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9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98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47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7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802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19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0740-2E92-4A9F-AE53-57259F7E3203}" type="datetimeFigureOut">
              <a:rPr lang="en-IN" smtClean="0"/>
              <a:t>23-08-19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DB8F83-F3E8-4F0E-A659-B5A2DE2C960F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7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40EB-6578-45C6-95E9-610F3FBD6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IN" sz="6000">
                <a:solidFill>
                  <a:srgbClr val="FFFFFF"/>
                </a:solidFill>
              </a:rPr>
              <a:t>Compensation and benefit</a:t>
            </a:r>
          </a:p>
        </p:txBody>
      </p:sp>
    </p:spTree>
    <p:extLst>
      <p:ext uri="{BB962C8B-B14F-4D97-AF65-F5344CB8AC3E}">
        <p14:creationId xmlns:p14="http://schemas.microsoft.com/office/powerpoint/2010/main" val="9461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7371C3E-2817-4A66-BEDA-4CC52F679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6" y="1131994"/>
            <a:ext cx="1090561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9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D08C44-60EE-456F-9661-8EBFA1563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 r="3" b="4419"/>
          <a:stretch/>
        </p:blipFill>
        <p:spPr>
          <a:xfrm>
            <a:off x="677334" y="126609"/>
            <a:ext cx="10422075" cy="64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1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EE0E208B-3F75-4A7F-A4CD-C00A3F1CC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0" r="1" b="2311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77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AADA31D-6646-4528-B5EB-14CDEECB6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2" y="557529"/>
            <a:ext cx="10779219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70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8865196-FD7B-43ED-8543-08F99BA92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1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4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8D87F4C-3BA7-4C5D-826F-3209399C0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073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newspaper&#10;&#10;Description automatically generated">
            <a:extLst>
              <a:ext uri="{FF2B5EF4-FFF2-40B4-BE49-F238E27FC236}">
                <a16:creationId xmlns:a16="http://schemas.microsoft.com/office/drawing/2014/main" id="{D3A1A35E-9534-4563-9723-954020070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1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8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3C25314C-FB86-47EF-AC70-31F595B34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r="1" b="27400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06AAAF-6CE1-45DF-8367-C23DB7524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1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838E8E-A4CF-459F-86DB-05E41DE0D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1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31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3F5C8B-81CD-4740-831B-FB97205F1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" b="216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9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83CF5-550E-4FD3-910E-ACCC47E79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81" y="1131994"/>
            <a:ext cx="61205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8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98AA0155-0A73-4CAE-BCB1-01DBCE127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45" y="1131994"/>
            <a:ext cx="10010080" cy="52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77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94</TotalTime>
  <Words>3</Words>
  <Application>Microsoft Office PowerPoint</Application>
  <PresentationFormat>Widescreen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MT</vt:lpstr>
      <vt:lpstr>Gallery</vt:lpstr>
      <vt:lpstr>Compensation and benefit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Compensation and benefit</dc:title>
  <dc:creator>Sonal Jouhari</dc:creator>
  <cp:lastModifiedBy>Sonal Jouhari</cp:lastModifiedBy>
  <cp:revision>3</cp:revision>
  <dcterms:created xsi:type="dcterms:W3CDTF">2019-08-23T04:10:26Z</dcterms:created>
  <dcterms:modified xsi:type="dcterms:W3CDTF">2019-08-23T05:44:45Z</dcterms:modified>
</cp:coreProperties>
</file>