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6.svg"/><Relationship Id="rId1" Type="http://schemas.openxmlformats.org/officeDocument/2006/relationships/image" Target="../media/image15.png"/><Relationship Id="rId6" Type="http://schemas.openxmlformats.org/officeDocument/2006/relationships/image" Target="../media/image10.svg"/><Relationship Id="rId5" Type="http://schemas.openxmlformats.org/officeDocument/2006/relationships/image" Target="../media/image1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8BC23-2DEE-46F0-808F-1121C1FB60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0FED99-36E4-4B72-9DC0-A14A28ED9C1D}">
      <dgm:prSet/>
      <dgm:spPr/>
      <dgm:t>
        <a:bodyPr/>
        <a:lstStyle/>
        <a:p>
          <a:r>
            <a:rPr lang="en-IN"/>
            <a:t>OB provides a roadmap tour lives in organisations</a:t>
          </a:r>
          <a:endParaRPr lang="en-US"/>
        </a:p>
      </dgm:t>
    </dgm:pt>
    <dgm:pt modelId="{A80FBAED-AD45-4ACD-8857-108AB2281E31}" type="parTrans" cxnId="{EFFDA23D-028C-4797-96A6-79AF71D72368}">
      <dgm:prSet/>
      <dgm:spPr/>
      <dgm:t>
        <a:bodyPr/>
        <a:lstStyle/>
        <a:p>
          <a:endParaRPr lang="en-US"/>
        </a:p>
      </dgm:t>
    </dgm:pt>
    <dgm:pt modelId="{D7A940BE-BAD4-4965-BCBE-56777881CD54}" type="sibTrans" cxnId="{EFFDA23D-028C-4797-96A6-79AF71D72368}">
      <dgm:prSet/>
      <dgm:spPr/>
      <dgm:t>
        <a:bodyPr/>
        <a:lstStyle/>
        <a:p>
          <a:endParaRPr lang="en-US"/>
        </a:p>
      </dgm:t>
    </dgm:pt>
    <dgm:pt modelId="{E1636516-B17E-4475-98D2-46404A5C6208}">
      <dgm:prSet/>
      <dgm:spPr/>
      <dgm:t>
        <a:bodyPr/>
        <a:lstStyle/>
        <a:p>
          <a:r>
            <a:rPr lang="en-IN"/>
            <a:t>OB provides scientific research to help understand and predict organisations life.</a:t>
          </a:r>
          <a:endParaRPr lang="en-US"/>
        </a:p>
      </dgm:t>
    </dgm:pt>
    <dgm:pt modelId="{A88986CB-0683-441B-AED4-1E1942AD01DD}" type="parTrans" cxnId="{4B251099-A5DC-402E-B2B2-40291E1EBFB6}">
      <dgm:prSet/>
      <dgm:spPr/>
      <dgm:t>
        <a:bodyPr/>
        <a:lstStyle/>
        <a:p>
          <a:endParaRPr lang="en-US"/>
        </a:p>
      </dgm:t>
    </dgm:pt>
    <dgm:pt modelId="{20FA6CFD-FC7E-4D97-8562-ABD8F95FEAAB}" type="sibTrans" cxnId="{4B251099-A5DC-402E-B2B2-40291E1EBFB6}">
      <dgm:prSet/>
      <dgm:spPr/>
      <dgm:t>
        <a:bodyPr/>
        <a:lstStyle/>
        <a:p>
          <a:endParaRPr lang="en-US"/>
        </a:p>
      </dgm:t>
    </dgm:pt>
    <dgm:pt modelId="{4B1B725D-8B6F-49E1-A25E-E2074D211736}">
      <dgm:prSet/>
      <dgm:spPr/>
      <dgm:t>
        <a:bodyPr/>
        <a:lstStyle/>
        <a:p>
          <a:r>
            <a:rPr lang="en-IN"/>
            <a:t>OB helps us influence organisational events.</a:t>
          </a:r>
          <a:endParaRPr lang="en-US"/>
        </a:p>
      </dgm:t>
    </dgm:pt>
    <dgm:pt modelId="{94A64212-2E2E-4998-83EC-A8AE6F212514}" type="parTrans" cxnId="{EBEA5603-E621-498A-940C-336DD2B30E9D}">
      <dgm:prSet/>
      <dgm:spPr/>
      <dgm:t>
        <a:bodyPr/>
        <a:lstStyle/>
        <a:p>
          <a:endParaRPr lang="en-US"/>
        </a:p>
      </dgm:t>
    </dgm:pt>
    <dgm:pt modelId="{CA4EBCEE-3577-4D33-B8A7-9AD797C97467}" type="sibTrans" cxnId="{EBEA5603-E621-498A-940C-336DD2B30E9D}">
      <dgm:prSet/>
      <dgm:spPr/>
      <dgm:t>
        <a:bodyPr/>
        <a:lstStyle/>
        <a:p>
          <a:endParaRPr lang="en-US"/>
        </a:p>
      </dgm:t>
    </dgm:pt>
    <dgm:pt modelId="{1A22C212-004A-4C9F-8244-F7D5D1B316E3}">
      <dgm:prSet/>
      <dgm:spPr/>
      <dgm:t>
        <a:bodyPr/>
        <a:lstStyle/>
        <a:p>
          <a:r>
            <a:rPr lang="en-IN"/>
            <a:t>OB helps understand himself and others better</a:t>
          </a:r>
          <a:endParaRPr lang="en-US"/>
        </a:p>
      </dgm:t>
    </dgm:pt>
    <dgm:pt modelId="{159C8A32-C79E-4158-903C-DEED00FBD3E3}" type="parTrans" cxnId="{D53386B3-FE0A-41D9-B747-1216B8E0ABFD}">
      <dgm:prSet/>
      <dgm:spPr/>
      <dgm:t>
        <a:bodyPr/>
        <a:lstStyle/>
        <a:p>
          <a:endParaRPr lang="en-US"/>
        </a:p>
      </dgm:t>
    </dgm:pt>
    <dgm:pt modelId="{45AC39E7-5EE1-4C42-94AC-337A4BCE1E20}" type="sibTrans" cxnId="{D53386B3-FE0A-41D9-B747-1216B8E0ABFD}">
      <dgm:prSet/>
      <dgm:spPr/>
      <dgm:t>
        <a:bodyPr/>
        <a:lstStyle/>
        <a:p>
          <a:endParaRPr lang="en-US"/>
        </a:p>
      </dgm:t>
    </dgm:pt>
    <dgm:pt modelId="{1FA68F6B-BE16-4554-833A-4969B233791F}">
      <dgm:prSet/>
      <dgm:spPr/>
      <dgm:t>
        <a:bodyPr/>
        <a:lstStyle/>
        <a:p>
          <a:r>
            <a:rPr lang="en-IN"/>
            <a:t>OB is useful for maintaining cordial industrial relations.</a:t>
          </a:r>
          <a:endParaRPr lang="en-US"/>
        </a:p>
      </dgm:t>
    </dgm:pt>
    <dgm:pt modelId="{F4368987-83EE-429D-ADDF-EE610A826704}" type="parTrans" cxnId="{6D3781F2-F155-4560-BF69-80BEEA96F56E}">
      <dgm:prSet/>
      <dgm:spPr/>
      <dgm:t>
        <a:bodyPr/>
        <a:lstStyle/>
        <a:p>
          <a:endParaRPr lang="en-US"/>
        </a:p>
      </dgm:t>
    </dgm:pt>
    <dgm:pt modelId="{83A54D45-9FC3-4DA7-A275-350CEA5D251A}" type="sibTrans" cxnId="{6D3781F2-F155-4560-BF69-80BEEA96F56E}">
      <dgm:prSet/>
      <dgm:spPr/>
      <dgm:t>
        <a:bodyPr/>
        <a:lstStyle/>
        <a:p>
          <a:endParaRPr lang="en-US"/>
        </a:p>
      </dgm:t>
    </dgm:pt>
    <dgm:pt modelId="{1556B505-102D-4D18-A43C-64430061263E}">
      <dgm:prSet/>
      <dgm:spPr/>
      <dgm:t>
        <a:bodyPr/>
        <a:lstStyle/>
        <a:p>
          <a:r>
            <a:rPr lang="en-IN"/>
            <a:t>OB is useful in field of marketing</a:t>
          </a:r>
          <a:endParaRPr lang="en-US"/>
        </a:p>
      </dgm:t>
    </dgm:pt>
    <dgm:pt modelId="{1F8D4BA9-B74C-439E-A36D-454E538E394D}" type="parTrans" cxnId="{EF45CE07-E829-44EE-9455-9A7365545AF9}">
      <dgm:prSet/>
      <dgm:spPr/>
      <dgm:t>
        <a:bodyPr/>
        <a:lstStyle/>
        <a:p>
          <a:endParaRPr lang="en-US"/>
        </a:p>
      </dgm:t>
    </dgm:pt>
    <dgm:pt modelId="{2B7FA855-92C9-4BAB-BD22-F41113B5678C}" type="sibTrans" cxnId="{EF45CE07-E829-44EE-9455-9A7365545AF9}">
      <dgm:prSet/>
      <dgm:spPr/>
      <dgm:t>
        <a:bodyPr/>
        <a:lstStyle/>
        <a:p>
          <a:endParaRPr lang="en-US"/>
        </a:p>
      </dgm:t>
    </dgm:pt>
    <dgm:pt modelId="{A9F3B0DE-8B70-4C3A-A83F-0A0EFE9628AE}" type="pres">
      <dgm:prSet presAssocID="{D2A8BC23-2DEE-46F0-808F-1121C1FB60D3}" presName="root" presStyleCnt="0">
        <dgm:presLayoutVars>
          <dgm:dir/>
          <dgm:resizeHandles val="exact"/>
        </dgm:presLayoutVars>
      </dgm:prSet>
      <dgm:spPr/>
    </dgm:pt>
    <dgm:pt modelId="{F6E6C662-24D4-47D6-BAEB-CC85AB045963}" type="pres">
      <dgm:prSet presAssocID="{4C0FED99-36E4-4B72-9DC0-A14A28ED9C1D}" presName="compNode" presStyleCnt="0"/>
      <dgm:spPr/>
    </dgm:pt>
    <dgm:pt modelId="{F0371BA7-F318-4E6F-AA43-2322F49CD629}" type="pres">
      <dgm:prSet presAssocID="{4C0FED99-36E4-4B72-9DC0-A14A28ED9C1D}" presName="bgRect" presStyleLbl="bgShp" presStyleIdx="0" presStyleCnt="6"/>
      <dgm:spPr/>
    </dgm:pt>
    <dgm:pt modelId="{BE6E2E4D-071E-4077-A415-3081F01B4A62}" type="pres">
      <dgm:prSet presAssocID="{4C0FED99-36E4-4B72-9DC0-A14A28ED9C1D}" presName="iconRect" presStyleLbl="node1" presStyleIdx="0" presStyleCnt="6"/>
      <dgm:spPr>
        <a:ln>
          <a:noFill/>
        </a:ln>
      </dgm:spPr>
    </dgm:pt>
    <dgm:pt modelId="{843C5C77-DABB-4338-8896-E0907BB37064}" type="pres">
      <dgm:prSet presAssocID="{4C0FED99-36E4-4B72-9DC0-A14A28ED9C1D}" presName="spaceRect" presStyleCnt="0"/>
      <dgm:spPr/>
    </dgm:pt>
    <dgm:pt modelId="{74A9C290-0F0C-4947-B54C-A08FC119E705}" type="pres">
      <dgm:prSet presAssocID="{4C0FED99-36E4-4B72-9DC0-A14A28ED9C1D}" presName="parTx" presStyleLbl="revTx" presStyleIdx="0" presStyleCnt="6">
        <dgm:presLayoutVars>
          <dgm:chMax val="0"/>
          <dgm:chPref val="0"/>
        </dgm:presLayoutVars>
      </dgm:prSet>
      <dgm:spPr/>
    </dgm:pt>
    <dgm:pt modelId="{B069FB5B-5F48-4FA7-AD21-6606995AF307}" type="pres">
      <dgm:prSet presAssocID="{D7A940BE-BAD4-4965-BCBE-56777881CD54}" presName="sibTrans" presStyleCnt="0"/>
      <dgm:spPr/>
    </dgm:pt>
    <dgm:pt modelId="{0DFB1CD2-33C1-4EF1-AAB2-38C22C9EC303}" type="pres">
      <dgm:prSet presAssocID="{E1636516-B17E-4475-98D2-46404A5C6208}" presName="compNode" presStyleCnt="0"/>
      <dgm:spPr/>
    </dgm:pt>
    <dgm:pt modelId="{93416110-6141-4886-B3A5-171E0BC01D75}" type="pres">
      <dgm:prSet presAssocID="{E1636516-B17E-4475-98D2-46404A5C6208}" presName="bgRect" presStyleLbl="bgShp" presStyleIdx="1" presStyleCnt="6"/>
      <dgm:spPr/>
    </dgm:pt>
    <dgm:pt modelId="{2C468097-F52F-49B8-99D3-145EB32129E9}" type="pres">
      <dgm:prSet presAssocID="{E1636516-B17E-4475-98D2-46404A5C6208}" presName="iconRect" presStyleLbl="nod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4EBFA25-0BBB-40AA-837D-485FD6F77F91}" type="pres">
      <dgm:prSet presAssocID="{E1636516-B17E-4475-98D2-46404A5C6208}" presName="spaceRect" presStyleCnt="0"/>
      <dgm:spPr/>
    </dgm:pt>
    <dgm:pt modelId="{A350F9C1-FA79-408F-B82F-6680C08E1422}" type="pres">
      <dgm:prSet presAssocID="{E1636516-B17E-4475-98D2-46404A5C6208}" presName="parTx" presStyleLbl="revTx" presStyleIdx="1" presStyleCnt="6">
        <dgm:presLayoutVars>
          <dgm:chMax val="0"/>
          <dgm:chPref val="0"/>
        </dgm:presLayoutVars>
      </dgm:prSet>
      <dgm:spPr/>
    </dgm:pt>
    <dgm:pt modelId="{0FAD542C-BCB6-47BE-A28E-D813C0373EC4}" type="pres">
      <dgm:prSet presAssocID="{20FA6CFD-FC7E-4D97-8562-ABD8F95FEAAB}" presName="sibTrans" presStyleCnt="0"/>
      <dgm:spPr/>
    </dgm:pt>
    <dgm:pt modelId="{C80EFCC1-3966-4B20-8D1B-B2230E73573C}" type="pres">
      <dgm:prSet presAssocID="{4B1B725D-8B6F-49E1-A25E-E2074D211736}" presName="compNode" presStyleCnt="0"/>
      <dgm:spPr/>
    </dgm:pt>
    <dgm:pt modelId="{AFEB62F9-8B28-4F3B-ACB3-2B9C7BD0B226}" type="pres">
      <dgm:prSet presAssocID="{4B1B725D-8B6F-49E1-A25E-E2074D211736}" presName="bgRect" presStyleLbl="bgShp" presStyleIdx="2" presStyleCnt="6"/>
      <dgm:spPr/>
    </dgm:pt>
    <dgm:pt modelId="{3925FB74-285F-408B-952D-7F79C3DAE384}" type="pres">
      <dgm:prSet presAssocID="{4B1B725D-8B6F-49E1-A25E-E2074D211736}" presName="icon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9DD2408-1788-4A78-9CB1-3B7BFBDD45BF}" type="pres">
      <dgm:prSet presAssocID="{4B1B725D-8B6F-49E1-A25E-E2074D211736}" presName="spaceRect" presStyleCnt="0"/>
      <dgm:spPr/>
    </dgm:pt>
    <dgm:pt modelId="{19D598ED-A521-45EB-858A-5F22E87CEEC8}" type="pres">
      <dgm:prSet presAssocID="{4B1B725D-8B6F-49E1-A25E-E2074D211736}" presName="parTx" presStyleLbl="revTx" presStyleIdx="2" presStyleCnt="6">
        <dgm:presLayoutVars>
          <dgm:chMax val="0"/>
          <dgm:chPref val="0"/>
        </dgm:presLayoutVars>
      </dgm:prSet>
      <dgm:spPr/>
    </dgm:pt>
    <dgm:pt modelId="{56FBE0E5-6582-4988-89A3-5B4BC74E39F3}" type="pres">
      <dgm:prSet presAssocID="{CA4EBCEE-3577-4D33-B8A7-9AD797C97467}" presName="sibTrans" presStyleCnt="0"/>
      <dgm:spPr/>
    </dgm:pt>
    <dgm:pt modelId="{F2843F4D-FBC3-4E47-9FF6-C61C33E40E78}" type="pres">
      <dgm:prSet presAssocID="{1A22C212-004A-4C9F-8244-F7D5D1B316E3}" presName="compNode" presStyleCnt="0"/>
      <dgm:spPr/>
    </dgm:pt>
    <dgm:pt modelId="{64C7E650-21B8-492D-BA93-4EACD4D111BF}" type="pres">
      <dgm:prSet presAssocID="{1A22C212-004A-4C9F-8244-F7D5D1B316E3}" presName="bgRect" presStyleLbl="bgShp" presStyleIdx="3" presStyleCnt="6"/>
      <dgm:spPr/>
    </dgm:pt>
    <dgm:pt modelId="{03F8DCE7-66CB-40DB-943D-D07C79A69779}" type="pres">
      <dgm:prSet presAssocID="{1A22C212-004A-4C9F-8244-F7D5D1B316E3}" presName="iconRect" presStyleLbl="node1" presStyleIdx="3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79707AD-27D5-4EA8-8D4A-6C1D4AE26DE0}" type="pres">
      <dgm:prSet presAssocID="{1A22C212-004A-4C9F-8244-F7D5D1B316E3}" presName="spaceRect" presStyleCnt="0"/>
      <dgm:spPr/>
    </dgm:pt>
    <dgm:pt modelId="{CFC9E308-A7A8-4210-AD5F-C3E2DB6BDCD7}" type="pres">
      <dgm:prSet presAssocID="{1A22C212-004A-4C9F-8244-F7D5D1B316E3}" presName="parTx" presStyleLbl="revTx" presStyleIdx="3" presStyleCnt="6">
        <dgm:presLayoutVars>
          <dgm:chMax val="0"/>
          <dgm:chPref val="0"/>
        </dgm:presLayoutVars>
      </dgm:prSet>
      <dgm:spPr/>
    </dgm:pt>
    <dgm:pt modelId="{6B4D8585-DC01-4A0B-994F-1375BD3F4466}" type="pres">
      <dgm:prSet presAssocID="{45AC39E7-5EE1-4C42-94AC-337A4BCE1E20}" presName="sibTrans" presStyleCnt="0"/>
      <dgm:spPr/>
    </dgm:pt>
    <dgm:pt modelId="{A51E5354-CA4E-4906-89E2-CD2FD4669FCD}" type="pres">
      <dgm:prSet presAssocID="{1FA68F6B-BE16-4554-833A-4969B233791F}" presName="compNode" presStyleCnt="0"/>
      <dgm:spPr/>
    </dgm:pt>
    <dgm:pt modelId="{8328E400-B817-43E9-B24D-8CF48C2F654C}" type="pres">
      <dgm:prSet presAssocID="{1FA68F6B-BE16-4554-833A-4969B233791F}" presName="bgRect" presStyleLbl="bgShp" presStyleIdx="4" presStyleCnt="6"/>
      <dgm:spPr/>
    </dgm:pt>
    <dgm:pt modelId="{DFC14CBB-8E5E-4214-82BC-BAF6C499A293}" type="pres">
      <dgm:prSet presAssocID="{1FA68F6B-BE16-4554-833A-4969B233791F}" presName="iconRect" presStyleLbl="node1" presStyleIdx="4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BCFE645-9206-46D4-B798-7BF4C52198CF}" type="pres">
      <dgm:prSet presAssocID="{1FA68F6B-BE16-4554-833A-4969B233791F}" presName="spaceRect" presStyleCnt="0"/>
      <dgm:spPr/>
    </dgm:pt>
    <dgm:pt modelId="{12807855-035D-45E5-9C9F-17F160F5655D}" type="pres">
      <dgm:prSet presAssocID="{1FA68F6B-BE16-4554-833A-4969B233791F}" presName="parTx" presStyleLbl="revTx" presStyleIdx="4" presStyleCnt="6">
        <dgm:presLayoutVars>
          <dgm:chMax val="0"/>
          <dgm:chPref val="0"/>
        </dgm:presLayoutVars>
      </dgm:prSet>
      <dgm:spPr/>
    </dgm:pt>
    <dgm:pt modelId="{C8DE857B-732F-4D82-A35F-E8D801B5BB14}" type="pres">
      <dgm:prSet presAssocID="{83A54D45-9FC3-4DA7-A275-350CEA5D251A}" presName="sibTrans" presStyleCnt="0"/>
      <dgm:spPr/>
    </dgm:pt>
    <dgm:pt modelId="{10ED85EF-75EB-4FEB-AE58-ECD99E1517CE}" type="pres">
      <dgm:prSet presAssocID="{1556B505-102D-4D18-A43C-64430061263E}" presName="compNode" presStyleCnt="0"/>
      <dgm:spPr/>
    </dgm:pt>
    <dgm:pt modelId="{8F2DCFFB-1AFB-434D-9F28-9DF941599F7C}" type="pres">
      <dgm:prSet presAssocID="{1556B505-102D-4D18-A43C-64430061263E}" presName="bgRect" presStyleLbl="bgShp" presStyleIdx="5" presStyleCnt="6"/>
      <dgm:spPr/>
    </dgm:pt>
    <dgm:pt modelId="{0D560809-5664-4665-8D0B-0E5575DC2157}" type="pres">
      <dgm:prSet presAssocID="{1556B505-102D-4D18-A43C-64430061263E}" presName="iconRect" presStyleLbl="node1" presStyleIdx="5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91EA0D21-D2B5-4F3B-AB3F-8F657C6CCDA3}" type="pres">
      <dgm:prSet presAssocID="{1556B505-102D-4D18-A43C-64430061263E}" presName="spaceRect" presStyleCnt="0"/>
      <dgm:spPr/>
    </dgm:pt>
    <dgm:pt modelId="{8953804F-BA32-468A-B28C-A7F337A584E4}" type="pres">
      <dgm:prSet presAssocID="{1556B505-102D-4D18-A43C-64430061263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BEA5603-E621-498A-940C-336DD2B30E9D}" srcId="{D2A8BC23-2DEE-46F0-808F-1121C1FB60D3}" destId="{4B1B725D-8B6F-49E1-A25E-E2074D211736}" srcOrd="2" destOrd="0" parTransId="{94A64212-2E2E-4998-83EC-A8AE6F212514}" sibTransId="{CA4EBCEE-3577-4D33-B8A7-9AD797C97467}"/>
    <dgm:cxn modelId="{EF45CE07-E829-44EE-9455-9A7365545AF9}" srcId="{D2A8BC23-2DEE-46F0-808F-1121C1FB60D3}" destId="{1556B505-102D-4D18-A43C-64430061263E}" srcOrd="5" destOrd="0" parTransId="{1F8D4BA9-B74C-439E-A36D-454E538E394D}" sibTransId="{2B7FA855-92C9-4BAB-BD22-F41113B5678C}"/>
    <dgm:cxn modelId="{E1096A26-87E3-4AF6-B8D2-4090A7DEB412}" type="presOf" srcId="{4C0FED99-36E4-4B72-9DC0-A14A28ED9C1D}" destId="{74A9C290-0F0C-4947-B54C-A08FC119E705}" srcOrd="0" destOrd="0" presId="urn:microsoft.com/office/officeart/2018/2/layout/IconVerticalSolidList"/>
    <dgm:cxn modelId="{D7D02F32-3D12-48A5-924F-B21B7570AABC}" type="presOf" srcId="{1FA68F6B-BE16-4554-833A-4969B233791F}" destId="{12807855-035D-45E5-9C9F-17F160F5655D}" srcOrd="0" destOrd="0" presId="urn:microsoft.com/office/officeart/2018/2/layout/IconVerticalSolidList"/>
    <dgm:cxn modelId="{EFFDA23D-028C-4797-96A6-79AF71D72368}" srcId="{D2A8BC23-2DEE-46F0-808F-1121C1FB60D3}" destId="{4C0FED99-36E4-4B72-9DC0-A14A28ED9C1D}" srcOrd="0" destOrd="0" parTransId="{A80FBAED-AD45-4ACD-8857-108AB2281E31}" sibTransId="{D7A940BE-BAD4-4965-BCBE-56777881CD54}"/>
    <dgm:cxn modelId="{29D7D186-2FB1-4162-9804-F98768FE514E}" type="presOf" srcId="{4B1B725D-8B6F-49E1-A25E-E2074D211736}" destId="{19D598ED-A521-45EB-858A-5F22E87CEEC8}" srcOrd="0" destOrd="0" presId="urn:microsoft.com/office/officeart/2018/2/layout/IconVerticalSolidList"/>
    <dgm:cxn modelId="{4B251099-A5DC-402E-B2B2-40291E1EBFB6}" srcId="{D2A8BC23-2DEE-46F0-808F-1121C1FB60D3}" destId="{E1636516-B17E-4475-98D2-46404A5C6208}" srcOrd="1" destOrd="0" parTransId="{A88986CB-0683-441B-AED4-1E1942AD01DD}" sibTransId="{20FA6CFD-FC7E-4D97-8562-ABD8F95FEAAB}"/>
    <dgm:cxn modelId="{5C7BB99F-5CA2-4610-BA9D-78F336A119F7}" type="presOf" srcId="{E1636516-B17E-4475-98D2-46404A5C6208}" destId="{A350F9C1-FA79-408F-B82F-6680C08E1422}" srcOrd="0" destOrd="0" presId="urn:microsoft.com/office/officeart/2018/2/layout/IconVerticalSolidList"/>
    <dgm:cxn modelId="{D53386B3-FE0A-41D9-B747-1216B8E0ABFD}" srcId="{D2A8BC23-2DEE-46F0-808F-1121C1FB60D3}" destId="{1A22C212-004A-4C9F-8244-F7D5D1B316E3}" srcOrd="3" destOrd="0" parTransId="{159C8A32-C79E-4158-903C-DEED00FBD3E3}" sibTransId="{45AC39E7-5EE1-4C42-94AC-337A4BCE1E20}"/>
    <dgm:cxn modelId="{FC71B3CA-7EA9-4C81-B58B-D90A031C9BFF}" type="presOf" srcId="{1A22C212-004A-4C9F-8244-F7D5D1B316E3}" destId="{CFC9E308-A7A8-4210-AD5F-C3E2DB6BDCD7}" srcOrd="0" destOrd="0" presId="urn:microsoft.com/office/officeart/2018/2/layout/IconVerticalSolidList"/>
    <dgm:cxn modelId="{74340AE2-B64F-4487-BB60-8F95EE96E52D}" type="presOf" srcId="{D2A8BC23-2DEE-46F0-808F-1121C1FB60D3}" destId="{A9F3B0DE-8B70-4C3A-A83F-0A0EFE9628AE}" srcOrd="0" destOrd="0" presId="urn:microsoft.com/office/officeart/2018/2/layout/IconVerticalSolidList"/>
    <dgm:cxn modelId="{F03EB0E9-5F43-4CFE-82CC-DB3BC8F5A768}" type="presOf" srcId="{1556B505-102D-4D18-A43C-64430061263E}" destId="{8953804F-BA32-468A-B28C-A7F337A584E4}" srcOrd="0" destOrd="0" presId="urn:microsoft.com/office/officeart/2018/2/layout/IconVerticalSolidList"/>
    <dgm:cxn modelId="{6D3781F2-F155-4560-BF69-80BEEA96F56E}" srcId="{D2A8BC23-2DEE-46F0-808F-1121C1FB60D3}" destId="{1FA68F6B-BE16-4554-833A-4969B233791F}" srcOrd="4" destOrd="0" parTransId="{F4368987-83EE-429D-ADDF-EE610A826704}" sibTransId="{83A54D45-9FC3-4DA7-A275-350CEA5D251A}"/>
    <dgm:cxn modelId="{CCD212ED-8CDA-4720-BD60-6C7B3DB52A39}" type="presParOf" srcId="{A9F3B0DE-8B70-4C3A-A83F-0A0EFE9628AE}" destId="{F6E6C662-24D4-47D6-BAEB-CC85AB045963}" srcOrd="0" destOrd="0" presId="urn:microsoft.com/office/officeart/2018/2/layout/IconVerticalSolidList"/>
    <dgm:cxn modelId="{75BF308E-8AD7-4C0E-9198-690B989861C3}" type="presParOf" srcId="{F6E6C662-24D4-47D6-BAEB-CC85AB045963}" destId="{F0371BA7-F318-4E6F-AA43-2322F49CD629}" srcOrd="0" destOrd="0" presId="urn:microsoft.com/office/officeart/2018/2/layout/IconVerticalSolidList"/>
    <dgm:cxn modelId="{8D5D5611-FAF7-4208-B177-A67DF7B6A761}" type="presParOf" srcId="{F6E6C662-24D4-47D6-BAEB-CC85AB045963}" destId="{BE6E2E4D-071E-4077-A415-3081F01B4A62}" srcOrd="1" destOrd="0" presId="urn:microsoft.com/office/officeart/2018/2/layout/IconVerticalSolidList"/>
    <dgm:cxn modelId="{2D35DFFF-FE5A-4B5D-96FA-E3397C004061}" type="presParOf" srcId="{F6E6C662-24D4-47D6-BAEB-CC85AB045963}" destId="{843C5C77-DABB-4338-8896-E0907BB37064}" srcOrd="2" destOrd="0" presId="urn:microsoft.com/office/officeart/2018/2/layout/IconVerticalSolidList"/>
    <dgm:cxn modelId="{14543D3F-C536-4419-AB0C-3E13F8CBA50C}" type="presParOf" srcId="{F6E6C662-24D4-47D6-BAEB-CC85AB045963}" destId="{74A9C290-0F0C-4947-B54C-A08FC119E705}" srcOrd="3" destOrd="0" presId="urn:microsoft.com/office/officeart/2018/2/layout/IconVerticalSolidList"/>
    <dgm:cxn modelId="{67B3ED7C-F760-405C-92C4-47115E627B5B}" type="presParOf" srcId="{A9F3B0DE-8B70-4C3A-A83F-0A0EFE9628AE}" destId="{B069FB5B-5F48-4FA7-AD21-6606995AF307}" srcOrd="1" destOrd="0" presId="urn:microsoft.com/office/officeart/2018/2/layout/IconVerticalSolidList"/>
    <dgm:cxn modelId="{DF1A8C17-F5FC-474E-A71C-C3B4ECF1E947}" type="presParOf" srcId="{A9F3B0DE-8B70-4C3A-A83F-0A0EFE9628AE}" destId="{0DFB1CD2-33C1-4EF1-AAB2-38C22C9EC303}" srcOrd="2" destOrd="0" presId="urn:microsoft.com/office/officeart/2018/2/layout/IconVerticalSolidList"/>
    <dgm:cxn modelId="{B233958C-5B7C-46E7-8053-FAB585036394}" type="presParOf" srcId="{0DFB1CD2-33C1-4EF1-AAB2-38C22C9EC303}" destId="{93416110-6141-4886-B3A5-171E0BC01D75}" srcOrd="0" destOrd="0" presId="urn:microsoft.com/office/officeart/2018/2/layout/IconVerticalSolidList"/>
    <dgm:cxn modelId="{F8454F34-FE8B-45F6-8B8A-FE7CB79F8DBC}" type="presParOf" srcId="{0DFB1CD2-33C1-4EF1-AAB2-38C22C9EC303}" destId="{2C468097-F52F-49B8-99D3-145EB32129E9}" srcOrd="1" destOrd="0" presId="urn:microsoft.com/office/officeart/2018/2/layout/IconVerticalSolidList"/>
    <dgm:cxn modelId="{87E10101-F1DC-45E7-8A41-99CD6AAB2550}" type="presParOf" srcId="{0DFB1CD2-33C1-4EF1-AAB2-38C22C9EC303}" destId="{84EBFA25-0BBB-40AA-837D-485FD6F77F91}" srcOrd="2" destOrd="0" presId="urn:microsoft.com/office/officeart/2018/2/layout/IconVerticalSolidList"/>
    <dgm:cxn modelId="{C478A72F-0A9E-46CD-B0C3-07B0E4049499}" type="presParOf" srcId="{0DFB1CD2-33C1-4EF1-AAB2-38C22C9EC303}" destId="{A350F9C1-FA79-408F-B82F-6680C08E1422}" srcOrd="3" destOrd="0" presId="urn:microsoft.com/office/officeart/2018/2/layout/IconVerticalSolidList"/>
    <dgm:cxn modelId="{11ECF0FC-DD14-48A6-82AC-DD42D65785F9}" type="presParOf" srcId="{A9F3B0DE-8B70-4C3A-A83F-0A0EFE9628AE}" destId="{0FAD542C-BCB6-47BE-A28E-D813C0373EC4}" srcOrd="3" destOrd="0" presId="urn:microsoft.com/office/officeart/2018/2/layout/IconVerticalSolidList"/>
    <dgm:cxn modelId="{F14A723C-EC18-4B58-A794-6381B3376F33}" type="presParOf" srcId="{A9F3B0DE-8B70-4C3A-A83F-0A0EFE9628AE}" destId="{C80EFCC1-3966-4B20-8D1B-B2230E73573C}" srcOrd="4" destOrd="0" presId="urn:microsoft.com/office/officeart/2018/2/layout/IconVerticalSolidList"/>
    <dgm:cxn modelId="{1E98CF3B-7720-4F26-A9D4-8B35F36F5178}" type="presParOf" srcId="{C80EFCC1-3966-4B20-8D1B-B2230E73573C}" destId="{AFEB62F9-8B28-4F3B-ACB3-2B9C7BD0B226}" srcOrd="0" destOrd="0" presId="urn:microsoft.com/office/officeart/2018/2/layout/IconVerticalSolidList"/>
    <dgm:cxn modelId="{272BC76C-33D5-4C66-8264-BCBD71F41817}" type="presParOf" srcId="{C80EFCC1-3966-4B20-8D1B-B2230E73573C}" destId="{3925FB74-285F-408B-952D-7F79C3DAE384}" srcOrd="1" destOrd="0" presId="urn:microsoft.com/office/officeart/2018/2/layout/IconVerticalSolidList"/>
    <dgm:cxn modelId="{C4A982A0-BE0A-4A13-9648-BDEC51530138}" type="presParOf" srcId="{C80EFCC1-3966-4B20-8D1B-B2230E73573C}" destId="{89DD2408-1788-4A78-9CB1-3B7BFBDD45BF}" srcOrd="2" destOrd="0" presId="urn:microsoft.com/office/officeart/2018/2/layout/IconVerticalSolidList"/>
    <dgm:cxn modelId="{2D8E8684-D7E9-4BEF-8D1C-A809B010868E}" type="presParOf" srcId="{C80EFCC1-3966-4B20-8D1B-B2230E73573C}" destId="{19D598ED-A521-45EB-858A-5F22E87CEEC8}" srcOrd="3" destOrd="0" presId="urn:microsoft.com/office/officeart/2018/2/layout/IconVerticalSolidList"/>
    <dgm:cxn modelId="{A8B0B689-3F1F-4F6D-941A-4B28992ED411}" type="presParOf" srcId="{A9F3B0DE-8B70-4C3A-A83F-0A0EFE9628AE}" destId="{56FBE0E5-6582-4988-89A3-5B4BC74E39F3}" srcOrd="5" destOrd="0" presId="urn:microsoft.com/office/officeart/2018/2/layout/IconVerticalSolidList"/>
    <dgm:cxn modelId="{ABCDD4EF-6204-4069-8BF0-52405D73C165}" type="presParOf" srcId="{A9F3B0DE-8B70-4C3A-A83F-0A0EFE9628AE}" destId="{F2843F4D-FBC3-4E47-9FF6-C61C33E40E78}" srcOrd="6" destOrd="0" presId="urn:microsoft.com/office/officeart/2018/2/layout/IconVerticalSolidList"/>
    <dgm:cxn modelId="{FCE8BA7B-C191-4267-968C-F950C76F009A}" type="presParOf" srcId="{F2843F4D-FBC3-4E47-9FF6-C61C33E40E78}" destId="{64C7E650-21B8-492D-BA93-4EACD4D111BF}" srcOrd="0" destOrd="0" presId="urn:microsoft.com/office/officeart/2018/2/layout/IconVerticalSolidList"/>
    <dgm:cxn modelId="{23E4B574-4398-42D2-AFCC-B6663AD40BD5}" type="presParOf" srcId="{F2843F4D-FBC3-4E47-9FF6-C61C33E40E78}" destId="{03F8DCE7-66CB-40DB-943D-D07C79A69779}" srcOrd="1" destOrd="0" presId="urn:microsoft.com/office/officeart/2018/2/layout/IconVerticalSolidList"/>
    <dgm:cxn modelId="{0C8DEB5D-B105-47E0-8796-CE39D6FB7B63}" type="presParOf" srcId="{F2843F4D-FBC3-4E47-9FF6-C61C33E40E78}" destId="{279707AD-27D5-4EA8-8D4A-6C1D4AE26DE0}" srcOrd="2" destOrd="0" presId="urn:microsoft.com/office/officeart/2018/2/layout/IconVerticalSolidList"/>
    <dgm:cxn modelId="{597CDA81-BB51-4AB4-BBC4-6F84D9BB2001}" type="presParOf" srcId="{F2843F4D-FBC3-4E47-9FF6-C61C33E40E78}" destId="{CFC9E308-A7A8-4210-AD5F-C3E2DB6BDCD7}" srcOrd="3" destOrd="0" presId="urn:microsoft.com/office/officeart/2018/2/layout/IconVerticalSolidList"/>
    <dgm:cxn modelId="{11E05051-D550-45F8-8E93-4A505CFF3E88}" type="presParOf" srcId="{A9F3B0DE-8B70-4C3A-A83F-0A0EFE9628AE}" destId="{6B4D8585-DC01-4A0B-994F-1375BD3F4466}" srcOrd="7" destOrd="0" presId="urn:microsoft.com/office/officeart/2018/2/layout/IconVerticalSolidList"/>
    <dgm:cxn modelId="{D3254C08-C304-4EC8-A9D2-55AFF1A24B7E}" type="presParOf" srcId="{A9F3B0DE-8B70-4C3A-A83F-0A0EFE9628AE}" destId="{A51E5354-CA4E-4906-89E2-CD2FD4669FCD}" srcOrd="8" destOrd="0" presId="urn:microsoft.com/office/officeart/2018/2/layout/IconVerticalSolidList"/>
    <dgm:cxn modelId="{6DAE7E0D-F6F7-45B0-8C90-8A371D7AB23D}" type="presParOf" srcId="{A51E5354-CA4E-4906-89E2-CD2FD4669FCD}" destId="{8328E400-B817-43E9-B24D-8CF48C2F654C}" srcOrd="0" destOrd="0" presId="urn:microsoft.com/office/officeart/2018/2/layout/IconVerticalSolidList"/>
    <dgm:cxn modelId="{6E894D11-7F86-40AB-AD91-6F01101C1A4A}" type="presParOf" srcId="{A51E5354-CA4E-4906-89E2-CD2FD4669FCD}" destId="{DFC14CBB-8E5E-4214-82BC-BAF6C499A293}" srcOrd="1" destOrd="0" presId="urn:microsoft.com/office/officeart/2018/2/layout/IconVerticalSolidList"/>
    <dgm:cxn modelId="{ABAFB6FB-6AA7-4505-9772-69A52C69D7CF}" type="presParOf" srcId="{A51E5354-CA4E-4906-89E2-CD2FD4669FCD}" destId="{FBCFE645-9206-46D4-B798-7BF4C52198CF}" srcOrd="2" destOrd="0" presId="urn:microsoft.com/office/officeart/2018/2/layout/IconVerticalSolidList"/>
    <dgm:cxn modelId="{B526EE0A-F5CD-4884-BAFD-AA38D7D09316}" type="presParOf" srcId="{A51E5354-CA4E-4906-89E2-CD2FD4669FCD}" destId="{12807855-035D-45E5-9C9F-17F160F5655D}" srcOrd="3" destOrd="0" presId="urn:microsoft.com/office/officeart/2018/2/layout/IconVerticalSolidList"/>
    <dgm:cxn modelId="{9E0DF555-6A1B-4E67-85A6-7481ADA56B0C}" type="presParOf" srcId="{A9F3B0DE-8B70-4C3A-A83F-0A0EFE9628AE}" destId="{C8DE857B-732F-4D82-A35F-E8D801B5BB14}" srcOrd="9" destOrd="0" presId="urn:microsoft.com/office/officeart/2018/2/layout/IconVerticalSolidList"/>
    <dgm:cxn modelId="{DCD292FD-A1FB-4029-B0AE-3351D18999FD}" type="presParOf" srcId="{A9F3B0DE-8B70-4C3A-A83F-0A0EFE9628AE}" destId="{10ED85EF-75EB-4FEB-AE58-ECD99E1517CE}" srcOrd="10" destOrd="0" presId="urn:microsoft.com/office/officeart/2018/2/layout/IconVerticalSolidList"/>
    <dgm:cxn modelId="{5B9A9760-BB2A-4C8D-AE5D-B0AE311B26DE}" type="presParOf" srcId="{10ED85EF-75EB-4FEB-AE58-ECD99E1517CE}" destId="{8F2DCFFB-1AFB-434D-9F28-9DF941599F7C}" srcOrd="0" destOrd="0" presId="urn:microsoft.com/office/officeart/2018/2/layout/IconVerticalSolidList"/>
    <dgm:cxn modelId="{BA32902D-0B17-4837-A85D-81BD5E0FC214}" type="presParOf" srcId="{10ED85EF-75EB-4FEB-AE58-ECD99E1517CE}" destId="{0D560809-5664-4665-8D0B-0E5575DC2157}" srcOrd="1" destOrd="0" presId="urn:microsoft.com/office/officeart/2018/2/layout/IconVerticalSolidList"/>
    <dgm:cxn modelId="{1470FB67-F03F-4C71-99E5-8964D0262768}" type="presParOf" srcId="{10ED85EF-75EB-4FEB-AE58-ECD99E1517CE}" destId="{91EA0D21-D2B5-4F3B-AB3F-8F657C6CCDA3}" srcOrd="2" destOrd="0" presId="urn:microsoft.com/office/officeart/2018/2/layout/IconVerticalSolidList"/>
    <dgm:cxn modelId="{C3B850FB-5A32-48A7-8882-EF118AEFDFF2}" type="presParOf" srcId="{10ED85EF-75EB-4FEB-AE58-ECD99E1517CE}" destId="{8953804F-BA32-468A-B28C-A7F337A584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71BA7-F318-4E6F-AA43-2322F49CD629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E2E4D-071E-4077-A415-3081F01B4A62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9C290-0F0C-4947-B54C-A08FC119E705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OB provides a roadmap tour lives in organisations</a:t>
          </a:r>
          <a:endParaRPr lang="en-US" sz="1900" kern="1200"/>
        </a:p>
      </dsp:txBody>
      <dsp:txXfrm>
        <a:off x="937002" y="1903"/>
        <a:ext cx="5576601" cy="811257"/>
      </dsp:txXfrm>
    </dsp:sp>
    <dsp:sp modelId="{93416110-6141-4886-B3A5-171E0BC01D75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68097-F52F-49B8-99D3-145EB32129E9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0F9C1-FA79-408F-B82F-6680C08E1422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OB provides scientific research to help understand and predict organisations life.</a:t>
          </a:r>
          <a:endParaRPr lang="en-US" sz="1900" kern="1200"/>
        </a:p>
      </dsp:txBody>
      <dsp:txXfrm>
        <a:off x="937002" y="1015975"/>
        <a:ext cx="5576601" cy="811257"/>
      </dsp:txXfrm>
    </dsp:sp>
    <dsp:sp modelId="{AFEB62F9-8B28-4F3B-ACB3-2B9C7BD0B226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5FB74-285F-408B-952D-7F79C3DAE384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598ED-A521-45EB-858A-5F22E87CEEC8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OB helps us influence organisational events.</a:t>
          </a:r>
          <a:endParaRPr lang="en-US" sz="1900" kern="1200"/>
        </a:p>
      </dsp:txBody>
      <dsp:txXfrm>
        <a:off x="937002" y="2030048"/>
        <a:ext cx="5576601" cy="811257"/>
      </dsp:txXfrm>
    </dsp:sp>
    <dsp:sp modelId="{64C7E650-21B8-492D-BA93-4EACD4D111BF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8DCE7-66CB-40DB-943D-D07C79A69779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9E308-A7A8-4210-AD5F-C3E2DB6BDCD7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OB helps understand himself and others better</a:t>
          </a:r>
          <a:endParaRPr lang="en-US" sz="1900" kern="1200"/>
        </a:p>
      </dsp:txBody>
      <dsp:txXfrm>
        <a:off x="937002" y="3044120"/>
        <a:ext cx="5576601" cy="811257"/>
      </dsp:txXfrm>
    </dsp:sp>
    <dsp:sp modelId="{8328E400-B817-43E9-B24D-8CF48C2F654C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14CBB-8E5E-4214-82BC-BAF6C499A293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07855-035D-45E5-9C9F-17F160F5655D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OB is useful for maintaining cordial industrial relations.</a:t>
          </a:r>
          <a:endParaRPr lang="en-US" sz="1900" kern="1200"/>
        </a:p>
      </dsp:txBody>
      <dsp:txXfrm>
        <a:off x="937002" y="4058192"/>
        <a:ext cx="5576601" cy="811257"/>
      </dsp:txXfrm>
    </dsp:sp>
    <dsp:sp modelId="{8F2DCFFB-1AFB-434D-9F28-9DF941599F7C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60809-5664-4665-8D0B-0E5575DC2157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3804F-BA32-468A-B28C-A7F337A584E4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/>
            <a:t>OB is useful in field of marketing</a:t>
          </a:r>
          <a:endParaRPr lang="en-US" sz="1900" kern="1200"/>
        </a:p>
      </dsp:txBody>
      <dsp:txXfrm>
        <a:off x="937002" y="5072264"/>
        <a:ext cx="5576601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8B6F-3688-4517-8CF0-6F4BE5EEA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D61B8-D00D-42EF-AFA1-752860B8B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CD43-EF72-4922-8AC2-51C88971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853A-BC93-4545-908C-D91945D5F987}" type="datetimeFigureOut">
              <a:rPr lang="en-IN" smtClean="0"/>
              <a:t>26-08-19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3C53-E222-4D0D-AE25-8139D641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3055B-3049-4DC6-86CE-CD47583B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AE12-1563-4BF2-B779-2DB34266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2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1FB2-1FAB-4C36-A17C-4A18F5E4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27AEC-FC70-4D42-B95B-46DBF6470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40F64-03D7-4FC7-9271-EFEBB692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853A-BC93-4545-908C-D91945D5F987}" type="datetimeFigureOut">
              <a:rPr lang="en-IN" smtClean="0"/>
              <a:t>26-08-19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8643-0606-4D58-BB5A-4C4EA319E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AA288-D646-4550-BC6D-69F896E2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AE12-1563-4BF2-B779-2DB34266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871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F81A2B-2372-4FD0-AEDD-8F5B7BDD4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B485E-6C17-4D77-8DF1-B56076A3D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047F7-26B0-46A2-9A63-51286C9A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853A-BC93-4545-908C-D91945D5F987}" type="datetimeFigureOut">
              <a:rPr lang="en-IN" smtClean="0"/>
              <a:t>26-08-19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5989C-BD76-4C9F-AE66-39170B00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D7F9D-0FFD-4CBF-8B72-9A028D40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AE12-1563-4BF2-B779-2DB34266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7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C7CF-70E6-4A37-B951-3A1D7CD1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26699-A6EF-4E92-BA6A-F58CC27BE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0BD20-3411-4B68-BFCC-638AAB6A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853A-BC93-4545-908C-D91945D5F987}" type="datetimeFigureOut">
              <a:rPr lang="en-IN" smtClean="0"/>
              <a:t>26-08-19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D2DE-0402-4F17-B782-65E71223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D26AE-03B0-4BF0-A186-3D77C649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AE12-1563-4BF2-B779-2DB34266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87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71A0-2751-4A6F-9597-39C930A4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57597-6266-44BF-9B5A-028791778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CFDD4-B202-4334-B991-AAC79D7E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853A-BC93-4545-908C-D91945D5F987}" type="datetimeFigureOut">
              <a:rPr lang="en-IN" smtClean="0"/>
              <a:t>26-08-19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14FD7-9275-40AE-B8E2-E6E6674A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45DAA-7EDC-4E57-9E94-7047111D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AE12-1563-4BF2-B779-2DB34266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655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3045-40C7-40CF-A06C-E38A99FD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A6BF-729D-4F08-81C6-362B27590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11070-092C-4C2A-B925-C96272BEC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4448A-E411-4A22-AAC2-560F027C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853A-BC93-4545-908C-D91945D5F987}" type="datetimeFigureOut">
              <a:rPr lang="en-IN" smtClean="0"/>
              <a:t>26-08-19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3F888-F573-4B19-AFAC-C31DEA16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E63EC-B1F1-4DBF-A37C-036F393B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AE12-1563-4BF2-B779-2DB34266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669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3A7C-C47C-43C0-A916-D79FE45C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6A7E2-9FD8-411B-A2A4-B74F53607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49B8E-AB00-4546-9592-0ED583DCD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3A65E-BADC-4A80-9DDE-659A37C21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60F21-0D21-4ABF-ACFF-D0230DBE1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25EF7-9828-44D4-9E14-77E9B41D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853A-BC93-4545-908C-D91945D5F987}" type="datetimeFigureOut">
              <a:rPr lang="en-IN" smtClean="0"/>
              <a:t>26-08-19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0E82B-BB58-4154-A669-7D43AE02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51BBC-E8F4-4C70-9222-A835C5E1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AE12-1563-4BF2-B779-2DB34266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778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55009-DA49-4084-A7FC-EBF0C123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3E008-FB33-48A5-BB85-9F840BEE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853A-BC93-4545-908C-D91945D5F987}" type="datetimeFigureOut">
              <a:rPr lang="en-IN" smtClean="0"/>
              <a:t>26-08-19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48C78-A0EE-423C-AE77-FB8542AD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35B19-DD38-4147-807A-E155DB06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AE12-1563-4BF2-B779-2DB34266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542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9758C-50DC-474B-BA81-6A024A5C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853A-BC93-4545-908C-D91945D5F987}" type="datetimeFigureOut">
              <a:rPr lang="en-IN" smtClean="0"/>
              <a:t>26-08-19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743C4-1267-48C6-A986-B73CEA20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E1C1-0622-4993-95C2-6F97EC32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AE12-1563-4BF2-B779-2DB34266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76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8BFF-91BA-4D44-8B79-1EFAF47D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452A0-09B7-40E7-9B66-EA413E8E2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6F1DD-FD53-4A4C-A1C5-E03E5A84B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74674-EF69-452D-ABD2-EF109BE8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853A-BC93-4545-908C-D91945D5F987}" type="datetimeFigureOut">
              <a:rPr lang="en-IN" smtClean="0"/>
              <a:t>26-08-19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B4B4F-669B-45E1-82EA-6C38E635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72E49-C356-472F-9E3B-8360C565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AE12-1563-4BF2-B779-2DB34266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03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A5C-0BBF-470A-98B3-2E6EFB24E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C8066C-085E-44A3-850A-C4D56CADC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33CC8-D66F-4AF1-A94E-D3FEDBB9F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2089B-FAE0-4E0E-AC51-51AB6D17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853A-BC93-4545-908C-D91945D5F987}" type="datetimeFigureOut">
              <a:rPr lang="en-IN" smtClean="0"/>
              <a:t>26-08-19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0B983-A83D-4682-AFE9-B9751AD0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35B4-8348-4FCF-AB49-525A8906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AE12-1563-4BF2-B779-2DB34266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37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87115-081E-446D-A8E4-E30EC001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FE15-B9C5-43AD-BECC-843D018D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318BC-C8A5-4D50-94D8-E7F5C3A9A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0853A-BC93-4545-908C-D91945D5F987}" type="datetimeFigureOut">
              <a:rPr lang="en-IN" smtClean="0"/>
              <a:t>26-08-19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FB00D-FC1D-42F2-B2A7-FC80E59FA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6DBEA-32E6-4F1A-BAB1-B6D515405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8AE12-1563-4BF2-B779-2DB34266F6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57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AF9083-ACB7-4CB2-A8E3-58FA0F395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b="148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81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31DA22-681D-42A4-A79A-F24B2D86E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1" y="0"/>
            <a:ext cx="9411285" cy="7357403"/>
          </a:xfrm>
        </p:spPr>
      </p:pic>
    </p:spTree>
    <p:extLst>
      <p:ext uri="{BB962C8B-B14F-4D97-AF65-F5344CB8AC3E}">
        <p14:creationId xmlns:p14="http://schemas.microsoft.com/office/powerpoint/2010/main" val="243960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5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AA41CA-BBD3-45A0-8F11-B85DB263F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9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6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D1556D-428D-423C-A4E7-BBD7FE471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0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4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21666D-0F66-4EAF-A8B5-E856650E0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FBA4BD-55E6-4E59-9AA9-DF1628D4C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6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3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85294C-6E56-451B-95D7-4C872E1C0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68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5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32BE53-5BB3-42E7-9A02-04C4A6B98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4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car&#10;&#10;Description automatically generated">
            <a:extLst>
              <a:ext uri="{FF2B5EF4-FFF2-40B4-BE49-F238E27FC236}">
                <a16:creationId xmlns:a16="http://schemas.microsoft.com/office/drawing/2014/main" id="{9BB05F79-A7EF-44F8-9DD1-92BF68DBE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66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BB63E-CE99-4A21-873B-A4E76BAE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SOBC Model (STIMULUS ORGANISM BEHAVIOUR CONSEQUENCES)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ABE206-7413-4F7E-9E08-9387C9A7D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7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394210D-E3AD-445C-8B69-AD5C38552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4" b="12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1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17DAE0-B374-45B9-B82B-A25C8BA3A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70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B79F29-9EDE-41B9-A3BF-9F9F1FD3F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89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FEA3-8E32-430E-925D-C7554E7E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Thanks you!</a:t>
            </a:r>
          </a:p>
        </p:txBody>
      </p:sp>
      <p:pic>
        <p:nvPicPr>
          <p:cNvPr id="7" name="Graphic 6" descr="Angel Face with Solid Fill">
            <a:extLst>
              <a:ext uri="{FF2B5EF4-FFF2-40B4-BE49-F238E27FC236}">
                <a16:creationId xmlns:a16="http://schemas.microsoft.com/office/drawing/2014/main" id="{6586B352-22A9-4CF3-B760-92F98DC43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D39C497-5986-4FB4-BA26-32AB3DB12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2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CF20749B-1D83-461E-B9AF-42AC94887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38B8F2-A2FF-43DF-B230-6F2D247CE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7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0A9CB-9305-499C-BCB1-54861D18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FFFFFF"/>
                </a:solidFill>
              </a:rPr>
              <a:t>Importance of OB: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F8EC86-347A-491E-AD0A-700A6FB6C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2591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97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8B47EC-880C-488C-A09F-1082C7675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0" y="0"/>
            <a:ext cx="121928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4BF5144-F7BD-4540-9CFD-700A8426D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0" y="1466224"/>
            <a:ext cx="5439902" cy="3925553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B9A8F-F7EC-4E83-BF0A-AF28F214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82" y="1950856"/>
            <a:ext cx="3261741" cy="2956289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	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951BCF-EC08-4E10-9334-2EE9231D0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19" y="1379245"/>
            <a:ext cx="5466014" cy="40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2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5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8B9D100-1F5C-4E28-9DA1-A2123559C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5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9396A1-84DE-45E3-87A1-5CA131B89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6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78E38E-E09F-4851-ACCC-076A2BBE4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6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</Words>
  <Application>Microsoft Office PowerPoint</Application>
  <PresentationFormat>Widescreen</PresentationFormat>
  <Paragraphs>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Importance of OB: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SOBC Model (STIMULUS ORGANISM BEHAVIOUR CONSEQUENCES) </vt:lpstr>
      <vt:lpstr>PowerPoint Presentation</vt:lpstr>
      <vt:lpstr>PowerPoint Presentation</vt:lpstr>
      <vt:lpstr>Thanks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Sonal Jouhari</dc:creator>
  <cp:lastModifiedBy>Sonal Jouhari</cp:lastModifiedBy>
  <cp:revision>1</cp:revision>
  <dcterms:created xsi:type="dcterms:W3CDTF">2019-08-26T05:43:26Z</dcterms:created>
  <dcterms:modified xsi:type="dcterms:W3CDTF">2019-08-26T05:46:16Z</dcterms:modified>
</cp:coreProperties>
</file>