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7"/>
  </p:notesMasterIdLst>
  <p:sldIdLst>
    <p:sldId id="256" r:id="rId3"/>
    <p:sldId id="335" r:id="rId4"/>
    <p:sldId id="302" r:id="rId5"/>
    <p:sldId id="303" r:id="rId6"/>
    <p:sldId id="304" r:id="rId7"/>
    <p:sldId id="305" r:id="rId8"/>
    <p:sldId id="306" r:id="rId9"/>
    <p:sldId id="307" r:id="rId10"/>
    <p:sldId id="308" r:id="rId11"/>
    <p:sldId id="309" r:id="rId12"/>
    <p:sldId id="310" r:id="rId13"/>
    <p:sldId id="311" r:id="rId14"/>
    <p:sldId id="312" r:id="rId15"/>
    <p:sldId id="324" r:id="rId16"/>
    <p:sldId id="325" r:id="rId17"/>
    <p:sldId id="326" r:id="rId18"/>
    <p:sldId id="327" r:id="rId19"/>
    <p:sldId id="328" r:id="rId20"/>
    <p:sldId id="329" r:id="rId21"/>
    <p:sldId id="330" r:id="rId22"/>
    <p:sldId id="331" r:id="rId23"/>
    <p:sldId id="332" r:id="rId24"/>
    <p:sldId id="333" r:id="rId25"/>
    <p:sldId id="334"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A8E0DF-2FA0-4EE9-9AEC-4A055B5FA408}" type="datetimeFigureOut">
              <a:rPr lang="en-IN" smtClean="0"/>
              <a:t>10-09-2019</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9CAA14-104D-43BA-ACA1-DCF18E9B6D4D}" type="slidenum">
              <a:rPr lang="en-IN" smtClean="0"/>
              <a:t>‹#›</a:t>
            </a:fld>
            <a:endParaRPr lang="en-IN"/>
          </a:p>
        </p:txBody>
      </p:sp>
    </p:spTree>
    <p:extLst>
      <p:ext uri="{BB962C8B-B14F-4D97-AF65-F5344CB8AC3E}">
        <p14:creationId xmlns:p14="http://schemas.microsoft.com/office/powerpoint/2010/main" val="3514738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B374C682-F694-4DC6-8B45-2EDA170741E4}"/>
              </a:ext>
            </a:extLst>
          </p:cNvPr>
          <p:cNvSpPr>
            <a:spLocks noChangeArrowheads="1" noTextEdit="1"/>
          </p:cNvSpPr>
          <p:nvPr>
            <p:ph type="sldImg"/>
          </p:nvPr>
        </p:nvSpPr>
        <p:spPr bwMode="auto">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Rectangle 3">
            <a:extLst>
              <a:ext uri="{FF2B5EF4-FFF2-40B4-BE49-F238E27FC236}">
                <a16:creationId xmlns:a16="http://schemas.microsoft.com/office/drawing/2014/main" id="{39200C2E-5EA4-4E19-BBD7-64AFB0354687}"/>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79A53D5C-1D15-4652-B41F-9793AF6EB0A5}"/>
              </a:ext>
            </a:extLst>
          </p:cNvPr>
          <p:cNvSpPr>
            <a:spLocks noChangeArrowheads="1" noTextEdit="1"/>
          </p:cNvSpPr>
          <p:nvPr>
            <p:ph type="sldImg"/>
          </p:nvPr>
        </p:nvSpPr>
        <p:spPr bwMode="auto">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Rectangle 3">
            <a:extLst>
              <a:ext uri="{FF2B5EF4-FFF2-40B4-BE49-F238E27FC236}">
                <a16:creationId xmlns:a16="http://schemas.microsoft.com/office/drawing/2014/main" id="{B3D756EF-7702-4930-B6A5-EA7BF6D036AA}"/>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2710F76D-D469-48FF-B27B-B317289825EA}"/>
              </a:ext>
            </a:extLst>
          </p:cNvPr>
          <p:cNvSpPr>
            <a:spLocks noChangeArrowheads="1" noTextEdit="1"/>
          </p:cNvSpPr>
          <p:nvPr>
            <p:ph type="sldImg"/>
          </p:nvPr>
        </p:nvSpPr>
        <p:spPr bwMode="auto">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Rectangle 3">
            <a:extLst>
              <a:ext uri="{FF2B5EF4-FFF2-40B4-BE49-F238E27FC236}">
                <a16:creationId xmlns:a16="http://schemas.microsoft.com/office/drawing/2014/main" id="{CA7636D0-8517-47D1-9FBB-1FF0701CF809}"/>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DA651816-5A4D-44D0-B76C-B3B47801FFDE}"/>
              </a:ext>
            </a:extLst>
          </p:cNvPr>
          <p:cNvSpPr>
            <a:spLocks noChangeArrowheads="1" noTextEdit="1"/>
          </p:cNvSpPr>
          <p:nvPr>
            <p:ph type="sldImg"/>
          </p:nvPr>
        </p:nvSpPr>
        <p:spPr bwMode="auto">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Rectangle 3">
            <a:extLst>
              <a:ext uri="{FF2B5EF4-FFF2-40B4-BE49-F238E27FC236}">
                <a16:creationId xmlns:a16="http://schemas.microsoft.com/office/drawing/2014/main" id="{94DFABA0-DB2A-457D-B553-C1C31C2D2BD1}"/>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DCD37A8C-A30B-42A8-8D5D-1E19C370C86C}"/>
              </a:ext>
            </a:extLst>
          </p:cNvPr>
          <p:cNvSpPr>
            <a:spLocks noChangeArrowheads="1" noTextEdit="1"/>
          </p:cNvSpPr>
          <p:nvPr>
            <p:ph type="sldImg"/>
          </p:nvPr>
        </p:nvSpPr>
        <p:spPr bwMode="auto">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Rectangle 3">
            <a:extLst>
              <a:ext uri="{FF2B5EF4-FFF2-40B4-BE49-F238E27FC236}">
                <a16:creationId xmlns:a16="http://schemas.microsoft.com/office/drawing/2014/main" id="{CC0EB1E4-2369-423E-BDEA-DDB3816725B4}"/>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6DAFA6C5-DF1A-4451-9F3B-6CEDEE7FE2B9}"/>
              </a:ext>
            </a:extLst>
          </p:cNvPr>
          <p:cNvSpPr>
            <a:spLocks noChangeArrowheads="1" noTextEdit="1"/>
          </p:cNvSpPr>
          <p:nvPr>
            <p:ph type="sldImg"/>
          </p:nvPr>
        </p:nvSpPr>
        <p:spPr bwMode="auto">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Rectangle 3">
            <a:extLst>
              <a:ext uri="{FF2B5EF4-FFF2-40B4-BE49-F238E27FC236}">
                <a16:creationId xmlns:a16="http://schemas.microsoft.com/office/drawing/2014/main" id="{D276DB88-3CBB-4E4F-B0F0-BD1C55B80C0A}"/>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738A80FC-49B0-43CE-AD0C-30B6491D4CDC}"/>
              </a:ext>
            </a:extLst>
          </p:cNvPr>
          <p:cNvSpPr>
            <a:spLocks noChangeArrowheads="1" noTextEdit="1"/>
          </p:cNvSpPr>
          <p:nvPr>
            <p:ph type="sldImg"/>
          </p:nvPr>
        </p:nvSpPr>
        <p:spPr bwMode="auto">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Rectangle 3">
            <a:extLst>
              <a:ext uri="{FF2B5EF4-FFF2-40B4-BE49-F238E27FC236}">
                <a16:creationId xmlns:a16="http://schemas.microsoft.com/office/drawing/2014/main" id="{DEDF2630-4F6B-4381-92AF-DCDABF79ACA3}"/>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57E78FEA-1DAE-43D0-A6D9-C2BA8722E093}"/>
              </a:ext>
            </a:extLst>
          </p:cNvPr>
          <p:cNvSpPr>
            <a:spLocks noChangeArrowheads="1" noTextEdit="1"/>
          </p:cNvSpPr>
          <p:nvPr>
            <p:ph type="sldImg"/>
          </p:nvPr>
        </p:nvSpPr>
        <p:spPr bwMode="auto">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Rectangle 3">
            <a:extLst>
              <a:ext uri="{FF2B5EF4-FFF2-40B4-BE49-F238E27FC236}">
                <a16:creationId xmlns:a16="http://schemas.microsoft.com/office/drawing/2014/main" id="{5185D1E5-44B2-4E11-BB04-032E21426BFE}"/>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C58A812C-1E2F-4952-ADD1-E60DA43E93C6}"/>
              </a:ext>
            </a:extLst>
          </p:cNvPr>
          <p:cNvSpPr>
            <a:spLocks noChangeArrowheads="1" noTextEdit="1"/>
          </p:cNvSpPr>
          <p:nvPr>
            <p:ph type="sldImg"/>
          </p:nvPr>
        </p:nvSpPr>
        <p:spPr bwMode="auto">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Rectangle 3">
            <a:extLst>
              <a:ext uri="{FF2B5EF4-FFF2-40B4-BE49-F238E27FC236}">
                <a16:creationId xmlns:a16="http://schemas.microsoft.com/office/drawing/2014/main" id="{65F20436-1FBE-4147-99C3-C94D1A401F5C}"/>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8770FFF9-9CB5-44BD-84A6-E04E32162FD7}"/>
              </a:ext>
            </a:extLst>
          </p:cNvPr>
          <p:cNvSpPr>
            <a:spLocks noChangeArrowheads="1" noTextEdit="1"/>
          </p:cNvSpPr>
          <p:nvPr>
            <p:ph type="sldImg"/>
          </p:nvPr>
        </p:nvSpPr>
        <p:spPr bwMode="auto">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Rectangle 3">
            <a:extLst>
              <a:ext uri="{FF2B5EF4-FFF2-40B4-BE49-F238E27FC236}">
                <a16:creationId xmlns:a16="http://schemas.microsoft.com/office/drawing/2014/main" id="{1EBEF162-7E77-42BC-91EC-3B404E469204}"/>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966E36BF-2D00-4310-A718-E60B40A8E265}"/>
              </a:ext>
            </a:extLst>
          </p:cNvPr>
          <p:cNvSpPr>
            <a:spLocks noChangeArrowheads="1" noTextEdit="1"/>
          </p:cNvSpPr>
          <p:nvPr>
            <p:ph type="sldImg"/>
          </p:nvPr>
        </p:nvSpPr>
        <p:spPr bwMode="auto">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Rectangle 3">
            <a:extLst>
              <a:ext uri="{FF2B5EF4-FFF2-40B4-BE49-F238E27FC236}">
                <a16:creationId xmlns:a16="http://schemas.microsoft.com/office/drawing/2014/main" id="{55CBFCE0-EC1F-406E-9C97-49CD6B8F6793}"/>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90B42892-C91D-4B40-9A12-5B72B7C00820}"/>
              </a:ext>
            </a:extLst>
          </p:cNvPr>
          <p:cNvSpPr>
            <a:spLocks noChangeArrowheads="1" noTextEdit="1"/>
          </p:cNvSpPr>
          <p:nvPr>
            <p:ph type="sldImg"/>
          </p:nvPr>
        </p:nvSpPr>
        <p:spPr bwMode="auto">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Rectangle 3">
            <a:extLst>
              <a:ext uri="{FF2B5EF4-FFF2-40B4-BE49-F238E27FC236}">
                <a16:creationId xmlns:a16="http://schemas.microsoft.com/office/drawing/2014/main" id="{C4946E2D-D953-4BFF-8904-E21D50275771}"/>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6615216E-551C-4769-85D7-E15704B20832}"/>
              </a:ext>
            </a:extLst>
          </p:cNvPr>
          <p:cNvSpPr>
            <a:spLocks noChangeArrowheads="1" noTextEdit="1"/>
          </p:cNvSpPr>
          <p:nvPr>
            <p:ph type="sldImg"/>
          </p:nvPr>
        </p:nvSpPr>
        <p:spPr bwMode="auto">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Rectangle 3">
            <a:extLst>
              <a:ext uri="{FF2B5EF4-FFF2-40B4-BE49-F238E27FC236}">
                <a16:creationId xmlns:a16="http://schemas.microsoft.com/office/drawing/2014/main" id="{F6A8B95C-50F9-4B51-BA48-405BE9A0EE1F}"/>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8A31BFF5-3642-4E89-82AF-EEC27C63FAE5}"/>
              </a:ext>
            </a:extLst>
          </p:cNvPr>
          <p:cNvSpPr>
            <a:spLocks noChangeArrowheads="1" noTextEdit="1"/>
          </p:cNvSpPr>
          <p:nvPr>
            <p:ph type="sldImg"/>
          </p:nvPr>
        </p:nvSpPr>
        <p:spPr bwMode="auto">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Rectangle 3">
            <a:extLst>
              <a:ext uri="{FF2B5EF4-FFF2-40B4-BE49-F238E27FC236}">
                <a16:creationId xmlns:a16="http://schemas.microsoft.com/office/drawing/2014/main" id="{B0A89184-CC45-45B1-B4E1-0DA1D27A1B5A}"/>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AF529F2D-663C-492F-AA7D-55AA54FD9BC6}"/>
              </a:ext>
            </a:extLst>
          </p:cNvPr>
          <p:cNvSpPr>
            <a:spLocks noChangeArrowheads="1" noTextEdit="1"/>
          </p:cNvSpPr>
          <p:nvPr>
            <p:ph type="sldImg"/>
          </p:nvPr>
        </p:nvSpPr>
        <p:spPr bwMode="auto">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Rectangle 3">
            <a:extLst>
              <a:ext uri="{FF2B5EF4-FFF2-40B4-BE49-F238E27FC236}">
                <a16:creationId xmlns:a16="http://schemas.microsoft.com/office/drawing/2014/main" id="{40BD0093-D262-401F-8988-BFF8A7B19C1D}"/>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B25E8A62-83AE-4AB2-83D3-D3E91CAC037B}"/>
              </a:ext>
            </a:extLst>
          </p:cNvPr>
          <p:cNvSpPr>
            <a:spLocks noChangeArrowheads="1" noTextEdit="1"/>
          </p:cNvSpPr>
          <p:nvPr>
            <p:ph type="sldImg"/>
          </p:nvPr>
        </p:nvSpPr>
        <p:spPr bwMode="auto">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Rectangle 3">
            <a:extLst>
              <a:ext uri="{FF2B5EF4-FFF2-40B4-BE49-F238E27FC236}">
                <a16:creationId xmlns:a16="http://schemas.microsoft.com/office/drawing/2014/main" id="{AC7709D1-CD92-4B52-854D-D711D61F4A7B}"/>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7C9C3929-E51F-42E1-AD7B-E0A181EBBF33}"/>
              </a:ext>
            </a:extLst>
          </p:cNvPr>
          <p:cNvSpPr>
            <a:spLocks noChangeArrowheads="1" noTextEdit="1"/>
          </p:cNvSpPr>
          <p:nvPr>
            <p:ph type="sldImg"/>
          </p:nvPr>
        </p:nvSpPr>
        <p:spPr bwMode="auto">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Rectangle 3">
            <a:extLst>
              <a:ext uri="{FF2B5EF4-FFF2-40B4-BE49-F238E27FC236}">
                <a16:creationId xmlns:a16="http://schemas.microsoft.com/office/drawing/2014/main" id="{63C9ABBF-C4CB-45CA-95D7-02856AB8E29D}"/>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83912990-C1C3-4E4C-A596-90ECA9169F49}"/>
              </a:ext>
            </a:extLst>
          </p:cNvPr>
          <p:cNvSpPr>
            <a:spLocks noChangeArrowheads="1" noTextEdit="1"/>
          </p:cNvSpPr>
          <p:nvPr>
            <p:ph type="sldImg"/>
          </p:nvPr>
        </p:nvSpPr>
        <p:spPr bwMode="auto">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Rectangle 3">
            <a:extLst>
              <a:ext uri="{FF2B5EF4-FFF2-40B4-BE49-F238E27FC236}">
                <a16:creationId xmlns:a16="http://schemas.microsoft.com/office/drawing/2014/main" id="{5CAEF536-37A4-4561-B3EA-D33F7E356A11}"/>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04CE2D91-51FC-4D0F-BCFF-CA898FC7D84F}"/>
              </a:ext>
            </a:extLst>
          </p:cNvPr>
          <p:cNvSpPr>
            <a:spLocks noChangeArrowheads="1" noTextEdit="1"/>
          </p:cNvSpPr>
          <p:nvPr>
            <p:ph type="sldImg"/>
          </p:nvPr>
        </p:nvSpPr>
        <p:spPr bwMode="auto">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Rectangle 3">
            <a:extLst>
              <a:ext uri="{FF2B5EF4-FFF2-40B4-BE49-F238E27FC236}">
                <a16:creationId xmlns:a16="http://schemas.microsoft.com/office/drawing/2014/main" id="{C659856C-F6AC-48E1-BA9B-2B832C486D4E}"/>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72B532B1-8E6F-4422-A752-A86935768EBC}"/>
              </a:ext>
            </a:extLst>
          </p:cNvPr>
          <p:cNvSpPr>
            <a:spLocks noChangeArrowheads="1" noTextEdit="1"/>
          </p:cNvSpPr>
          <p:nvPr>
            <p:ph type="sldImg"/>
          </p:nvPr>
        </p:nvSpPr>
        <p:spPr bwMode="auto">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Rectangle 3">
            <a:extLst>
              <a:ext uri="{FF2B5EF4-FFF2-40B4-BE49-F238E27FC236}">
                <a16:creationId xmlns:a16="http://schemas.microsoft.com/office/drawing/2014/main" id="{672F9E89-F675-4352-8D6A-D5121EC9604A}"/>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7A9D5631-358A-4088-831B-7E2BB001B1A5}"/>
              </a:ext>
            </a:extLst>
          </p:cNvPr>
          <p:cNvSpPr>
            <a:spLocks noChangeArrowheads="1" noTextEdit="1"/>
          </p:cNvSpPr>
          <p:nvPr>
            <p:ph type="sldImg"/>
          </p:nvPr>
        </p:nvSpPr>
        <p:spPr bwMode="auto">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Rectangle 3">
            <a:extLst>
              <a:ext uri="{FF2B5EF4-FFF2-40B4-BE49-F238E27FC236}">
                <a16:creationId xmlns:a16="http://schemas.microsoft.com/office/drawing/2014/main" id="{EE86CADA-0EEB-4126-B654-B38783C4979E}"/>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6E90A31C-B230-41F8-9AF8-0D57554EF922}"/>
              </a:ext>
            </a:extLst>
          </p:cNvPr>
          <p:cNvSpPr>
            <a:spLocks noChangeArrowheads="1" noTextEdit="1"/>
          </p:cNvSpPr>
          <p:nvPr>
            <p:ph type="sldImg"/>
          </p:nvPr>
        </p:nvSpPr>
        <p:spPr bwMode="auto">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Rectangle 3">
            <a:extLst>
              <a:ext uri="{FF2B5EF4-FFF2-40B4-BE49-F238E27FC236}">
                <a16:creationId xmlns:a16="http://schemas.microsoft.com/office/drawing/2014/main" id="{BDDB10B1-95A4-4F2C-A19D-ACCC8AAE9200}"/>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02D62-8A9B-454C-B886-213031AD636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CBB7F714-3B4D-4F97-B86B-FC206C39A8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4F049E01-5C75-4AFB-BC61-DBB6EAEC2CA4}"/>
              </a:ext>
            </a:extLst>
          </p:cNvPr>
          <p:cNvSpPr>
            <a:spLocks noGrp="1"/>
          </p:cNvSpPr>
          <p:nvPr>
            <p:ph type="dt" sz="half" idx="10"/>
          </p:nvPr>
        </p:nvSpPr>
        <p:spPr/>
        <p:txBody>
          <a:bodyPr/>
          <a:lstStyle/>
          <a:p>
            <a:fld id="{66D6A719-BA4D-469B-9225-4925B939B72C}" type="datetimeFigureOut">
              <a:rPr lang="en-IN" smtClean="0"/>
              <a:t>10-09-2019</a:t>
            </a:fld>
            <a:endParaRPr lang="en-IN"/>
          </a:p>
        </p:txBody>
      </p:sp>
      <p:sp>
        <p:nvSpPr>
          <p:cNvPr id="5" name="Footer Placeholder 4">
            <a:extLst>
              <a:ext uri="{FF2B5EF4-FFF2-40B4-BE49-F238E27FC236}">
                <a16:creationId xmlns:a16="http://schemas.microsoft.com/office/drawing/2014/main" id="{56E73EBA-31DF-414B-878D-7B49FDD7462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B639EF3-9992-45FB-9FF6-6D9DFFB3E00F}"/>
              </a:ext>
            </a:extLst>
          </p:cNvPr>
          <p:cNvSpPr>
            <a:spLocks noGrp="1"/>
          </p:cNvSpPr>
          <p:nvPr>
            <p:ph type="sldNum" sz="quarter" idx="12"/>
          </p:nvPr>
        </p:nvSpPr>
        <p:spPr/>
        <p:txBody>
          <a:bodyPr/>
          <a:lstStyle/>
          <a:p>
            <a:fld id="{6A47D3F0-AB27-4259-979D-C2FB4DA40099}" type="slidenum">
              <a:rPr lang="en-IN" smtClean="0"/>
              <a:t>‹#›</a:t>
            </a:fld>
            <a:endParaRPr lang="en-IN"/>
          </a:p>
        </p:txBody>
      </p:sp>
    </p:spTree>
    <p:extLst>
      <p:ext uri="{BB962C8B-B14F-4D97-AF65-F5344CB8AC3E}">
        <p14:creationId xmlns:p14="http://schemas.microsoft.com/office/powerpoint/2010/main" val="2283859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E3259-77BB-451C-8755-6A1E7ED3D0A2}"/>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19C1295-DA0A-46DD-B37F-8A5F6D4385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FC4643A-7B6F-4E62-B1DC-25D02C337B92}"/>
              </a:ext>
            </a:extLst>
          </p:cNvPr>
          <p:cNvSpPr>
            <a:spLocks noGrp="1"/>
          </p:cNvSpPr>
          <p:nvPr>
            <p:ph type="dt" sz="half" idx="10"/>
          </p:nvPr>
        </p:nvSpPr>
        <p:spPr/>
        <p:txBody>
          <a:bodyPr/>
          <a:lstStyle/>
          <a:p>
            <a:fld id="{66D6A719-BA4D-469B-9225-4925B939B72C}" type="datetimeFigureOut">
              <a:rPr lang="en-IN" smtClean="0"/>
              <a:t>10-09-2019</a:t>
            </a:fld>
            <a:endParaRPr lang="en-IN"/>
          </a:p>
        </p:txBody>
      </p:sp>
      <p:sp>
        <p:nvSpPr>
          <p:cNvPr id="5" name="Footer Placeholder 4">
            <a:extLst>
              <a:ext uri="{FF2B5EF4-FFF2-40B4-BE49-F238E27FC236}">
                <a16:creationId xmlns:a16="http://schemas.microsoft.com/office/drawing/2014/main" id="{B214E16D-7D30-41CB-9404-93E2C8A961E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C77B034-9D92-40BD-8469-7BDEB1F99C97}"/>
              </a:ext>
            </a:extLst>
          </p:cNvPr>
          <p:cNvSpPr>
            <a:spLocks noGrp="1"/>
          </p:cNvSpPr>
          <p:nvPr>
            <p:ph type="sldNum" sz="quarter" idx="12"/>
          </p:nvPr>
        </p:nvSpPr>
        <p:spPr/>
        <p:txBody>
          <a:bodyPr/>
          <a:lstStyle/>
          <a:p>
            <a:fld id="{6A47D3F0-AB27-4259-979D-C2FB4DA40099}" type="slidenum">
              <a:rPr lang="en-IN" smtClean="0"/>
              <a:t>‹#›</a:t>
            </a:fld>
            <a:endParaRPr lang="en-IN"/>
          </a:p>
        </p:txBody>
      </p:sp>
    </p:spTree>
    <p:extLst>
      <p:ext uri="{BB962C8B-B14F-4D97-AF65-F5344CB8AC3E}">
        <p14:creationId xmlns:p14="http://schemas.microsoft.com/office/powerpoint/2010/main" val="3034717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31BC26-6A51-43B2-B1B0-95E795A4785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CD811188-4F6C-433B-BF87-EC940334FA7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6AA9711-EF12-426D-B8C7-3CCD095777A1}"/>
              </a:ext>
            </a:extLst>
          </p:cNvPr>
          <p:cNvSpPr>
            <a:spLocks noGrp="1"/>
          </p:cNvSpPr>
          <p:nvPr>
            <p:ph type="dt" sz="half" idx="10"/>
          </p:nvPr>
        </p:nvSpPr>
        <p:spPr/>
        <p:txBody>
          <a:bodyPr/>
          <a:lstStyle/>
          <a:p>
            <a:fld id="{66D6A719-BA4D-469B-9225-4925B939B72C}" type="datetimeFigureOut">
              <a:rPr lang="en-IN" smtClean="0"/>
              <a:t>10-09-2019</a:t>
            </a:fld>
            <a:endParaRPr lang="en-IN"/>
          </a:p>
        </p:txBody>
      </p:sp>
      <p:sp>
        <p:nvSpPr>
          <p:cNvPr id="5" name="Footer Placeholder 4">
            <a:extLst>
              <a:ext uri="{FF2B5EF4-FFF2-40B4-BE49-F238E27FC236}">
                <a16:creationId xmlns:a16="http://schemas.microsoft.com/office/drawing/2014/main" id="{D69F3291-016D-433D-9E06-AA0155C4A6D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1DF0A44-FC6B-4285-AFFC-35E3CF20A41B}"/>
              </a:ext>
            </a:extLst>
          </p:cNvPr>
          <p:cNvSpPr>
            <a:spLocks noGrp="1"/>
          </p:cNvSpPr>
          <p:nvPr>
            <p:ph type="sldNum" sz="quarter" idx="12"/>
          </p:nvPr>
        </p:nvSpPr>
        <p:spPr/>
        <p:txBody>
          <a:bodyPr/>
          <a:lstStyle/>
          <a:p>
            <a:fld id="{6A47D3F0-AB27-4259-979D-C2FB4DA40099}" type="slidenum">
              <a:rPr lang="en-IN" smtClean="0"/>
              <a:t>‹#›</a:t>
            </a:fld>
            <a:endParaRPr lang="en-IN"/>
          </a:p>
        </p:txBody>
      </p:sp>
    </p:spTree>
    <p:extLst>
      <p:ext uri="{BB962C8B-B14F-4D97-AF65-F5344CB8AC3E}">
        <p14:creationId xmlns:p14="http://schemas.microsoft.com/office/powerpoint/2010/main" val="3727066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66D6A719-BA4D-469B-9225-4925B939B72C}" type="datetimeFigureOut">
              <a:rPr lang="en-IN" smtClean="0"/>
              <a:t>10-09-2019</a:t>
            </a:fld>
            <a:endParaRPr lang="en-IN"/>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IN"/>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6A47D3F0-AB27-4259-979D-C2FB4DA40099}" type="slidenum">
              <a:rPr lang="en-IN" smtClean="0"/>
              <a:t>‹#›</a:t>
            </a:fld>
            <a:endParaRPr lang="en-IN"/>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561982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D6A719-BA4D-469B-9225-4925B939B72C}" type="datetimeFigureOut">
              <a:rPr lang="en-IN" smtClean="0"/>
              <a:t>10-09-2019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A47D3F0-AB27-4259-979D-C2FB4DA40099}" type="slidenum">
              <a:rPr lang="en-IN" smtClean="0"/>
              <a:t>‹#›</a:t>
            </a:fld>
            <a:endParaRPr lang="en-IN"/>
          </a:p>
        </p:txBody>
      </p:sp>
    </p:spTree>
    <p:extLst>
      <p:ext uri="{BB962C8B-B14F-4D97-AF65-F5344CB8AC3E}">
        <p14:creationId xmlns:p14="http://schemas.microsoft.com/office/powerpoint/2010/main" val="351835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66D6A719-BA4D-469B-9225-4925B939B72C}" type="datetimeFigureOut">
              <a:rPr lang="en-IN" smtClean="0"/>
              <a:t>10-09-2019</a:t>
            </a:fld>
            <a:endParaRPr lang="en-IN"/>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IN"/>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6A47D3F0-AB27-4259-979D-C2FB4DA40099}" type="slidenum">
              <a:rPr lang="en-IN" smtClean="0"/>
              <a:t>‹#›</a:t>
            </a:fld>
            <a:endParaRPr lang="en-IN"/>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983337784"/>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6D6A719-BA4D-469B-9225-4925B939B72C}" type="datetimeFigureOut">
              <a:rPr lang="en-IN" smtClean="0"/>
              <a:t>10-09-2019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A47D3F0-AB27-4259-979D-C2FB4DA40099}" type="slidenum">
              <a:rPr lang="en-IN" smtClean="0"/>
              <a:t>‹#›</a:t>
            </a:fld>
            <a:endParaRPr lang="en-IN"/>
          </a:p>
        </p:txBody>
      </p:sp>
    </p:spTree>
    <p:extLst>
      <p:ext uri="{BB962C8B-B14F-4D97-AF65-F5344CB8AC3E}">
        <p14:creationId xmlns:p14="http://schemas.microsoft.com/office/powerpoint/2010/main" val="2699095799"/>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D6A719-BA4D-469B-9225-4925B939B72C}" type="datetimeFigureOut">
              <a:rPr lang="en-IN" smtClean="0"/>
              <a:t>10-09-2019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A47D3F0-AB27-4259-979D-C2FB4DA40099}" type="slidenum">
              <a:rPr lang="en-IN" smtClean="0"/>
              <a:t>‹#›</a:t>
            </a:fld>
            <a:endParaRPr lang="en-IN"/>
          </a:p>
        </p:txBody>
      </p:sp>
    </p:spTree>
    <p:extLst>
      <p:ext uri="{BB962C8B-B14F-4D97-AF65-F5344CB8AC3E}">
        <p14:creationId xmlns:p14="http://schemas.microsoft.com/office/powerpoint/2010/main" val="170078912"/>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6D6A719-BA4D-469B-9225-4925B939B72C}" type="datetimeFigureOut">
              <a:rPr lang="en-IN" smtClean="0"/>
              <a:t>10-09-2019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A47D3F0-AB27-4259-979D-C2FB4DA40099}" type="slidenum">
              <a:rPr lang="en-IN" smtClean="0"/>
              <a:t>‹#›</a:t>
            </a:fld>
            <a:endParaRPr lang="en-IN"/>
          </a:p>
        </p:txBody>
      </p:sp>
    </p:spTree>
    <p:extLst>
      <p:ext uri="{BB962C8B-B14F-4D97-AF65-F5344CB8AC3E}">
        <p14:creationId xmlns:p14="http://schemas.microsoft.com/office/powerpoint/2010/main" val="8535229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D6A719-BA4D-469B-9225-4925B939B72C}" type="datetimeFigureOut">
              <a:rPr lang="en-IN" smtClean="0"/>
              <a:t>10-09-2019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A47D3F0-AB27-4259-979D-C2FB4DA40099}" type="slidenum">
              <a:rPr lang="en-IN" smtClean="0"/>
              <a:t>‹#›</a:t>
            </a:fld>
            <a:endParaRPr lang="en-IN"/>
          </a:p>
        </p:txBody>
      </p:sp>
    </p:spTree>
    <p:extLst>
      <p:ext uri="{BB962C8B-B14F-4D97-AF65-F5344CB8AC3E}">
        <p14:creationId xmlns:p14="http://schemas.microsoft.com/office/powerpoint/2010/main" val="36717802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66D6A719-BA4D-469B-9225-4925B939B72C}" type="datetimeFigureOut">
              <a:rPr lang="en-IN" smtClean="0"/>
              <a:t>10-09-2019</a:t>
            </a:fld>
            <a:endParaRPr lang="en-IN"/>
          </a:p>
        </p:txBody>
      </p:sp>
      <p:sp>
        <p:nvSpPr>
          <p:cNvPr id="6" name="Footer Placeholder 5"/>
          <p:cNvSpPr>
            <a:spLocks noGrp="1"/>
          </p:cNvSpPr>
          <p:nvPr>
            <p:ph type="ftr" sz="quarter" idx="11"/>
          </p:nvPr>
        </p:nvSpPr>
        <p:spPr>
          <a:xfrm>
            <a:off x="2103620" y="6375679"/>
            <a:ext cx="3482179" cy="345796"/>
          </a:xfrm>
        </p:spPr>
        <p:txBody>
          <a:bodyPr/>
          <a:lstStyle/>
          <a:p>
            <a:endParaRPr lang="en-IN"/>
          </a:p>
        </p:txBody>
      </p:sp>
      <p:sp>
        <p:nvSpPr>
          <p:cNvPr id="7" name="Slide Number Placeholder 6"/>
          <p:cNvSpPr>
            <a:spLocks noGrp="1"/>
          </p:cNvSpPr>
          <p:nvPr>
            <p:ph type="sldNum" sz="quarter" idx="12"/>
          </p:nvPr>
        </p:nvSpPr>
        <p:spPr>
          <a:xfrm>
            <a:off x="5691014" y="6375679"/>
            <a:ext cx="1232456" cy="345796"/>
          </a:xfrm>
        </p:spPr>
        <p:txBody>
          <a:bodyPr/>
          <a:lstStyle/>
          <a:p>
            <a:fld id="{6A47D3F0-AB27-4259-979D-C2FB4DA40099}" type="slidenum">
              <a:rPr lang="en-IN" smtClean="0"/>
              <a:t>‹#›</a:t>
            </a:fld>
            <a:endParaRPr lang="en-IN"/>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59591345"/>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41FE3-8C59-451F-AF99-D3B74C10249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40A2B82-33DB-41DC-ACFD-EB84B1C222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C89C71C-BF13-4B2B-95B7-61EDD87830E3}"/>
              </a:ext>
            </a:extLst>
          </p:cNvPr>
          <p:cNvSpPr>
            <a:spLocks noGrp="1"/>
          </p:cNvSpPr>
          <p:nvPr>
            <p:ph type="dt" sz="half" idx="10"/>
          </p:nvPr>
        </p:nvSpPr>
        <p:spPr/>
        <p:txBody>
          <a:bodyPr/>
          <a:lstStyle/>
          <a:p>
            <a:fld id="{66D6A719-BA4D-469B-9225-4925B939B72C}" type="datetimeFigureOut">
              <a:rPr lang="en-IN" smtClean="0"/>
              <a:t>10-09-2019</a:t>
            </a:fld>
            <a:endParaRPr lang="en-IN"/>
          </a:p>
        </p:txBody>
      </p:sp>
      <p:sp>
        <p:nvSpPr>
          <p:cNvPr id="5" name="Footer Placeholder 4">
            <a:extLst>
              <a:ext uri="{FF2B5EF4-FFF2-40B4-BE49-F238E27FC236}">
                <a16:creationId xmlns:a16="http://schemas.microsoft.com/office/drawing/2014/main" id="{56CE154D-1BC4-42CE-B736-8BD86B64388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9931FAC-EEC3-45C4-811E-FE57A8E99684}"/>
              </a:ext>
            </a:extLst>
          </p:cNvPr>
          <p:cNvSpPr>
            <a:spLocks noGrp="1"/>
          </p:cNvSpPr>
          <p:nvPr>
            <p:ph type="sldNum" sz="quarter" idx="12"/>
          </p:nvPr>
        </p:nvSpPr>
        <p:spPr/>
        <p:txBody>
          <a:bodyPr/>
          <a:lstStyle/>
          <a:p>
            <a:fld id="{6A47D3F0-AB27-4259-979D-C2FB4DA40099}" type="slidenum">
              <a:rPr lang="en-IN" smtClean="0"/>
              <a:t>‹#›</a:t>
            </a:fld>
            <a:endParaRPr lang="en-IN"/>
          </a:p>
        </p:txBody>
      </p:sp>
    </p:spTree>
    <p:extLst>
      <p:ext uri="{BB962C8B-B14F-4D97-AF65-F5344CB8AC3E}">
        <p14:creationId xmlns:p14="http://schemas.microsoft.com/office/powerpoint/2010/main" val="24088852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66D6A719-BA4D-469B-9225-4925B939B72C}" type="datetimeFigureOut">
              <a:rPr lang="en-IN" smtClean="0"/>
              <a:t>10-09-2019</a:t>
            </a:fld>
            <a:endParaRPr lang="en-IN"/>
          </a:p>
        </p:txBody>
      </p:sp>
      <p:sp>
        <p:nvSpPr>
          <p:cNvPr id="6" name="Footer Placeholder 5"/>
          <p:cNvSpPr>
            <a:spLocks noGrp="1"/>
          </p:cNvSpPr>
          <p:nvPr>
            <p:ph type="ftr" sz="quarter" idx="11"/>
          </p:nvPr>
        </p:nvSpPr>
        <p:spPr>
          <a:xfrm>
            <a:off x="2103621" y="6375679"/>
            <a:ext cx="3482178" cy="345796"/>
          </a:xfrm>
        </p:spPr>
        <p:txBody>
          <a:bodyPr/>
          <a:lstStyle/>
          <a:p>
            <a:endParaRPr lang="en-IN"/>
          </a:p>
        </p:txBody>
      </p:sp>
      <p:sp>
        <p:nvSpPr>
          <p:cNvPr id="7" name="Slide Number Placeholder 6"/>
          <p:cNvSpPr>
            <a:spLocks noGrp="1"/>
          </p:cNvSpPr>
          <p:nvPr>
            <p:ph type="sldNum" sz="quarter" idx="12"/>
          </p:nvPr>
        </p:nvSpPr>
        <p:spPr>
          <a:xfrm>
            <a:off x="5687568" y="6375679"/>
            <a:ext cx="1234440" cy="345796"/>
          </a:xfrm>
        </p:spPr>
        <p:txBody>
          <a:bodyPr/>
          <a:lstStyle/>
          <a:p>
            <a:fld id="{6A47D3F0-AB27-4259-979D-C2FB4DA40099}" type="slidenum">
              <a:rPr lang="en-IN" smtClean="0"/>
              <a:t>‹#›</a:t>
            </a:fld>
            <a:endParaRPr lang="en-IN"/>
          </a:p>
        </p:txBody>
      </p:sp>
    </p:spTree>
    <p:extLst>
      <p:ext uri="{BB962C8B-B14F-4D97-AF65-F5344CB8AC3E}">
        <p14:creationId xmlns:p14="http://schemas.microsoft.com/office/powerpoint/2010/main" val="16618457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D6A719-BA4D-469B-9225-4925B939B72C}" type="datetimeFigureOut">
              <a:rPr lang="en-IN" smtClean="0"/>
              <a:t>10-09-2019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A47D3F0-AB27-4259-979D-C2FB4DA40099}" type="slidenum">
              <a:rPr lang="en-IN" smtClean="0"/>
              <a:t>‹#›</a:t>
            </a:fld>
            <a:endParaRPr lang="en-IN"/>
          </a:p>
        </p:txBody>
      </p:sp>
    </p:spTree>
    <p:extLst>
      <p:ext uri="{BB962C8B-B14F-4D97-AF65-F5344CB8AC3E}">
        <p14:creationId xmlns:p14="http://schemas.microsoft.com/office/powerpoint/2010/main" val="11014497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D6A719-BA4D-469B-9225-4925B939B72C}" type="datetimeFigureOut">
              <a:rPr lang="en-IN" smtClean="0"/>
              <a:t>10-09-2019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A47D3F0-AB27-4259-979D-C2FB4DA40099}" type="slidenum">
              <a:rPr lang="en-IN" smtClean="0"/>
              <a:t>‹#›</a:t>
            </a:fld>
            <a:endParaRPr lang="en-IN"/>
          </a:p>
        </p:txBody>
      </p:sp>
    </p:spTree>
    <p:extLst>
      <p:ext uri="{BB962C8B-B14F-4D97-AF65-F5344CB8AC3E}">
        <p14:creationId xmlns:p14="http://schemas.microsoft.com/office/powerpoint/2010/main" val="3016503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C7879-66FC-47E7-8D16-1CAC8DED184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C4956416-D995-468E-A02B-632D85256A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2BE8F5-3211-474C-911A-1400645FB72F}"/>
              </a:ext>
            </a:extLst>
          </p:cNvPr>
          <p:cNvSpPr>
            <a:spLocks noGrp="1"/>
          </p:cNvSpPr>
          <p:nvPr>
            <p:ph type="dt" sz="half" idx="10"/>
          </p:nvPr>
        </p:nvSpPr>
        <p:spPr/>
        <p:txBody>
          <a:bodyPr/>
          <a:lstStyle/>
          <a:p>
            <a:fld id="{66D6A719-BA4D-469B-9225-4925B939B72C}" type="datetimeFigureOut">
              <a:rPr lang="en-IN" smtClean="0"/>
              <a:t>10-09-2019</a:t>
            </a:fld>
            <a:endParaRPr lang="en-IN"/>
          </a:p>
        </p:txBody>
      </p:sp>
      <p:sp>
        <p:nvSpPr>
          <p:cNvPr id="5" name="Footer Placeholder 4">
            <a:extLst>
              <a:ext uri="{FF2B5EF4-FFF2-40B4-BE49-F238E27FC236}">
                <a16:creationId xmlns:a16="http://schemas.microsoft.com/office/drawing/2014/main" id="{9E826002-36A6-4E55-9584-1ABE9EE560A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81E67A0-4F1B-46D0-BE1E-83B7911EC397}"/>
              </a:ext>
            </a:extLst>
          </p:cNvPr>
          <p:cNvSpPr>
            <a:spLocks noGrp="1"/>
          </p:cNvSpPr>
          <p:nvPr>
            <p:ph type="sldNum" sz="quarter" idx="12"/>
          </p:nvPr>
        </p:nvSpPr>
        <p:spPr/>
        <p:txBody>
          <a:bodyPr/>
          <a:lstStyle/>
          <a:p>
            <a:fld id="{6A47D3F0-AB27-4259-979D-C2FB4DA40099}" type="slidenum">
              <a:rPr lang="en-IN" smtClean="0"/>
              <a:t>‹#›</a:t>
            </a:fld>
            <a:endParaRPr lang="en-IN"/>
          </a:p>
        </p:txBody>
      </p:sp>
    </p:spTree>
    <p:extLst>
      <p:ext uri="{BB962C8B-B14F-4D97-AF65-F5344CB8AC3E}">
        <p14:creationId xmlns:p14="http://schemas.microsoft.com/office/powerpoint/2010/main" val="2544172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717D3-3540-41B2-AE0A-8F0C2C11A07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694E94B-2227-4EFA-B1CF-13737AE3D3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D07ADC92-FC28-4E72-A113-54453DCCBB3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5C767240-EE5B-4227-AEF7-E15B7DAB65E8}"/>
              </a:ext>
            </a:extLst>
          </p:cNvPr>
          <p:cNvSpPr>
            <a:spLocks noGrp="1"/>
          </p:cNvSpPr>
          <p:nvPr>
            <p:ph type="dt" sz="half" idx="10"/>
          </p:nvPr>
        </p:nvSpPr>
        <p:spPr/>
        <p:txBody>
          <a:bodyPr/>
          <a:lstStyle/>
          <a:p>
            <a:fld id="{66D6A719-BA4D-469B-9225-4925B939B72C}" type="datetimeFigureOut">
              <a:rPr lang="en-IN" smtClean="0"/>
              <a:t>10-09-2019</a:t>
            </a:fld>
            <a:endParaRPr lang="en-IN"/>
          </a:p>
        </p:txBody>
      </p:sp>
      <p:sp>
        <p:nvSpPr>
          <p:cNvPr id="6" name="Footer Placeholder 5">
            <a:extLst>
              <a:ext uri="{FF2B5EF4-FFF2-40B4-BE49-F238E27FC236}">
                <a16:creationId xmlns:a16="http://schemas.microsoft.com/office/drawing/2014/main" id="{FE1CC8EA-E57A-437A-B518-1B365AD058B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DF6B48C-6DDD-4D2C-A5AE-A95B7E8B733F}"/>
              </a:ext>
            </a:extLst>
          </p:cNvPr>
          <p:cNvSpPr>
            <a:spLocks noGrp="1"/>
          </p:cNvSpPr>
          <p:nvPr>
            <p:ph type="sldNum" sz="quarter" idx="12"/>
          </p:nvPr>
        </p:nvSpPr>
        <p:spPr/>
        <p:txBody>
          <a:bodyPr/>
          <a:lstStyle/>
          <a:p>
            <a:fld id="{6A47D3F0-AB27-4259-979D-C2FB4DA40099}" type="slidenum">
              <a:rPr lang="en-IN" smtClean="0"/>
              <a:t>‹#›</a:t>
            </a:fld>
            <a:endParaRPr lang="en-IN"/>
          </a:p>
        </p:txBody>
      </p:sp>
    </p:spTree>
    <p:extLst>
      <p:ext uri="{BB962C8B-B14F-4D97-AF65-F5344CB8AC3E}">
        <p14:creationId xmlns:p14="http://schemas.microsoft.com/office/powerpoint/2010/main" val="285808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27988-C1E9-4397-98A8-0AA14461616F}"/>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58E79C2-FE0A-45A9-B45D-0C75BBF948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21F79FC-9518-4C52-BA7F-8AB432488E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B0C7219-3C51-4999-9A18-B626CECB11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E85FE5-8CB1-4BA6-8106-8EED40ABC7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7705D750-08E0-442C-91E6-C6BEA5CFD03F}"/>
              </a:ext>
            </a:extLst>
          </p:cNvPr>
          <p:cNvSpPr>
            <a:spLocks noGrp="1"/>
          </p:cNvSpPr>
          <p:nvPr>
            <p:ph type="dt" sz="half" idx="10"/>
          </p:nvPr>
        </p:nvSpPr>
        <p:spPr/>
        <p:txBody>
          <a:bodyPr/>
          <a:lstStyle/>
          <a:p>
            <a:fld id="{66D6A719-BA4D-469B-9225-4925B939B72C}" type="datetimeFigureOut">
              <a:rPr lang="en-IN" smtClean="0"/>
              <a:t>10-09-2019</a:t>
            </a:fld>
            <a:endParaRPr lang="en-IN"/>
          </a:p>
        </p:txBody>
      </p:sp>
      <p:sp>
        <p:nvSpPr>
          <p:cNvPr id="8" name="Footer Placeholder 7">
            <a:extLst>
              <a:ext uri="{FF2B5EF4-FFF2-40B4-BE49-F238E27FC236}">
                <a16:creationId xmlns:a16="http://schemas.microsoft.com/office/drawing/2014/main" id="{B210311E-5DD4-40F7-BD25-C23A4569603B}"/>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AC4443BA-ED82-4FA0-A2D4-29D2927A1612}"/>
              </a:ext>
            </a:extLst>
          </p:cNvPr>
          <p:cNvSpPr>
            <a:spLocks noGrp="1"/>
          </p:cNvSpPr>
          <p:nvPr>
            <p:ph type="sldNum" sz="quarter" idx="12"/>
          </p:nvPr>
        </p:nvSpPr>
        <p:spPr/>
        <p:txBody>
          <a:bodyPr/>
          <a:lstStyle/>
          <a:p>
            <a:fld id="{6A47D3F0-AB27-4259-979D-C2FB4DA40099}" type="slidenum">
              <a:rPr lang="en-IN" smtClean="0"/>
              <a:t>‹#›</a:t>
            </a:fld>
            <a:endParaRPr lang="en-IN"/>
          </a:p>
        </p:txBody>
      </p:sp>
    </p:spTree>
    <p:extLst>
      <p:ext uri="{BB962C8B-B14F-4D97-AF65-F5344CB8AC3E}">
        <p14:creationId xmlns:p14="http://schemas.microsoft.com/office/powerpoint/2010/main" val="2035274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59707-EF97-4E3D-8C9F-427E4E9B22D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142DE849-71A7-43E7-8412-820B5AC51F8D}"/>
              </a:ext>
            </a:extLst>
          </p:cNvPr>
          <p:cNvSpPr>
            <a:spLocks noGrp="1"/>
          </p:cNvSpPr>
          <p:nvPr>
            <p:ph type="dt" sz="half" idx="10"/>
          </p:nvPr>
        </p:nvSpPr>
        <p:spPr/>
        <p:txBody>
          <a:bodyPr/>
          <a:lstStyle/>
          <a:p>
            <a:fld id="{66D6A719-BA4D-469B-9225-4925B939B72C}" type="datetimeFigureOut">
              <a:rPr lang="en-IN" smtClean="0"/>
              <a:t>10-09-2019</a:t>
            </a:fld>
            <a:endParaRPr lang="en-IN"/>
          </a:p>
        </p:txBody>
      </p:sp>
      <p:sp>
        <p:nvSpPr>
          <p:cNvPr id="4" name="Footer Placeholder 3">
            <a:extLst>
              <a:ext uri="{FF2B5EF4-FFF2-40B4-BE49-F238E27FC236}">
                <a16:creationId xmlns:a16="http://schemas.microsoft.com/office/drawing/2014/main" id="{2EDDD6A9-E735-4E9A-B56E-B0D09B650CA2}"/>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5271274A-BAC1-4C5D-BE0A-F9C5F66B4BDC}"/>
              </a:ext>
            </a:extLst>
          </p:cNvPr>
          <p:cNvSpPr>
            <a:spLocks noGrp="1"/>
          </p:cNvSpPr>
          <p:nvPr>
            <p:ph type="sldNum" sz="quarter" idx="12"/>
          </p:nvPr>
        </p:nvSpPr>
        <p:spPr/>
        <p:txBody>
          <a:bodyPr/>
          <a:lstStyle/>
          <a:p>
            <a:fld id="{6A47D3F0-AB27-4259-979D-C2FB4DA40099}" type="slidenum">
              <a:rPr lang="en-IN" smtClean="0"/>
              <a:t>‹#›</a:t>
            </a:fld>
            <a:endParaRPr lang="en-IN"/>
          </a:p>
        </p:txBody>
      </p:sp>
    </p:spTree>
    <p:extLst>
      <p:ext uri="{BB962C8B-B14F-4D97-AF65-F5344CB8AC3E}">
        <p14:creationId xmlns:p14="http://schemas.microsoft.com/office/powerpoint/2010/main" val="287936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A149DD-4E7C-4DCD-9941-5A7B415A98EB}"/>
              </a:ext>
            </a:extLst>
          </p:cNvPr>
          <p:cNvSpPr>
            <a:spLocks noGrp="1"/>
          </p:cNvSpPr>
          <p:nvPr>
            <p:ph type="dt" sz="half" idx="10"/>
          </p:nvPr>
        </p:nvSpPr>
        <p:spPr/>
        <p:txBody>
          <a:bodyPr/>
          <a:lstStyle/>
          <a:p>
            <a:fld id="{66D6A719-BA4D-469B-9225-4925B939B72C}" type="datetimeFigureOut">
              <a:rPr lang="en-IN" smtClean="0"/>
              <a:t>10-09-2019</a:t>
            </a:fld>
            <a:endParaRPr lang="en-IN"/>
          </a:p>
        </p:txBody>
      </p:sp>
      <p:sp>
        <p:nvSpPr>
          <p:cNvPr id="3" name="Footer Placeholder 2">
            <a:extLst>
              <a:ext uri="{FF2B5EF4-FFF2-40B4-BE49-F238E27FC236}">
                <a16:creationId xmlns:a16="http://schemas.microsoft.com/office/drawing/2014/main" id="{117F9B96-0810-403C-A7BC-F5EF2CC273C2}"/>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637672A4-8A0F-4625-8873-25B6854CEC36}"/>
              </a:ext>
            </a:extLst>
          </p:cNvPr>
          <p:cNvSpPr>
            <a:spLocks noGrp="1"/>
          </p:cNvSpPr>
          <p:nvPr>
            <p:ph type="sldNum" sz="quarter" idx="12"/>
          </p:nvPr>
        </p:nvSpPr>
        <p:spPr/>
        <p:txBody>
          <a:bodyPr/>
          <a:lstStyle/>
          <a:p>
            <a:fld id="{6A47D3F0-AB27-4259-979D-C2FB4DA40099}" type="slidenum">
              <a:rPr lang="en-IN" smtClean="0"/>
              <a:t>‹#›</a:t>
            </a:fld>
            <a:endParaRPr lang="en-IN"/>
          </a:p>
        </p:txBody>
      </p:sp>
    </p:spTree>
    <p:extLst>
      <p:ext uri="{BB962C8B-B14F-4D97-AF65-F5344CB8AC3E}">
        <p14:creationId xmlns:p14="http://schemas.microsoft.com/office/powerpoint/2010/main" val="3727669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D1CD5-81AE-4BC3-A241-E585E2E54F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F206B44-135D-4AB9-9DD8-A1A474ABF3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D3F84D19-0B62-493E-9E07-7EB69F1514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75E579-AE31-4762-8315-30AF9166D861}"/>
              </a:ext>
            </a:extLst>
          </p:cNvPr>
          <p:cNvSpPr>
            <a:spLocks noGrp="1"/>
          </p:cNvSpPr>
          <p:nvPr>
            <p:ph type="dt" sz="half" idx="10"/>
          </p:nvPr>
        </p:nvSpPr>
        <p:spPr/>
        <p:txBody>
          <a:bodyPr/>
          <a:lstStyle/>
          <a:p>
            <a:fld id="{66D6A719-BA4D-469B-9225-4925B939B72C}" type="datetimeFigureOut">
              <a:rPr lang="en-IN" smtClean="0"/>
              <a:t>10-09-2019</a:t>
            </a:fld>
            <a:endParaRPr lang="en-IN"/>
          </a:p>
        </p:txBody>
      </p:sp>
      <p:sp>
        <p:nvSpPr>
          <p:cNvPr id="6" name="Footer Placeholder 5">
            <a:extLst>
              <a:ext uri="{FF2B5EF4-FFF2-40B4-BE49-F238E27FC236}">
                <a16:creationId xmlns:a16="http://schemas.microsoft.com/office/drawing/2014/main" id="{FD1FB246-211A-4FD1-B9DF-91C6DC26B0D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627A721-06D3-4AAF-8D55-1B434BC86BB9}"/>
              </a:ext>
            </a:extLst>
          </p:cNvPr>
          <p:cNvSpPr>
            <a:spLocks noGrp="1"/>
          </p:cNvSpPr>
          <p:nvPr>
            <p:ph type="sldNum" sz="quarter" idx="12"/>
          </p:nvPr>
        </p:nvSpPr>
        <p:spPr/>
        <p:txBody>
          <a:bodyPr/>
          <a:lstStyle/>
          <a:p>
            <a:fld id="{6A47D3F0-AB27-4259-979D-C2FB4DA40099}" type="slidenum">
              <a:rPr lang="en-IN" smtClean="0"/>
              <a:t>‹#›</a:t>
            </a:fld>
            <a:endParaRPr lang="en-IN"/>
          </a:p>
        </p:txBody>
      </p:sp>
    </p:spTree>
    <p:extLst>
      <p:ext uri="{BB962C8B-B14F-4D97-AF65-F5344CB8AC3E}">
        <p14:creationId xmlns:p14="http://schemas.microsoft.com/office/powerpoint/2010/main" val="4214464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857AC-7F03-45EC-9949-A2B72B7B76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8C5FED9D-F54F-4B6C-A139-8D4A39F564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C362C9C7-3153-4E40-AD89-6F211938A0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4D800B-7ECA-4C90-82C5-B22A4B802BB1}"/>
              </a:ext>
            </a:extLst>
          </p:cNvPr>
          <p:cNvSpPr>
            <a:spLocks noGrp="1"/>
          </p:cNvSpPr>
          <p:nvPr>
            <p:ph type="dt" sz="half" idx="10"/>
          </p:nvPr>
        </p:nvSpPr>
        <p:spPr/>
        <p:txBody>
          <a:bodyPr/>
          <a:lstStyle/>
          <a:p>
            <a:fld id="{66D6A719-BA4D-469B-9225-4925B939B72C}" type="datetimeFigureOut">
              <a:rPr lang="en-IN" smtClean="0"/>
              <a:t>10-09-2019</a:t>
            </a:fld>
            <a:endParaRPr lang="en-IN"/>
          </a:p>
        </p:txBody>
      </p:sp>
      <p:sp>
        <p:nvSpPr>
          <p:cNvPr id="6" name="Footer Placeholder 5">
            <a:extLst>
              <a:ext uri="{FF2B5EF4-FFF2-40B4-BE49-F238E27FC236}">
                <a16:creationId xmlns:a16="http://schemas.microsoft.com/office/drawing/2014/main" id="{5B6FA68F-B3AD-4A66-ABDF-13588CC6D98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929FB4D-085B-4438-BC39-C7613182D406}"/>
              </a:ext>
            </a:extLst>
          </p:cNvPr>
          <p:cNvSpPr>
            <a:spLocks noGrp="1"/>
          </p:cNvSpPr>
          <p:nvPr>
            <p:ph type="sldNum" sz="quarter" idx="12"/>
          </p:nvPr>
        </p:nvSpPr>
        <p:spPr/>
        <p:txBody>
          <a:bodyPr/>
          <a:lstStyle/>
          <a:p>
            <a:fld id="{6A47D3F0-AB27-4259-979D-C2FB4DA40099}" type="slidenum">
              <a:rPr lang="en-IN" smtClean="0"/>
              <a:t>‹#›</a:t>
            </a:fld>
            <a:endParaRPr lang="en-IN"/>
          </a:p>
        </p:txBody>
      </p:sp>
    </p:spTree>
    <p:extLst>
      <p:ext uri="{BB962C8B-B14F-4D97-AF65-F5344CB8AC3E}">
        <p14:creationId xmlns:p14="http://schemas.microsoft.com/office/powerpoint/2010/main" val="3714062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2247E1-6B19-4BD2-8F77-8AA00C6447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2A2B27E-7C89-4DC0-A6EB-B96F7A96C4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376C974-89DB-4320-8A26-98C9D27FA7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D6A719-BA4D-469B-9225-4925B939B72C}" type="datetimeFigureOut">
              <a:rPr lang="en-IN" smtClean="0"/>
              <a:t>10-09-2019</a:t>
            </a:fld>
            <a:endParaRPr lang="en-IN"/>
          </a:p>
        </p:txBody>
      </p:sp>
      <p:sp>
        <p:nvSpPr>
          <p:cNvPr id="5" name="Footer Placeholder 4">
            <a:extLst>
              <a:ext uri="{FF2B5EF4-FFF2-40B4-BE49-F238E27FC236}">
                <a16:creationId xmlns:a16="http://schemas.microsoft.com/office/drawing/2014/main" id="{5AA3FABA-074B-4A04-B596-53A254760B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6A2A9DE5-BB41-47AD-8C54-6030046329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47D3F0-AB27-4259-979D-C2FB4DA40099}" type="slidenum">
              <a:rPr lang="en-IN" smtClean="0"/>
              <a:t>‹#›</a:t>
            </a:fld>
            <a:endParaRPr lang="en-IN"/>
          </a:p>
        </p:txBody>
      </p:sp>
    </p:spTree>
    <p:extLst>
      <p:ext uri="{BB962C8B-B14F-4D97-AF65-F5344CB8AC3E}">
        <p14:creationId xmlns:p14="http://schemas.microsoft.com/office/powerpoint/2010/main" val="2285099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66D6A719-BA4D-469B-9225-4925B939B72C}" type="datetimeFigureOut">
              <a:rPr lang="en-IN" smtClean="0"/>
              <a:t>10-09-2019</a:t>
            </a:fld>
            <a:endParaRPr lang="en-IN"/>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IN"/>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6A47D3F0-AB27-4259-979D-C2FB4DA40099}" type="slidenum">
              <a:rPr lang="en-IN" smtClean="0"/>
              <a:t>‹#›</a:t>
            </a:fld>
            <a:endParaRPr lang="en-IN"/>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742171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69312-7900-4237-94BD-F748EEEFC829}"/>
              </a:ext>
            </a:extLst>
          </p:cNvPr>
          <p:cNvSpPr>
            <a:spLocks noGrp="1"/>
          </p:cNvSpPr>
          <p:nvPr>
            <p:ph type="ctrTitle"/>
          </p:nvPr>
        </p:nvSpPr>
        <p:spPr/>
        <p:txBody>
          <a:bodyPr/>
          <a:lstStyle/>
          <a:p>
            <a:endParaRPr lang="en-IN"/>
          </a:p>
        </p:txBody>
      </p:sp>
      <p:sp>
        <p:nvSpPr>
          <p:cNvPr id="3" name="Subtitle 2">
            <a:extLst>
              <a:ext uri="{FF2B5EF4-FFF2-40B4-BE49-F238E27FC236}">
                <a16:creationId xmlns:a16="http://schemas.microsoft.com/office/drawing/2014/main" id="{E34A106B-19F5-4207-8657-774EA02FC7E3}"/>
              </a:ext>
            </a:extLst>
          </p:cNvPr>
          <p:cNvSpPr>
            <a:spLocks noGrp="1"/>
          </p:cNvSpPr>
          <p:nvPr>
            <p:ph type="subTitle" idx="1"/>
          </p:nvPr>
        </p:nvSpPr>
        <p:spPr/>
        <p:txBody>
          <a:bodyPr/>
          <a:lstStyle/>
          <a:p>
            <a:endParaRPr lang="en-IN"/>
          </a:p>
        </p:txBody>
      </p:sp>
    </p:spTree>
    <p:extLst>
      <p:ext uri="{BB962C8B-B14F-4D97-AF65-F5344CB8AC3E}">
        <p14:creationId xmlns:p14="http://schemas.microsoft.com/office/powerpoint/2010/main" val="23459016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A4751181-23A9-4519-B003-B84C78321BA4}"/>
              </a:ext>
            </a:extLst>
          </p:cNvPr>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44035" name="Rectangle 3">
            <a:extLst>
              <a:ext uri="{FF2B5EF4-FFF2-40B4-BE49-F238E27FC236}">
                <a16:creationId xmlns:a16="http://schemas.microsoft.com/office/drawing/2014/main" id="{2782D027-1583-4578-8D09-459A8B6FA6F8}"/>
              </a:ext>
            </a:extLst>
          </p:cNvPr>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112644" name="Rectangle 4">
            <a:extLst>
              <a:ext uri="{FF2B5EF4-FFF2-40B4-BE49-F238E27FC236}">
                <a16:creationId xmlns:a16="http://schemas.microsoft.com/office/drawing/2014/main" id="{026990D0-CE84-4498-82D4-0A030C2E7D37}"/>
              </a:ext>
            </a:extLst>
          </p:cNvPr>
          <p:cNvSpPr>
            <a:spLocks noGrp="1" noChangeArrowheads="1"/>
          </p:cNvSpPr>
          <p:nvPr>
            <p:ph type="title"/>
          </p:nvPr>
        </p:nvSpPr>
        <p:spPr/>
        <p:txBody>
          <a:bodyPr/>
          <a:lstStyle/>
          <a:p>
            <a:pPr>
              <a:defRPr/>
            </a:pPr>
            <a:r>
              <a:rPr lang="en-GB" altLang="en-US" sz="3200" b="1">
                <a:solidFill>
                  <a:srgbClr val="7FFF00"/>
                </a:solidFill>
              </a:rPr>
              <a:t>CONFLICT</a:t>
            </a:r>
          </a:p>
        </p:txBody>
      </p:sp>
      <p:sp>
        <p:nvSpPr>
          <p:cNvPr id="44037" name="Rectangle 5">
            <a:extLst>
              <a:ext uri="{FF2B5EF4-FFF2-40B4-BE49-F238E27FC236}">
                <a16:creationId xmlns:a16="http://schemas.microsoft.com/office/drawing/2014/main" id="{823A10D1-97BC-4098-A8E1-D4351D6EAF81}"/>
              </a:ext>
            </a:extLst>
          </p:cNvPr>
          <p:cNvSpPr>
            <a:spLocks noGrp="1" noChangeArrowheads="1"/>
          </p:cNvSpPr>
          <p:nvPr>
            <p:ph idx="1"/>
          </p:nvPr>
        </p:nvSpPr>
        <p:spPr>
          <a:xfrm>
            <a:off x="2133600" y="1143000"/>
            <a:ext cx="7772400" cy="4114800"/>
          </a:xfrm>
          <a:noFill/>
        </p:spPr>
        <p:txBody>
          <a:bodyPr/>
          <a:lstStyle/>
          <a:p>
            <a:pPr>
              <a:buFontTx/>
              <a:buNone/>
            </a:pPr>
            <a:r>
              <a:rPr lang="en-GB" altLang="en-US"/>
              <a:t>  </a:t>
            </a:r>
          </a:p>
          <a:p>
            <a:pPr>
              <a:buFontTx/>
              <a:buNone/>
            </a:pPr>
            <a:r>
              <a:rPr lang="en-GB" altLang="en-US"/>
              <a:t>   Stress can arise from work the individual does not want to do or that conflicts with their personal, social and family values.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FA0D19CA-B672-44CD-921B-A5AD8CDF964E}"/>
              </a:ext>
            </a:extLst>
          </p:cNvPr>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46083" name="Rectangle 3">
            <a:extLst>
              <a:ext uri="{FF2B5EF4-FFF2-40B4-BE49-F238E27FC236}">
                <a16:creationId xmlns:a16="http://schemas.microsoft.com/office/drawing/2014/main" id="{81D7966D-9E82-4F6B-B6C9-2479F637A45B}"/>
              </a:ext>
            </a:extLst>
          </p:cNvPr>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114692" name="Rectangle 4">
            <a:extLst>
              <a:ext uri="{FF2B5EF4-FFF2-40B4-BE49-F238E27FC236}">
                <a16:creationId xmlns:a16="http://schemas.microsoft.com/office/drawing/2014/main" id="{92F64FEB-1ED9-4A2A-8B94-DA6F74D92B6D}"/>
              </a:ext>
            </a:extLst>
          </p:cNvPr>
          <p:cNvSpPr>
            <a:spLocks noGrp="1" noChangeArrowheads="1"/>
          </p:cNvSpPr>
          <p:nvPr>
            <p:ph type="title"/>
          </p:nvPr>
        </p:nvSpPr>
        <p:spPr/>
        <p:txBody>
          <a:bodyPr/>
          <a:lstStyle/>
          <a:p>
            <a:pPr>
              <a:defRPr/>
            </a:pPr>
            <a:r>
              <a:rPr lang="en-GB" altLang="en-US" sz="3200" b="1">
                <a:solidFill>
                  <a:srgbClr val="7FFF00"/>
                </a:solidFill>
              </a:rPr>
              <a:t>RESPONSIBILITY</a:t>
            </a:r>
          </a:p>
        </p:txBody>
      </p:sp>
      <p:sp>
        <p:nvSpPr>
          <p:cNvPr id="46085" name="Rectangle 5">
            <a:extLst>
              <a:ext uri="{FF2B5EF4-FFF2-40B4-BE49-F238E27FC236}">
                <a16:creationId xmlns:a16="http://schemas.microsoft.com/office/drawing/2014/main" id="{BA96C684-894C-41AB-8CB7-BC761CFF8D78}"/>
              </a:ext>
            </a:extLst>
          </p:cNvPr>
          <p:cNvSpPr>
            <a:spLocks noGrp="1" noChangeArrowheads="1"/>
          </p:cNvSpPr>
          <p:nvPr>
            <p:ph idx="1"/>
          </p:nvPr>
        </p:nvSpPr>
        <p:spPr>
          <a:xfrm>
            <a:off x="2057400" y="2667000"/>
            <a:ext cx="7772400" cy="4114800"/>
          </a:xfrm>
          <a:noFill/>
        </p:spPr>
        <p:txBody>
          <a:bodyPr/>
          <a:lstStyle/>
          <a:p>
            <a:pPr>
              <a:buFontTx/>
              <a:buNone/>
            </a:pPr>
            <a:endParaRPr lang="en-GB" altLang="en-US"/>
          </a:p>
          <a:p>
            <a:pPr>
              <a:buFontTx/>
              <a:buNone/>
            </a:pPr>
            <a:endParaRPr lang="en-GB" altLang="en-US"/>
          </a:p>
          <a:p>
            <a:pPr>
              <a:buFontTx/>
              <a:buNone/>
            </a:pPr>
            <a:r>
              <a:rPr lang="en-GB" altLang="en-US"/>
              <a:t>   The greater the level of responsibility the greater the potential level of stress.</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CF6063D5-2262-4AED-B87B-26319648F5DC}"/>
              </a:ext>
            </a:extLst>
          </p:cNvPr>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48131" name="Rectangle 3">
            <a:extLst>
              <a:ext uri="{FF2B5EF4-FFF2-40B4-BE49-F238E27FC236}">
                <a16:creationId xmlns:a16="http://schemas.microsoft.com/office/drawing/2014/main" id="{4AA4F1F3-C7FD-4593-975F-C3D2E5904DAD}"/>
              </a:ext>
            </a:extLst>
          </p:cNvPr>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116740" name="Rectangle 4">
            <a:extLst>
              <a:ext uri="{FF2B5EF4-FFF2-40B4-BE49-F238E27FC236}">
                <a16:creationId xmlns:a16="http://schemas.microsoft.com/office/drawing/2014/main" id="{D1D1ED94-9AED-4069-9090-03D260EC2FE2}"/>
              </a:ext>
            </a:extLst>
          </p:cNvPr>
          <p:cNvSpPr>
            <a:spLocks noGrp="1" noChangeArrowheads="1"/>
          </p:cNvSpPr>
          <p:nvPr>
            <p:ph type="title"/>
          </p:nvPr>
        </p:nvSpPr>
        <p:spPr>
          <a:xfrm>
            <a:off x="2209800" y="0"/>
            <a:ext cx="7772400" cy="1143000"/>
          </a:xfrm>
        </p:spPr>
        <p:txBody>
          <a:bodyPr/>
          <a:lstStyle/>
          <a:p>
            <a:pPr>
              <a:defRPr/>
            </a:pPr>
            <a:r>
              <a:rPr lang="en-GB" altLang="en-US" sz="3200" b="1">
                <a:solidFill>
                  <a:srgbClr val="7FFF00"/>
                </a:solidFill>
              </a:rPr>
              <a:t>RELATIONSHIPS AT WORK</a:t>
            </a:r>
          </a:p>
        </p:txBody>
      </p:sp>
      <p:sp>
        <p:nvSpPr>
          <p:cNvPr id="48133" name="Rectangle 5">
            <a:extLst>
              <a:ext uri="{FF2B5EF4-FFF2-40B4-BE49-F238E27FC236}">
                <a16:creationId xmlns:a16="http://schemas.microsoft.com/office/drawing/2014/main" id="{02A0AAE2-57D8-409D-8D33-27B9A613E413}"/>
              </a:ext>
            </a:extLst>
          </p:cNvPr>
          <p:cNvSpPr>
            <a:spLocks noGrp="1" noChangeArrowheads="1"/>
          </p:cNvSpPr>
          <p:nvPr>
            <p:ph idx="1"/>
          </p:nvPr>
        </p:nvSpPr>
        <p:spPr>
          <a:noFill/>
        </p:spPr>
        <p:txBody>
          <a:bodyPr/>
          <a:lstStyle/>
          <a:p>
            <a:pPr>
              <a:buFontTx/>
              <a:buNone/>
            </a:pPr>
            <a:r>
              <a:rPr lang="en-GB" altLang="en-US"/>
              <a:t>   </a:t>
            </a:r>
          </a:p>
          <a:p>
            <a:pPr>
              <a:buFontTx/>
              <a:buNone/>
            </a:pPr>
            <a:endParaRPr lang="en-GB" altLang="en-US"/>
          </a:p>
          <a:p>
            <a:pPr>
              <a:buFontTx/>
              <a:buNone/>
            </a:pPr>
            <a:r>
              <a:rPr lang="en-GB" altLang="en-US"/>
              <a:t>   Good relationships with colleagues are crucial. Open discussion is essential to encourage positive relationships.</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0FCCC854-31F0-403F-AB2E-312874FDAA02}"/>
              </a:ext>
            </a:extLst>
          </p:cNvPr>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50179" name="Rectangle 3">
            <a:extLst>
              <a:ext uri="{FF2B5EF4-FFF2-40B4-BE49-F238E27FC236}">
                <a16:creationId xmlns:a16="http://schemas.microsoft.com/office/drawing/2014/main" id="{A033D920-6289-466D-BE70-5C74A9E84B3F}"/>
              </a:ext>
            </a:extLst>
          </p:cNvPr>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118788" name="Rectangle 4">
            <a:extLst>
              <a:ext uri="{FF2B5EF4-FFF2-40B4-BE49-F238E27FC236}">
                <a16:creationId xmlns:a16="http://schemas.microsoft.com/office/drawing/2014/main" id="{67C43128-5FF7-47E6-AB34-8C730F1E675B}"/>
              </a:ext>
            </a:extLst>
          </p:cNvPr>
          <p:cNvSpPr>
            <a:spLocks noGrp="1" noChangeArrowheads="1"/>
          </p:cNvSpPr>
          <p:nvPr>
            <p:ph type="title"/>
          </p:nvPr>
        </p:nvSpPr>
        <p:spPr/>
        <p:txBody>
          <a:bodyPr/>
          <a:lstStyle/>
          <a:p>
            <a:pPr>
              <a:defRPr/>
            </a:pPr>
            <a:r>
              <a:rPr lang="en-GB" altLang="en-US" sz="3200" b="1">
                <a:solidFill>
                  <a:srgbClr val="7FFF00"/>
                </a:solidFill>
              </a:rPr>
              <a:t>CHANGES AT WORK</a:t>
            </a:r>
          </a:p>
        </p:txBody>
      </p:sp>
      <p:sp>
        <p:nvSpPr>
          <p:cNvPr id="50181" name="Rectangle 5">
            <a:extLst>
              <a:ext uri="{FF2B5EF4-FFF2-40B4-BE49-F238E27FC236}">
                <a16:creationId xmlns:a16="http://schemas.microsoft.com/office/drawing/2014/main" id="{31D002C5-35DE-484B-97A6-173E86F044C0}"/>
              </a:ext>
            </a:extLst>
          </p:cNvPr>
          <p:cNvSpPr>
            <a:spLocks noGrp="1" noChangeArrowheads="1"/>
          </p:cNvSpPr>
          <p:nvPr>
            <p:ph idx="1"/>
          </p:nvPr>
        </p:nvSpPr>
        <p:spPr>
          <a:xfrm>
            <a:off x="2362200" y="1295400"/>
            <a:ext cx="7772400" cy="4114800"/>
          </a:xfrm>
          <a:noFill/>
        </p:spPr>
        <p:txBody>
          <a:bodyPr/>
          <a:lstStyle/>
          <a:p>
            <a:pPr>
              <a:buFontTx/>
              <a:buNone/>
            </a:pPr>
            <a:r>
              <a:rPr lang="en-GB" altLang="en-US"/>
              <a:t>   </a:t>
            </a:r>
          </a:p>
          <a:p>
            <a:pPr>
              <a:buFontTx/>
              <a:buNone/>
            </a:pPr>
            <a:r>
              <a:rPr lang="en-GB" altLang="en-US"/>
              <a:t>   Changes that alter psychological, physiological and behavioural routines such as promotion, retirement and redundancy are particularly stressful.</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372582AA-7233-4110-9AF2-88A36A01291E}"/>
              </a:ext>
            </a:extLst>
          </p:cNvPr>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52227" name="Rectangle 3">
            <a:extLst>
              <a:ext uri="{FF2B5EF4-FFF2-40B4-BE49-F238E27FC236}">
                <a16:creationId xmlns:a16="http://schemas.microsoft.com/office/drawing/2014/main" id="{91C4347A-E021-4763-98DB-98654D8C62E2}"/>
              </a:ext>
            </a:extLst>
          </p:cNvPr>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143364" name="Rectangle 4">
            <a:extLst>
              <a:ext uri="{FF2B5EF4-FFF2-40B4-BE49-F238E27FC236}">
                <a16:creationId xmlns:a16="http://schemas.microsoft.com/office/drawing/2014/main" id="{02032F56-508F-45D2-9D6B-2CDB49F519C5}"/>
              </a:ext>
            </a:extLst>
          </p:cNvPr>
          <p:cNvSpPr>
            <a:spLocks noGrp="1" noChangeArrowheads="1"/>
          </p:cNvSpPr>
          <p:nvPr>
            <p:ph type="title"/>
          </p:nvPr>
        </p:nvSpPr>
        <p:spPr/>
        <p:txBody>
          <a:bodyPr/>
          <a:lstStyle/>
          <a:p>
            <a:pPr>
              <a:defRPr/>
            </a:pPr>
            <a:r>
              <a:rPr lang="en-GB" altLang="en-US" sz="3200" b="1"/>
              <a:t>ABC STRATEGY</a:t>
            </a:r>
          </a:p>
        </p:txBody>
      </p:sp>
      <p:sp>
        <p:nvSpPr>
          <p:cNvPr id="52229" name="Rectangle 5">
            <a:extLst>
              <a:ext uri="{FF2B5EF4-FFF2-40B4-BE49-F238E27FC236}">
                <a16:creationId xmlns:a16="http://schemas.microsoft.com/office/drawing/2014/main" id="{AB722722-C3F3-43EC-B5D8-7A7B9EB9B987}"/>
              </a:ext>
            </a:extLst>
          </p:cNvPr>
          <p:cNvSpPr>
            <a:spLocks noGrp="1" noChangeArrowheads="1"/>
          </p:cNvSpPr>
          <p:nvPr>
            <p:ph idx="1"/>
          </p:nvPr>
        </p:nvSpPr>
        <p:spPr>
          <a:noFill/>
        </p:spPr>
        <p:txBody>
          <a:bodyPr/>
          <a:lstStyle/>
          <a:p>
            <a:pPr>
              <a:buFontTx/>
              <a:buNone/>
            </a:pPr>
            <a:endParaRPr lang="en-GB" altLang="en-US">
              <a:solidFill>
                <a:srgbClr val="7FFF00"/>
              </a:solidFill>
            </a:endParaRPr>
          </a:p>
          <a:p>
            <a:pPr>
              <a:buFontTx/>
              <a:buNone/>
            </a:pPr>
            <a:endParaRPr lang="en-GB" altLang="en-US">
              <a:solidFill>
                <a:srgbClr val="7FFF00"/>
              </a:solidFill>
            </a:endParaRPr>
          </a:p>
          <a:p>
            <a:pPr algn="ctr">
              <a:buFontTx/>
              <a:buNone/>
            </a:pPr>
            <a:r>
              <a:rPr lang="en-GB" altLang="en-US"/>
              <a:t>A = AWARENESS</a:t>
            </a:r>
          </a:p>
          <a:p>
            <a:pPr algn="ctr">
              <a:buFontTx/>
              <a:buNone/>
            </a:pPr>
            <a:endParaRPr lang="en-GB" altLang="en-US"/>
          </a:p>
          <a:p>
            <a:pPr algn="ctr">
              <a:buFontTx/>
              <a:buNone/>
            </a:pPr>
            <a:endParaRPr lang="en-GB" altLang="en-US"/>
          </a:p>
          <a:p>
            <a:pPr algn="ctr">
              <a:buFontTx/>
              <a:buNone/>
            </a:pPr>
            <a:r>
              <a:rPr lang="en-GB" altLang="en-US"/>
              <a:t>What causes you stress?</a:t>
            </a:r>
          </a:p>
          <a:p>
            <a:pPr algn="ctr">
              <a:buFontTx/>
              <a:buNone/>
            </a:pPr>
            <a:r>
              <a:rPr lang="en-GB" altLang="en-US"/>
              <a:t>How do you react?</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794DE98D-D816-40B1-9DF1-8C6DE329A95D}"/>
              </a:ext>
            </a:extLst>
          </p:cNvPr>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54275" name="Rectangle 3">
            <a:extLst>
              <a:ext uri="{FF2B5EF4-FFF2-40B4-BE49-F238E27FC236}">
                <a16:creationId xmlns:a16="http://schemas.microsoft.com/office/drawing/2014/main" id="{078EF8C8-46E8-4161-A73E-B6F14BD22A90}"/>
              </a:ext>
            </a:extLst>
          </p:cNvPr>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145412" name="Rectangle 4">
            <a:extLst>
              <a:ext uri="{FF2B5EF4-FFF2-40B4-BE49-F238E27FC236}">
                <a16:creationId xmlns:a16="http://schemas.microsoft.com/office/drawing/2014/main" id="{362B65E3-5398-41B2-9D99-04E17EF5B8D6}"/>
              </a:ext>
            </a:extLst>
          </p:cNvPr>
          <p:cNvSpPr>
            <a:spLocks noGrp="1" noChangeArrowheads="1"/>
          </p:cNvSpPr>
          <p:nvPr>
            <p:ph type="title"/>
          </p:nvPr>
        </p:nvSpPr>
        <p:spPr/>
        <p:txBody>
          <a:bodyPr/>
          <a:lstStyle/>
          <a:p>
            <a:pPr>
              <a:defRPr/>
            </a:pPr>
            <a:r>
              <a:rPr lang="en-GB" altLang="en-US" sz="3200" b="1"/>
              <a:t>ABC STRATEGY</a:t>
            </a:r>
          </a:p>
        </p:txBody>
      </p:sp>
      <p:sp>
        <p:nvSpPr>
          <p:cNvPr id="54277" name="Rectangle 5">
            <a:extLst>
              <a:ext uri="{FF2B5EF4-FFF2-40B4-BE49-F238E27FC236}">
                <a16:creationId xmlns:a16="http://schemas.microsoft.com/office/drawing/2014/main" id="{5A189421-A7A6-4AF9-9CC2-0CF33391877F}"/>
              </a:ext>
            </a:extLst>
          </p:cNvPr>
          <p:cNvSpPr>
            <a:spLocks noGrp="1" noChangeArrowheads="1"/>
          </p:cNvSpPr>
          <p:nvPr>
            <p:ph idx="1"/>
          </p:nvPr>
        </p:nvSpPr>
        <p:spPr>
          <a:noFill/>
        </p:spPr>
        <p:txBody>
          <a:bodyPr/>
          <a:lstStyle/>
          <a:p>
            <a:pPr>
              <a:buFontTx/>
              <a:buNone/>
            </a:pPr>
            <a:endParaRPr lang="en-GB" altLang="en-US"/>
          </a:p>
          <a:p>
            <a:pPr algn="ctr">
              <a:buFontTx/>
              <a:buNone/>
            </a:pPr>
            <a:r>
              <a:rPr lang="en-GB" altLang="en-US"/>
              <a:t>B = BALANCE</a:t>
            </a:r>
          </a:p>
          <a:p>
            <a:pPr algn="ctr">
              <a:buFontTx/>
              <a:buNone/>
            </a:pPr>
            <a:endParaRPr lang="en-GB" altLang="en-US"/>
          </a:p>
          <a:p>
            <a:pPr algn="ctr">
              <a:buFontTx/>
              <a:buNone/>
            </a:pPr>
            <a:r>
              <a:rPr lang="en-GB" altLang="en-US"/>
              <a:t>There is a fine line between positive / negative stress</a:t>
            </a:r>
          </a:p>
          <a:p>
            <a:pPr algn="ctr">
              <a:buFontTx/>
              <a:buNone/>
            </a:pPr>
            <a:endParaRPr lang="en-GB" altLang="en-US"/>
          </a:p>
          <a:p>
            <a:pPr algn="ctr">
              <a:buFontTx/>
              <a:buNone/>
            </a:pPr>
            <a:r>
              <a:rPr lang="en-GB" altLang="en-US"/>
              <a:t>How much can you cope with before it becomes negative ?</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FBAE9E9A-FB25-421D-9FEE-069D26FA7559}"/>
              </a:ext>
            </a:extLst>
          </p:cNvPr>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56323" name="Rectangle 3">
            <a:extLst>
              <a:ext uri="{FF2B5EF4-FFF2-40B4-BE49-F238E27FC236}">
                <a16:creationId xmlns:a16="http://schemas.microsoft.com/office/drawing/2014/main" id="{DAF61BDC-1667-4532-A93F-3887CCA48666}"/>
              </a:ext>
            </a:extLst>
          </p:cNvPr>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147460" name="Rectangle 4">
            <a:extLst>
              <a:ext uri="{FF2B5EF4-FFF2-40B4-BE49-F238E27FC236}">
                <a16:creationId xmlns:a16="http://schemas.microsoft.com/office/drawing/2014/main" id="{C833FB16-31D3-49DC-B2CD-3C4F886B7366}"/>
              </a:ext>
            </a:extLst>
          </p:cNvPr>
          <p:cNvSpPr>
            <a:spLocks noGrp="1" noChangeArrowheads="1"/>
          </p:cNvSpPr>
          <p:nvPr>
            <p:ph type="title"/>
          </p:nvPr>
        </p:nvSpPr>
        <p:spPr/>
        <p:txBody>
          <a:bodyPr/>
          <a:lstStyle/>
          <a:p>
            <a:pPr>
              <a:defRPr/>
            </a:pPr>
            <a:r>
              <a:rPr lang="en-GB" altLang="en-US" sz="3200" b="1"/>
              <a:t>ABC STRATEGY</a:t>
            </a:r>
          </a:p>
        </p:txBody>
      </p:sp>
      <p:sp>
        <p:nvSpPr>
          <p:cNvPr id="56325" name="Rectangle 5">
            <a:extLst>
              <a:ext uri="{FF2B5EF4-FFF2-40B4-BE49-F238E27FC236}">
                <a16:creationId xmlns:a16="http://schemas.microsoft.com/office/drawing/2014/main" id="{0F94B261-59B0-436B-95F8-7C1B8DF7A085}"/>
              </a:ext>
            </a:extLst>
          </p:cNvPr>
          <p:cNvSpPr>
            <a:spLocks noGrp="1" noChangeArrowheads="1"/>
          </p:cNvSpPr>
          <p:nvPr>
            <p:ph idx="1"/>
          </p:nvPr>
        </p:nvSpPr>
        <p:spPr>
          <a:noFill/>
        </p:spPr>
        <p:txBody>
          <a:bodyPr/>
          <a:lstStyle/>
          <a:p>
            <a:pPr>
              <a:buFontTx/>
              <a:buNone/>
            </a:pPr>
            <a:endParaRPr lang="en-GB" altLang="en-US">
              <a:solidFill>
                <a:srgbClr val="7FFF00"/>
              </a:solidFill>
            </a:endParaRPr>
          </a:p>
          <a:p>
            <a:pPr algn="ctr">
              <a:buFontTx/>
              <a:buNone/>
            </a:pPr>
            <a:endParaRPr lang="en-GB" altLang="en-US">
              <a:solidFill>
                <a:srgbClr val="7FFF00"/>
              </a:solidFill>
            </a:endParaRPr>
          </a:p>
          <a:p>
            <a:pPr algn="ctr">
              <a:buFontTx/>
              <a:buNone/>
            </a:pPr>
            <a:r>
              <a:rPr lang="en-GB" altLang="en-US"/>
              <a:t>C = CONTROL</a:t>
            </a:r>
          </a:p>
          <a:p>
            <a:pPr algn="ctr">
              <a:buFontTx/>
              <a:buNone/>
            </a:pPr>
            <a:endParaRPr lang="en-GB" altLang="en-US"/>
          </a:p>
          <a:p>
            <a:pPr algn="ctr">
              <a:buFontTx/>
              <a:buNone/>
            </a:pPr>
            <a:r>
              <a:rPr lang="en-GB" altLang="en-US"/>
              <a:t>What can you do to help yourself combat the negative effects of stress ?</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48D92995-B10F-4C4E-8C0D-F0D88E6D613E}"/>
              </a:ext>
            </a:extLst>
          </p:cNvPr>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58371" name="Rectangle 3">
            <a:extLst>
              <a:ext uri="{FF2B5EF4-FFF2-40B4-BE49-F238E27FC236}">
                <a16:creationId xmlns:a16="http://schemas.microsoft.com/office/drawing/2014/main" id="{B8EA0C4B-1623-48C4-BE3E-AC8E513A4A29}"/>
              </a:ext>
            </a:extLst>
          </p:cNvPr>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149508" name="Rectangle 4">
            <a:extLst>
              <a:ext uri="{FF2B5EF4-FFF2-40B4-BE49-F238E27FC236}">
                <a16:creationId xmlns:a16="http://schemas.microsoft.com/office/drawing/2014/main" id="{680ADC9F-D1CA-44BD-B784-C99AF56D3A6A}"/>
              </a:ext>
            </a:extLst>
          </p:cNvPr>
          <p:cNvSpPr>
            <a:spLocks noGrp="1" noChangeArrowheads="1"/>
          </p:cNvSpPr>
          <p:nvPr>
            <p:ph type="title"/>
          </p:nvPr>
        </p:nvSpPr>
        <p:spPr/>
        <p:txBody>
          <a:bodyPr/>
          <a:lstStyle/>
          <a:p>
            <a:pPr>
              <a:defRPr/>
            </a:pPr>
            <a:r>
              <a:rPr lang="en-GB" altLang="en-US" sz="3200" b="1"/>
              <a:t>Stress Management Techniques</a:t>
            </a:r>
          </a:p>
        </p:txBody>
      </p:sp>
      <p:sp>
        <p:nvSpPr>
          <p:cNvPr id="58373" name="Rectangle 5">
            <a:extLst>
              <a:ext uri="{FF2B5EF4-FFF2-40B4-BE49-F238E27FC236}">
                <a16:creationId xmlns:a16="http://schemas.microsoft.com/office/drawing/2014/main" id="{2DC549D3-62AE-43C2-AF6B-2BDA0DCEB0A9}"/>
              </a:ext>
            </a:extLst>
          </p:cNvPr>
          <p:cNvSpPr>
            <a:spLocks noGrp="1" noChangeArrowheads="1"/>
          </p:cNvSpPr>
          <p:nvPr>
            <p:ph idx="1"/>
          </p:nvPr>
        </p:nvSpPr>
        <p:spPr>
          <a:noFill/>
        </p:spPr>
        <p:txBody>
          <a:bodyPr/>
          <a:lstStyle/>
          <a:p>
            <a:pPr>
              <a:buFontTx/>
              <a:buNone/>
            </a:pPr>
            <a:endParaRPr lang="en-GB" altLang="en-US"/>
          </a:p>
          <a:p>
            <a:pPr algn="ctr"/>
            <a:r>
              <a:rPr lang="en-GB" altLang="en-US"/>
              <a:t>Change your thinking</a:t>
            </a:r>
          </a:p>
          <a:p>
            <a:pPr>
              <a:buFontTx/>
              <a:buNone/>
            </a:pPr>
            <a:endParaRPr lang="en-GB" altLang="en-US"/>
          </a:p>
          <a:p>
            <a:pPr algn="ctr"/>
            <a:r>
              <a:rPr lang="en-GB" altLang="en-US"/>
              <a:t>Change your behaviour</a:t>
            </a:r>
          </a:p>
          <a:p>
            <a:pPr>
              <a:buFontTx/>
              <a:buNone/>
            </a:pPr>
            <a:endParaRPr lang="en-GB" altLang="en-US"/>
          </a:p>
          <a:p>
            <a:pPr algn="ctr"/>
            <a:r>
              <a:rPr lang="en-GB" altLang="en-US"/>
              <a:t>Change your lifestyle</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D3366DD7-71F1-426D-8F52-0A1D2B8D89A9}"/>
              </a:ext>
            </a:extLst>
          </p:cNvPr>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60419" name="Rectangle 3">
            <a:extLst>
              <a:ext uri="{FF2B5EF4-FFF2-40B4-BE49-F238E27FC236}">
                <a16:creationId xmlns:a16="http://schemas.microsoft.com/office/drawing/2014/main" id="{C1BFFD0A-20D5-4D60-8D6C-CA4A0E12E450}"/>
              </a:ext>
            </a:extLst>
          </p:cNvPr>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151556" name="Rectangle 4">
            <a:extLst>
              <a:ext uri="{FF2B5EF4-FFF2-40B4-BE49-F238E27FC236}">
                <a16:creationId xmlns:a16="http://schemas.microsoft.com/office/drawing/2014/main" id="{7D40184C-8B1A-470F-BEC5-F541B09CC99D}"/>
              </a:ext>
            </a:extLst>
          </p:cNvPr>
          <p:cNvSpPr>
            <a:spLocks noGrp="1" noChangeArrowheads="1"/>
          </p:cNvSpPr>
          <p:nvPr>
            <p:ph type="title"/>
          </p:nvPr>
        </p:nvSpPr>
        <p:spPr/>
        <p:txBody>
          <a:bodyPr/>
          <a:lstStyle/>
          <a:p>
            <a:pPr>
              <a:defRPr/>
            </a:pPr>
            <a:r>
              <a:rPr lang="en-GB" altLang="en-US" sz="3200" b="1"/>
              <a:t>Change your Thinking</a:t>
            </a:r>
          </a:p>
        </p:txBody>
      </p:sp>
      <p:sp>
        <p:nvSpPr>
          <p:cNvPr id="60421" name="Rectangle 5">
            <a:extLst>
              <a:ext uri="{FF2B5EF4-FFF2-40B4-BE49-F238E27FC236}">
                <a16:creationId xmlns:a16="http://schemas.microsoft.com/office/drawing/2014/main" id="{18234467-2C92-429B-A52A-6D71013CED74}"/>
              </a:ext>
            </a:extLst>
          </p:cNvPr>
          <p:cNvSpPr>
            <a:spLocks noGrp="1" noChangeArrowheads="1"/>
          </p:cNvSpPr>
          <p:nvPr>
            <p:ph idx="1"/>
          </p:nvPr>
        </p:nvSpPr>
        <p:spPr>
          <a:noFill/>
        </p:spPr>
        <p:txBody>
          <a:bodyPr/>
          <a:lstStyle/>
          <a:p>
            <a:pPr>
              <a:buFontTx/>
              <a:buNone/>
            </a:pPr>
            <a:endParaRPr lang="en-GB" altLang="en-US"/>
          </a:p>
          <a:p>
            <a:pPr algn="ctr"/>
            <a:r>
              <a:rPr lang="en-GB" altLang="en-US"/>
              <a:t>Re-framing</a:t>
            </a:r>
          </a:p>
          <a:p>
            <a:pPr algn="ctr">
              <a:buFontTx/>
              <a:buNone/>
            </a:pPr>
            <a:endParaRPr lang="en-GB" altLang="en-US"/>
          </a:p>
          <a:p>
            <a:pPr algn="ctr">
              <a:buFontTx/>
              <a:buNone/>
            </a:pPr>
            <a:endParaRPr lang="en-GB" altLang="en-US"/>
          </a:p>
          <a:p>
            <a:pPr algn="ctr"/>
            <a:r>
              <a:rPr lang="en-GB" altLang="en-US"/>
              <a:t>Positive thinking</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9AAF6BE6-C9D6-49AD-9353-542A27BFDEDB}"/>
              </a:ext>
            </a:extLst>
          </p:cNvPr>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62467" name="Rectangle 3">
            <a:extLst>
              <a:ext uri="{FF2B5EF4-FFF2-40B4-BE49-F238E27FC236}">
                <a16:creationId xmlns:a16="http://schemas.microsoft.com/office/drawing/2014/main" id="{97E85006-9495-4BED-B0CD-F1250258DB8B}"/>
              </a:ext>
            </a:extLst>
          </p:cNvPr>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153604" name="Rectangle 4">
            <a:extLst>
              <a:ext uri="{FF2B5EF4-FFF2-40B4-BE49-F238E27FC236}">
                <a16:creationId xmlns:a16="http://schemas.microsoft.com/office/drawing/2014/main" id="{19B20ECA-867D-41C2-A63C-552E90447F35}"/>
              </a:ext>
            </a:extLst>
          </p:cNvPr>
          <p:cNvSpPr>
            <a:spLocks noGrp="1" noChangeArrowheads="1"/>
          </p:cNvSpPr>
          <p:nvPr>
            <p:ph type="title"/>
          </p:nvPr>
        </p:nvSpPr>
        <p:spPr/>
        <p:txBody>
          <a:bodyPr/>
          <a:lstStyle/>
          <a:p>
            <a:pPr>
              <a:defRPr/>
            </a:pPr>
            <a:r>
              <a:rPr lang="en-GB" altLang="en-US" sz="3200" b="1"/>
              <a:t>Re-framing</a:t>
            </a:r>
          </a:p>
        </p:txBody>
      </p:sp>
      <p:sp>
        <p:nvSpPr>
          <p:cNvPr id="62469" name="Rectangle 5">
            <a:extLst>
              <a:ext uri="{FF2B5EF4-FFF2-40B4-BE49-F238E27FC236}">
                <a16:creationId xmlns:a16="http://schemas.microsoft.com/office/drawing/2014/main" id="{84F32BC7-D5EB-47D7-B66E-8A554F5E93C6}"/>
              </a:ext>
            </a:extLst>
          </p:cNvPr>
          <p:cNvSpPr>
            <a:spLocks noGrp="1" noChangeArrowheads="1"/>
          </p:cNvSpPr>
          <p:nvPr>
            <p:ph idx="1"/>
          </p:nvPr>
        </p:nvSpPr>
        <p:spPr>
          <a:noFill/>
        </p:spPr>
        <p:txBody>
          <a:bodyPr/>
          <a:lstStyle/>
          <a:p>
            <a:pPr>
              <a:buFontTx/>
              <a:buNone/>
            </a:pPr>
            <a:r>
              <a:rPr lang="en-GB" altLang="en-US"/>
              <a:t>   Re-framing is a technique to change the way you look at things in order to feel better about them. There are many ways to interpret the same situation so pick the one you like. Re-framing does not change the external reality, but helps you view things in a different light and less stressfully.</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1FA6DA3-B587-4CB1-AA96-39998CD16CB5}"/>
              </a:ext>
            </a:extLst>
          </p:cNvPr>
          <p:cNvSpPr>
            <a:spLocks noGrp="1"/>
          </p:cNvSpPr>
          <p:nvPr>
            <p:ph type="ctrTitle"/>
          </p:nvPr>
        </p:nvSpPr>
        <p:spPr>
          <a:xfrm>
            <a:off x="2333626" y="1098550"/>
            <a:ext cx="7737475" cy="4394200"/>
          </a:xfrm>
        </p:spPr>
        <p:txBody>
          <a:bodyPr/>
          <a:lstStyle/>
          <a:p>
            <a:pPr>
              <a:defRPr/>
            </a:pPr>
            <a:r>
              <a:rPr lang="en-US" dirty="0"/>
              <a:t>Work stress and its management</a:t>
            </a:r>
            <a:endParaRPr lang="en-IN" dirty="0"/>
          </a:p>
        </p:txBody>
      </p:sp>
      <p:sp>
        <p:nvSpPr>
          <p:cNvPr id="7" name="Subtitle 6">
            <a:extLst>
              <a:ext uri="{FF2B5EF4-FFF2-40B4-BE49-F238E27FC236}">
                <a16:creationId xmlns:a16="http://schemas.microsoft.com/office/drawing/2014/main" id="{1825C0AA-9C45-4ED9-8DAE-77ED0B572E70}"/>
              </a:ext>
            </a:extLst>
          </p:cNvPr>
          <p:cNvSpPr>
            <a:spLocks noGrp="1"/>
          </p:cNvSpPr>
          <p:nvPr>
            <p:ph type="subTitle" idx="1"/>
          </p:nvPr>
        </p:nvSpPr>
        <p:spPr>
          <a:xfrm>
            <a:off x="3184525" y="5978525"/>
            <a:ext cx="6034088" cy="742950"/>
          </a:xfrm>
        </p:spPr>
        <p:txBody>
          <a:bodyPr rtlCol="0"/>
          <a:lstStyle/>
          <a:p>
            <a:pPr>
              <a:defRPr/>
            </a:pPr>
            <a:endParaRPr lang="en-IN"/>
          </a:p>
        </p:txBody>
      </p:sp>
      <p:sp>
        <p:nvSpPr>
          <p:cNvPr id="4" name="Footer Placeholder 3">
            <a:extLst>
              <a:ext uri="{FF2B5EF4-FFF2-40B4-BE49-F238E27FC236}">
                <a16:creationId xmlns:a16="http://schemas.microsoft.com/office/drawing/2014/main" id="{4D0244FD-876F-428B-9852-98C99B6D592A}"/>
              </a:ext>
            </a:extLst>
          </p:cNvPr>
          <p:cNvSpPr>
            <a:spLocks noGrp="1"/>
          </p:cNvSpPr>
          <p:nvPr>
            <p:ph type="ftr" sz="quarter" idx="11"/>
          </p:nvPr>
        </p:nvSpPr>
        <p:spPr/>
        <p:txBody>
          <a:bodyPr/>
          <a:lstStyle/>
          <a:p>
            <a:pPr>
              <a:defRPr/>
            </a:pPr>
            <a:r>
              <a:rPr lang="en-US"/>
              <a:t>© 2009 Prentice-Hall Inc. All rights reserved.</a:t>
            </a:r>
          </a:p>
        </p:txBody>
      </p:sp>
      <p:sp>
        <p:nvSpPr>
          <p:cNvPr id="5" name="Slide Number Placeholder 4">
            <a:extLst>
              <a:ext uri="{FF2B5EF4-FFF2-40B4-BE49-F238E27FC236}">
                <a16:creationId xmlns:a16="http://schemas.microsoft.com/office/drawing/2014/main" id="{54AE0F99-ABFC-4C65-8776-A97328935964}"/>
              </a:ext>
            </a:extLst>
          </p:cNvPr>
          <p:cNvSpPr>
            <a:spLocks noGrp="1"/>
          </p:cNvSpPr>
          <p:nvPr>
            <p:ph type="sldNum" sz="quarter" idx="12"/>
          </p:nvPr>
        </p:nvSpPr>
        <p:spPr/>
        <p:txBody>
          <a:bodyPr/>
          <a:lstStyle/>
          <a:p>
            <a:pPr>
              <a:defRPr/>
            </a:pPr>
            <a:r>
              <a:rPr lang="en-US" altLang="en-US"/>
              <a:t>8-</a:t>
            </a:r>
            <a:fld id="{8AFB8875-8A28-4743-98EE-69B5A6B1DCDE}" type="slidenum">
              <a:rPr lang="en-US" altLang="en-US" smtClean="0"/>
              <a:pPr>
                <a:defRPr/>
              </a:pPr>
              <a:t>2</a:t>
            </a:fld>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B0C733B9-2C25-4B01-8DB1-A19D3A783726}"/>
              </a:ext>
            </a:extLst>
          </p:cNvPr>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64515" name="Rectangle 3">
            <a:extLst>
              <a:ext uri="{FF2B5EF4-FFF2-40B4-BE49-F238E27FC236}">
                <a16:creationId xmlns:a16="http://schemas.microsoft.com/office/drawing/2014/main" id="{B333BA1B-A700-43CA-A8E7-CFB5BD58E8B1}"/>
              </a:ext>
            </a:extLst>
          </p:cNvPr>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155652" name="Rectangle 4">
            <a:extLst>
              <a:ext uri="{FF2B5EF4-FFF2-40B4-BE49-F238E27FC236}">
                <a16:creationId xmlns:a16="http://schemas.microsoft.com/office/drawing/2014/main" id="{759F490A-713E-43DB-9FE5-D7EDF25743EC}"/>
              </a:ext>
            </a:extLst>
          </p:cNvPr>
          <p:cNvSpPr>
            <a:spLocks noGrp="1" noChangeArrowheads="1"/>
          </p:cNvSpPr>
          <p:nvPr>
            <p:ph type="title"/>
          </p:nvPr>
        </p:nvSpPr>
        <p:spPr/>
        <p:txBody>
          <a:bodyPr/>
          <a:lstStyle/>
          <a:p>
            <a:pPr>
              <a:defRPr/>
            </a:pPr>
            <a:r>
              <a:rPr lang="en-GB" altLang="en-US" sz="3200" b="1"/>
              <a:t>Positive Thinking</a:t>
            </a:r>
          </a:p>
        </p:txBody>
      </p:sp>
      <p:sp>
        <p:nvSpPr>
          <p:cNvPr id="64517" name="Rectangle 5">
            <a:extLst>
              <a:ext uri="{FF2B5EF4-FFF2-40B4-BE49-F238E27FC236}">
                <a16:creationId xmlns:a16="http://schemas.microsoft.com/office/drawing/2014/main" id="{596A8B91-F411-4367-854B-2C6A680E787A}"/>
              </a:ext>
            </a:extLst>
          </p:cNvPr>
          <p:cNvSpPr>
            <a:spLocks noGrp="1" noChangeArrowheads="1"/>
          </p:cNvSpPr>
          <p:nvPr>
            <p:ph idx="1"/>
          </p:nvPr>
        </p:nvSpPr>
        <p:spPr>
          <a:noFill/>
        </p:spPr>
        <p:txBody>
          <a:bodyPr/>
          <a:lstStyle/>
          <a:p>
            <a:pPr>
              <a:buFontTx/>
              <a:buNone/>
            </a:pPr>
            <a:r>
              <a:rPr lang="en-GB" altLang="en-US"/>
              <a:t>   Forget powerlessness, dejection, despair, failure  </a:t>
            </a:r>
          </a:p>
          <a:p>
            <a:pPr>
              <a:buFontTx/>
              <a:buNone/>
            </a:pPr>
            <a:r>
              <a:rPr lang="en-GB" altLang="en-US"/>
              <a:t>   Stress leaves us vulnerable to negative suggestion so focus on positives;</a:t>
            </a:r>
          </a:p>
          <a:p>
            <a:r>
              <a:rPr lang="en-GB" altLang="en-US"/>
              <a:t>Focus on your strengths</a:t>
            </a:r>
          </a:p>
          <a:p>
            <a:r>
              <a:rPr lang="en-GB" altLang="en-US"/>
              <a:t>Learn from the stress you are under</a:t>
            </a:r>
          </a:p>
          <a:p>
            <a:r>
              <a:rPr lang="en-GB" altLang="en-US"/>
              <a:t>Look for opportunities</a:t>
            </a:r>
          </a:p>
          <a:p>
            <a:r>
              <a:rPr lang="en-GB" altLang="en-US"/>
              <a:t>Seek out the positive - make a change.</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6A8D2593-4978-4E22-9C69-42BFADAD78A0}"/>
              </a:ext>
            </a:extLst>
          </p:cNvPr>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66563" name="Rectangle 3">
            <a:extLst>
              <a:ext uri="{FF2B5EF4-FFF2-40B4-BE49-F238E27FC236}">
                <a16:creationId xmlns:a16="http://schemas.microsoft.com/office/drawing/2014/main" id="{38757F8E-49B4-4106-ABE6-842112A57EEA}"/>
              </a:ext>
            </a:extLst>
          </p:cNvPr>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157700" name="Rectangle 4">
            <a:extLst>
              <a:ext uri="{FF2B5EF4-FFF2-40B4-BE49-F238E27FC236}">
                <a16:creationId xmlns:a16="http://schemas.microsoft.com/office/drawing/2014/main" id="{91C628FE-0093-4097-B36A-FC26B85A66A6}"/>
              </a:ext>
            </a:extLst>
          </p:cNvPr>
          <p:cNvSpPr>
            <a:spLocks noGrp="1" noChangeArrowheads="1"/>
          </p:cNvSpPr>
          <p:nvPr>
            <p:ph type="title"/>
          </p:nvPr>
        </p:nvSpPr>
        <p:spPr/>
        <p:txBody>
          <a:bodyPr/>
          <a:lstStyle/>
          <a:p>
            <a:pPr>
              <a:defRPr/>
            </a:pPr>
            <a:r>
              <a:rPr lang="en-GB" altLang="en-US" sz="3200" b="1"/>
              <a:t>Change your Behaviour</a:t>
            </a:r>
          </a:p>
        </p:txBody>
      </p:sp>
      <p:sp>
        <p:nvSpPr>
          <p:cNvPr id="66565" name="Rectangle 5">
            <a:extLst>
              <a:ext uri="{FF2B5EF4-FFF2-40B4-BE49-F238E27FC236}">
                <a16:creationId xmlns:a16="http://schemas.microsoft.com/office/drawing/2014/main" id="{C17E6B61-31F3-4999-B011-42CC198C9A7B}"/>
              </a:ext>
            </a:extLst>
          </p:cNvPr>
          <p:cNvSpPr>
            <a:spLocks noGrp="1" noChangeArrowheads="1"/>
          </p:cNvSpPr>
          <p:nvPr>
            <p:ph idx="1"/>
          </p:nvPr>
        </p:nvSpPr>
        <p:spPr>
          <a:noFill/>
        </p:spPr>
        <p:txBody>
          <a:bodyPr/>
          <a:lstStyle/>
          <a:p>
            <a:pPr>
              <a:buFontTx/>
              <a:buNone/>
            </a:pPr>
            <a:endParaRPr lang="en-GB" altLang="en-US"/>
          </a:p>
          <a:p>
            <a:r>
              <a:rPr lang="en-GB" altLang="en-US"/>
              <a:t>Be assertive</a:t>
            </a:r>
          </a:p>
          <a:p>
            <a:r>
              <a:rPr lang="en-GB" altLang="en-US"/>
              <a:t>Get organised</a:t>
            </a:r>
          </a:p>
          <a:p>
            <a:r>
              <a:rPr lang="en-GB" altLang="en-US"/>
              <a:t>Ventilation</a:t>
            </a:r>
          </a:p>
          <a:p>
            <a:r>
              <a:rPr lang="en-GB" altLang="en-US"/>
              <a:t>Humour</a:t>
            </a:r>
          </a:p>
          <a:p>
            <a:r>
              <a:rPr lang="en-GB" altLang="en-US"/>
              <a:t>Diversion and distraction</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248B3904-FF8E-4DFC-924E-79251C8FAC81}"/>
              </a:ext>
            </a:extLst>
          </p:cNvPr>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68611" name="Rectangle 3">
            <a:extLst>
              <a:ext uri="{FF2B5EF4-FFF2-40B4-BE49-F238E27FC236}">
                <a16:creationId xmlns:a16="http://schemas.microsoft.com/office/drawing/2014/main" id="{77A5B42F-CD25-4CC2-8C01-18DA01AE2443}"/>
              </a:ext>
            </a:extLst>
          </p:cNvPr>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159748" name="Rectangle 4">
            <a:extLst>
              <a:ext uri="{FF2B5EF4-FFF2-40B4-BE49-F238E27FC236}">
                <a16:creationId xmlns:a16="http://schemas.microsoft.com/office/drawing/2014/main" id="{5F7FF91C-C413-4F9C-B8C4-7ED41C133FB1}"/>
              </a:ext>
            </a:extLst>
          </p:cNvPr>
          <p:cNvSpPr>
            <a:spLocks noGrp="1" noChangeArrowheads="1"/>
          </p:cNvSpPr>
          <p:nvPr>
            <p:ph type="title"/>
          </p:nvPr>
        </p:nvSpPr>
        <p:spPr/>
        <p:txBody>
          <a:bodyPr/>
          <a:lstStyle/>
          <a:p>
            <a:pPr>
              <a:defRPr/>
            </a:pPr>
            <a:r>
              <a:rPr lang="en-GB" altLang="en-US" sz="3200" b="1"/>
              <a:t>Be Assertive</a:t>
            </a:r>
          </a:p>
        </p:txBody>
      </p:sp>
      <p:sp>
        <p:nvSpPr>
          <p:cNvPr id="68613" name="Rectangle 5">
            <a:extLst>
              <a:ext uri="{FF2B5EF4-FFF2-40B4-BE49-F238E27FC236}">
                <a16:creationId xmlns:a16="http://schemas.microsoft.com/office/drawing/2014/main" id="{02410EF7-4B4C-4820-9C6C-573262EB5ECC}"/>
              </a:ext>
            </a:extLst>
          </p:cNvPr>
          <p:cNvSpPr>
            <a:spLocks noGrp="1" noChangeArrowheads="1"/>
          </p:cNvSpPr>
          <p:nvPr>
            <p:ph idx="1"/>
          </p:nvPr>
        </p:nvSpPr>
        <p:spPr>
          <a:noFill/>
        </p:spPr>
        <p:txBody>
          <a:bodyPr/>
          <a:lstStyle/>
          <a:p>
            <a:pPr>
              <a:buFontTx/>
              <a:buNone/>
            </a:pPr>
            <a:r>
              <a:rPr lang="en-GB" altLang="en-US"/>
              <a:t>   Assertiveness helps to manage stressful situations, and will , in time, help to reduce their frequency. Lack of assertiveness often shows low self - esteem and low self - confidence. The key to assertiveness is verbal and non - verbal communication. Extending our range of communication skills will improve our assertiveness. </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155CF670-3C33-4BC2-A6D5-9EC62F424369}"/>
              </a:ext>
            </a:extLst>
          </p:cNvPr>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70659" name="Rectangle 3">
            <a:extLst>
              <a:ext uri="{FF2B5EF4-FFF2-40B4-BE49-F238E27FC236}">
                <a16:creationId xmlns:a16="http://schemas.microsoft.com/office/drawing/2014/main" id="{4F132DAC-5324-4451-ACD1-93B16871E208}"/>
              </a:ext>
            </a:extLst>
          </p:cNvPr>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161796" name="Rectangle 4">
            <a:extLst>
              <a:ext uri="{FF2B5EF4-FFF2-40B4-BE49-F238E27FC236}">
                <a16:creationId xmlns:a16="http://schemas.microsoft.com/office/drawing/2014/main" id="{714F8952-13D0-4C16-A03D-191352AC2343}"/>
              </a:ext>
            </a:extLst>
          </p:cNvPr>
          <p:cNvSpPr>
            <a:spLocks noGrp="1" noChangeArrowheads="1"/>
          </p:cNvSpPr>
          <p:nvPr>
            <p:ph type="title"/>
          </p:nvPr>
        </p:nvSpPr>
        <p:spPr/>
        <p:txBody>
          <a:bodyPr/>
          <a:lstStyle/>
          <a:p>
            <a:pPr>
              <a:defRPr/>
            </a:pPr>
            <a:r>
              <a:rPr lang="en-GB" altLang="en-US" sz="3200" b="1"/>
              <a:t>Equality and Basic Rights</a:t>
            </a:r>
          </a:p>
        </p:txBody>
      </p:sp>
      <p:sp>
        <p:nvSpPr>
          <p:cNvPr id="70661" name="Rectangle 5">
            <a:extLst>
              <a:ext uri="{FF2B5EF4-FFF2-40B4-BE49-F238E27FC236}">
                <a16:creationId xmlns:a16="http://schemas.microsoft.com/office/drawing/2014/main" id="{0807F9BF-98DA-45B4-A9E6-C21B86ED8A44}"/>
              </a:ext>
            </a:extLst>
          </p:cNvPr>
          <p:cNvSpPr>
            <a:spLocks noGrp="1" noChangeArrowheads="1"/>
          </p:cNvSpPr>
          <p:nvPr>
            <p:ph idx="1"/>
          </p:nvPr>
        </p:nvSpPr>
        <p:spPr>
          <a:noFill/>
        </p:spPr>
        <p:txBody>
          <a:bodyPr/>
          <a:lstStyle/>
          <a:p>
            <a:pPr>
              <a:buFontTx/>
              <a:buNone/>
            </a:pPr>
            <a:r>
              <a:rPr lang="en-GB" altLang="en-US"/>
              <a:t>1) The right to express my feelings</a:t>
            </a:r>
          </a:p>
          <a:p>
            <a:pPr>
              <a:buFontTx/>
              <a:buNone/>
            </a:pPr>
            <a:r>
              <a:rPr lang="en-GB" altLang="en-US"/>
              <a:t>2) The right to express opinions / beliefs</a:t>
            </a:r>
          </a:p>
          <a:p>
            <a:pPr>
              <a:buFontTx/>
              <a:buNone/>
            </a:pPr>
            <a:r>
              <a:rPr lang="en-GB" altLang="en-US"/>
              <a:t>3) The right to say ‘Yes/No’ for yourself</a:t>
            </a:r>
          </a:p>
          <a:p>
            <a:pPr>
              <a:buFontTx/>
              <a:buNone/>
            </a:pPr>
            <a:r>
              <a:rPr lang="en-GB" altLang="en-US"/>
              <a:t>4) Right to change your mind</a:t>
            </a:r>
          </a:p>
          <a:p>
            <a:pPr>
              <a:buFontTx/>
              <a:buNone/>
            </a:pPr>
            <a:r>
              <a:rPr lang="en-GB" altLang="en-US"/>
              <a:t>5) Right to say ‘I don’t understand’</a:t>
            </a:r>
          </a:p>
          <a:p>
            <a:pPr>
              <a:buFontTx/>
              <a:buNone/>
            </a:pPr>
            <a:r>
              <a:rPr lang="en-GB" altLang="en-US"/>
              <a:t>6) Right to be yourself, not acting for the benefit of others </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16203700-E67F-4A8F-88BA-E132D6F0C51B}"/>
              </a:ext>
            </a:extLst>
          </p:cNvPr>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72707" name="Rectangle 3">
            <a:extLst>
              <a:ext uri="{FF2B5EF4-FFF2-40B4-BE49-F238E27FC236}">
                <a16:creationId xmlns:a16="http://schemas.microsoft.com/office/drawing/2014/main" id="{90B61F2B-7602-4714-B7F7-AE408916526F}"/>
              </a:ext>
            </a:extLst>
          </p:cNvPr>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163844" name="Rectangle 4">
            <a:extLst>
              <a:ext uri="{FF2B5EF4-FFF2-40B4-BE49-F238E27FC236}">
                <a16:creationId xmlns:a16="http://schemas.microsoft.com/office/drawing/2014/main" id="{A086D3F2-16DD-47A8-8FAB-7AEDD9E57AEC}"/>
              </a:ext>
            </a:extLst>
          </p:cNvPr>
          <p:cNvSpPr>
            <a:spLocks noGrp="1" noChangeArrowheads="1"/>
          </p:cNvSpPr>
          <p:nvPr>
            <p:ph type="title"/>
          </p:nvPr>
        </p:nvSpPr>
        <p:spPr/>
        <p:txBody>
          <a:bodyPr/>
          <a:lstStyle/>
          <a:p>
            <a:pPr>
              <a:defRPr/>
            </a:pPr>
            <a:endParaRPr lang="en-US" altLang="en-US"/>
          </a:p>
        </p:txBody>
      </p:sp>
      <p:sp>
        <p:nvSpPr>
          <p:cNvPr id="72709" name="Rectangle 5">
            <a:extLst>
              <a:ext uri="{FF2B5EF4-FFF2-40B4-BE49-F238E27FC236}">
                <a16:creationId xmlns:a16="http://schemas.microsoft.com/office/drawing/2014/main" id="{2E10AAAA-B885-4AF0-8092-DE52CE262680}"/>
              </a:ext>
            </a:extLst>
          </p:cNvPr>
          <p:cNvSpPr>
            <a:spLocks noGrp="1" noChangeArrowheads="1"/>
          </p:cNvSpPr>
          <p:nvPr>
            <p:ph idx="1"/>
          </p:nvPr>
        </p:nvSpPr>
        <p:spPr>
          <a:noFill/>
        </p:spPr>
        <p:txBody>
          <a:bodyPr/>
          <a:lstStyle/>
          <a:p>
            <a:pPr>
              <a:buFontTx/>
              <a:buNone/>
            </a:pPr>
            <a:r>
              <a:rPr lang="en-GB" altLang="en-US"/>
              <a:t>7) The right to decline responsibility for other people’s problems</a:t>
            </a:r>
          </a:p>
          <a:p>
            <a:pPr>
              <a:buFontTx/>
              <a:buNone/>
            </a:pPr>
            <a:r>
              <a:rPr lang="en-GB" altLang="en-US"/>
              <a:t>8) The right to make reasonable requests of others</a:t>
            </a:r>
          </a:p>
          <a:p>
            <a:pPr>
              <a:buFontTx/>
              <a:buNone/>
            </a:pPr>
            <a:r>
              <a:rPr lang="en-GB" altLang="en-US"/>
              <a:t>9) The right to set my own priorities</a:t>
            </a:r>
          </a:p>
          <a:p>
            <a:pPr>
              <a:buFontTx/>
              <a:buNone/>
            </a:pPr>
            <a:r>
              <a:rPr lang="en-GB" altLang="en-US"/>
              <a:t>10) The right to be listened to, and taken seriously</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506C7B83-2F1A-457D-81FA-C491CCF16770}"/>
              </a:ext>
            </a:extLst>
          </p:cNvPr>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29699" name="Rectangle 3">
            <a:extLst>
              <a:ext uri="{FF2B5EF4-FFF2-40B4-BE49-F238E27FC236}">
                <a16:creationId xmlns:a16="http://schemas.microsoft.com/office/drawing/2014/main" id="{9B96C67E-FBB6-47A4-A192-DBBD99BDE5DE}"/>
              </a:ext>
            </a:extLst>
          </p:cNvPr>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98308" name="Rectangle 4">
            <a:extLst>
              <a:ext uri="{FF2B5EF4-FFF2-40B4-BE49-F238E27FC236}">
                <a16:creationId xmlns:a16="http://schemas.microsoft.com/office/drawing/2014/main" id="{3252F992-A30D-45BA-B6C1-47FD2C867F87}"/>
              </a:ext>
            </a:extLst>
          </p:cNvPr>
          <p:cNvSpPr>
            <a:spLocks noGrp="1" noChangeArrowheads="1"/>
          </p:cNvSpPr>
          <p:nvPr>
            <p:ph type="title"/>
          </p:nvPr>
        </p:nvSpPr>
        <p:spPr/>
        <p:txBody>
          <a:bodyPr/>
          <a:lstStyle/>
          <a:p>
            <a:pPr>
              <a:defRPr/>
            </a:pPr>
            <a:r>
              <a:rPr lang="en-GB" altLang="en-US" sz="3200" b="1" dirty="0"/>
              <a:t>FACTORS INFLUENCING WORK STRESS</a:t>
            </a:r>
          </a:p>
        </p:txBody>
      </p:sp>
      <p:sp>
        <p:nvSpPr>
          <p:cNvPr id="98309" name="Rectangle 5">
            <a:extLst>
              <a:ext uri="{FF2B5EF4-FFF2-40B4-BE49-F238E27FC236}">
                <a16:creationId xmlns:a16="http://schemas.microsoft.com/office/drawing/2014/main" id="{22127A23-DAF5-4D2E-9FCF-A92EFB68FC87}"/>
              </a:ext>
            </a:extLst>
          </p:cNvPr>
          <p:cNvSpPr>
            <a:spLocks noGrp="1" noChangeArrowheads="1"/>
          </p:cNvSpPr>
          <p:nvPr>
            <p:ph sz="half" idx="1"/>
          </p:nvPr>
        </p:nvSpPr>
        <p:spPr>
          <a:xfrm>
            <a:off x="2466975" y="2286000"/>
            <a:ext cx="3594100" cy="3619500"/>
          </a:xfrm>
        </p:spPr>
        <p:txBody>
          <a:bodyPr rtlCol="0">
            <a:normAutofit/>
          </a:bodyPr>
          <a:lstStyle/>
          <a:p>
            <a:pPr>
              <a:buNone/>
              <a:defRPr/>
            </a:pPr>
            <a:endParaRPr lang="en-GB" altLang="en-US">
              <a:solidFill>
                <a:schemeClr val="tx1">
                  <a:lumMod val="65000"/>
                  <a:lumOff val="35000"/>
                </a:schemeClr>
              </a:solidFill>
            </a:endParaRPr>
          </a:p>
          <a:p>
            <a:pPr>
              <a:defRPr/>
            </a:pPr>
            <a:r>
              <a:rPr lang="en-GB" altLang="en-US">
                <a:solidFill>
                  <a:schemeClr val="tx1">
                    <a:lumMod val="65000"/>
                    <a:lumOff val="35000"/>
                  </a:schemeClr>
                </a:solidFill>
              </a:rPr>
              <a:t>The drive for success</a:t>
            </a:r>
          </a:p>
          <a:p>
            <a:pPr>
              <a:defRPr/>
            </a:pPr>
            <a:r>
              <a:rPr lang="en-GB" altLang="en-US">
                <a:solidFill>
                  <a:schemeClr val="tx1">
                    <a:lumMod val="65000"/>
                    <a:lumOff val="35000"/>
                  </a:schemeClr>
                </a:solidFill>
              </a:rPr>
              <a:t>Changing work patterns</a:t>
            </a:r>
          </a:p>
          <a:p>
            <a:pPr>
              <a:defRPr/>
            </a:pPr>
            <a:r>
              <a:rPr lang="en-GB" altLang="en-US">
                <a:solidFill>
                  <a:schemeClr val="tx1">
                    <a:lumMod val="65000"/>
                    <a:lumOff val="35000"/>
                  </a:schemeClr>
                </a:solidFill>
              </a:rPr>
              <a:t>Working conditions</a:t>
            </a:r>
          </a:p>
          <a:p>
            <a:pPr>
              <a:defRPr/>
            </a:pPr>
            <a:r>
              <a:rPr lang="en-GB" altLang="en-US">
                <a:solidFill>
                  <a:schemeClr val="tx1">
                    <a:lumMod val="65000"/>
                    <a:lumOff val="35000"/>
                  </a:schemeClr>
                </a:solidFill>
              </a:rPr>
              <a:t>Overwork</a:t>
            </a:r>
          </a:p>
          <a:p>
            <a:pPr>
              <a:defRPr/>
            </a:pPr>
            <a:r>
              <a:rPr lang="en-GB" altLang="en-US">
                <a:solidFill>
                  <a:schemeClr val="tx1">
                    <a:lumMod val="65000"/>
                    <a:lumOff val="35000"/>
                  </a:schemeClr>
                </a:solidFill>
              </a:rPr>
              <a:t>Under-work</a:t>
            </a:r>
          </a:p>
        </p:txBody>
      </p:sp>
      <p:sp>
        <p:nvSpPr>
          <p:cNvPr id="29702" name="Rectangle 6">
            <a:extLst>
              <a:ext uri="{FF2B5EF4-FFF2-40B4-BE49-F238E27FC236}">
                <a16:creationId xmlns:a16="http://schemas.microsoft.com/office/drawing/2014/main" id="{EEAB4C0E-D4EE-45F4-824D-6BFF2D663103}"/>
              </a:ext>
            </a:extLst>
          </p:cNvPr>
          <p:cNvSpPr>
            <a:spLocks noGrp="1" noChangeArrowheads="1"/>
          </p:cNvSpPr>
          <p:nvPr>
            <p:ph sz="half" idx="2"/>
          </p:nvPr>
        </p:nvSpPr>
        <p:spPr>
          <a:xfrm>
            <a:off x="6510338" y="2286000"/>
            <a:ext cx="3592512" cy="3619500"/>
          </a:xfrm>
          <a:noFill/>
        </p:spPr>
        <p:txBody>
          <a:bodyPr/>
          <a:lstStyle/>
          <a:p>
            <a:pPr>
              <a:buFontTx/>
              <a:buNone/>
            </a:pPr>
            <a:endParaRPr lang="en-GB" altLang="en-US"/>
          </a:p>
          <a:p>
            <a:r>
              <a:rPr lang="en-GB" altLang="en-US"/>
              <a:t>Uncertainty</a:t>
            </a:r>
          </a:p>
          <a:p>
            <a:r>
              <a:rPr lang="en-GB" altLang="en-US"/>
              <a:t>Conflict</a:t>
            </a:r>
          </a:p>
          <a:p>
            <a:r>
              <a:rPr lang="en-GB" altLang="en-US"/>
              <a:t>Responsibility</a:t>
            </a:r>
          </a:p>
          <a:p>
            <a:r>
              <a:rPr lang="en-GB" altLang="en-US"/>
              <a:t>Relationships at work</a:t>
            </a:r>
          </a:p>
          <a:p>
            <a:r>
              <a:rPr lang="en-GB" altLang="en-US"/>
              <a:t>Change at work</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F72DD807-D24F-491F-82FF-D257B2CA6A8E}"/>
              </a:ext>
            </a:extLst>
          </p:cNvPr>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31747" name="Rectangle 3">
            <a:extLst>
              <a:ext uri="{FF2B5EF4-FFF2-40B4-BE49-F238E27FC236}">
                <a16:creationId xmlns:a16="http://schemas.microsoft.com/office/drawing/2014/main" id="{AD7309AA-08EE-451C-908F-30EC74221D05}"/>
              </a:ext>
            </a:extLst>
          </p:cNvPr>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100356" name="Rectangle 4">
            <a:extLst>
              <a:ext uri="{FF2B5EF4-FFF2-40B4-BE49-F238E27FC236}">
                <a16:creationId xmlns:a16="http://schemas.microsoft.com/office/drawing/2014/main" id="{75F6484D-AED6-43CC-B3E9-B3E8B6787D33}"/>
              </a:ext>
            </a:extLst>
          </p:cNvPr>
          <p:cNvSpPr>
            <a:spLocks noGrp="1" noChangeArrowheads="1"/>
          </p:cNvSpPr>
          <p:nvPr>
            <p:ph type="title"/>
          </p:nvPr>
        </p:nvSpPr>
        <p:spPr/>
        <p:txBody>
          <a:bodyPr/>
          <a:lstStyle/>
          <a:p>
            <a:pPr>
              <a:defRPr/>
            </a:pPr>
            <a:r>
              <a:rPr lang="en-GB" altLang="en-US" sz="3200" b="1" dirty="0"/>
              <a:t>THE DRIVE FOR SUCCESS</a:t>
            </a:r>
          </a:p>
        </p:txBody>
      </p:sp>
      <p:sp>
        <p:nvSpPr>
          <p:cNvPr id="31749" name="Rectangle 5">
            <a:extLst>
              <a:ext uri="{FF2B5EF4-FFF2-40B4-BE49-F238E27FC236}">
                <a16:creationId xmlns:a16="http://schemas.microsoft.com/office/drawing/2014/main" id="{EF65F673-C35D-4F5E-85AC-623C9E3ECBD2}"/>
              </a:ext>
            </a:extLst>
          </p:cNvPr>
          <p:cNvSpPr>
            <a:spLocks noGrp="1" noChangeArrowheads="1"/>
          </p:cNvSpPr>
          <p:nvPr>
            <p:ph idx="1"/>
          </p:nvPr>
        </p:nvSpPr>
        <p:spPr>
          <a:xfrm>
            <a:off x="2438400" y="1600200"/>
            <a:ext cx="7772400" cy="4114800"/>
          </a:xfrm>
          <a:noFill/>
        </p:spPr>
        <p:txBody>
          <a:bodyPr/>
          <a:lstStyle/>
          <a:p>
            <a:pPr>
              <a:buFontTx/>
              <a:buNone/>
            </a:pPr>
            <a:r>
              <a:rPr lang="en-GB" altLang="en-US"/>
              <a:t>   Western society is driven by ‘work’, personal adequacy equates with professional success, we crave status and abhor failure.</a:t>
            </a:r>
          </a:p>
          <a:p>
            <a:pPr>
              <a:buFontTx/>
              <a:buNone/>
            </a:pPr>
            <a:endParaRPr lang="en-GB" altLang="en-US"/>
          </a:p>
          <a:p>
            <a:pPr>
              <a:buFontTx/>
              <a:buNone/>
            </a:pPr>
            <a:r>
              <a:rPr lang="en-GB" altLang="en-US"/>
              <a:t>   Our culture demands monetary success / professional status. </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0C242514-A356-49DE-96C7-36EB4501D560}"/>
              </a:ext>
            </a:extLst>
          </p:cNvPr>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33795" name="Rectangle 3">
            <a:extLst>
              <a:ext uri="{FF2B5EF4-FFF2-40B4-BE49-F238E27FC236}">
                <a16:creationId xmlns:a16="http://schemas.microsoft.com/office/drawing/2014/main" id="{19FC8312-3B4C-420E-AD77-83DBFEEBD104}"/>
              </a:ext>
            </a:extLst>
          </p:cNvPr>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102404" name="Rectangle 4">
            <a:extLst>
              <a:ext uri="{FF2B5EF4-FFF2-40B4-BE49-F238E27FC236}">
                <a16:creationId xmlns:a16="http://schemas.microsoft.com/office/drawing/2014/main" id="{22CDC362-5AA3-4CFB-A477-79FA53D03ABC}"/>
              </a:ext>
            </a:extLst>
          </p:cNvPr>
          <p:cNvSpPr>
            <a:spLocks noGrp="1" noChangeArrowheads="1"/>
          </p:cNvSpPr>
          <p:nvPr>
            <p:ph type="title"/>
          </p:nvPr>
        </p:nvSpPr>
        <p:spPr/>
        <p:txBody>
          <a:bodyPr/>
          <a:lstStyle/>
          <a:p>
            <a:pPr>
              <a:defRPr/>
            </a:pPr>
            <a:r>
              <a:rPr lang="en-GB" altLang="en-US" sz="3200" b="1" dirty="0"/>
              <a:t>CHANGING WORK PATTERNS</a:t>
            </a:r>
          </a:p>
        </p:txBody>
      </p:sp>
      <p:sp>
        <p:nvSpPr>
          <p:cNvPr id="33797" name="Rectangle 5">
            <a:extLst>
              <a:ext uri="{FF2B5EF4-FFF2-40B4-BE49-F238E27FC236}">
                <a16:creationId xmlns:a16="http://schemas.microsoft.com/office/drawing/2014/main" id="{76BF5F63-A6E7-43B6-A95D-2E8912448C33}"/>
              </a:ext>
            </a:extLst>
          </p:cNvPr>
          <p:cNvSpPr>
            <a:spLocks noGrp="1" noChangeArrowheads="1"/>
          </p:cNvSpPr>
          <p:nvPr>
            <p:ph idx="1"/>
          </p:nvPr>
        </p:nvSpPr>
        <p:spPr>
          <a:noFill/>
        </p:spPr>
        <p:txBody>
          <a:bodyPr/>
          <a:lstStyle/>
          <a:p>
            <a:pPr>
              <a:buFontTx/>
              <a:buNone/>
            </a:pPr>
            <a:r>
              <a:rPr lang="en-GB" altLang="en-US">
                <a:solidFill>
                  <a:srgbClr val="7FFF00"/>
                </a:solidFill>
              </a:rPr>
              <a:t>    </a:t>
            </a:r>
            <a:r>
              <a:rPr lang="en-GB" altLang="en-US"/>
              <a:t>Many people feel lucky to have a job.</a:t>
            </a:r>
          </a:p>
          <a:p>
            <a:pPr>
              <a:buFontTx/>
              <a:buNone/>
            </a:pPr>
            <a:endParaRPr lang="en-GB" altLang="en-US"/>
          </a:p>
          <a:p>
            <a:pPr>
              <a:buFontTx/>
              <a:buNone/>
            </a:pPr>
            <a:r>
              <a:rPr lang="en-GB" altLang="en-US"/>
              <a:t>    Unemployment, redundancy, shorter working weeks, new technology affect emotional and physical security. No more jobs for life, more short - term contracts.</a:t>
            </a:r>
          </a:p>
          <a:p>
            <a:pPr>
              <a:buFontTx/>
              <a:buNone/>
            </a:pPr>
            <a:r>
              <a:rPr lang="en-GB" altLang="en-US"/>
              <a:t>    Financial and emotional burnout is increasing among all levels.</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9F3558BD-1FD5-4333-83B9-EC190FB07A53}"/>
              </a:ext>
            </a:extLst>
          </p:cNvPr>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35843" name="Rectangle 3">
            <a:extLst>
              <a:ext uri="{FF2B5EF4-FFF2-40B4-BE49-F238E27FC236}">
                <a16:creationId xmlns:a16="http://schemas.microsoft.com/office/drawing/2014/main" id="{7DB7F10A-3858-4C17-BAA5-94D6720197B2}"/>
              </a:ext>
            </a:extLst>
          </p:cNvPr>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104452" name="Rectangle 4">
            <a:extLst>
              <a:ext uri="{FF2B5EF4-FFF2-40B4-BE49-F238E27FC236}">
                <a16:creationId xmlns:a16="http://schemas.microsoft.com/office/drawing/2014/main" id="{0DCA2960-68ED-421E-9561-3BE4CE2444B8}"/>
              </a:ext>
            </a:extLst>
          </p:cNvPr>
          <p:cNvSpPr>
            <a:spLocks noGrp="1" noChangeArrowheads="1"/>
          </p:cNvSpPr>
          <p:nvPr>
            <p:ph type="title"/>
          </p:nvPr>
        </p:nvSpPr>
        <p:spPr/>
        <p:txBody>
          <a:bodyPr/>
          <a:lstStyle/>
          <a:p>
            <a:pPr>
              <a:defRPr/>
            </a:pPr>
            <a:r>
              <a:rPr lang="en-GB" altLang="en-US" sz="3200" b="1" dirty="0"/>
              <a:t>WORKING CONDITIONS</a:t>
            </a:r>
          </a:p>
        </p:txBody>
      </p:sp>
      <p:sp>
        <p:nvSpPr>
          <p:cNvPr id="35845" name="Rectangle 5">
            <a:extLst>
              <a:ext uri="{FF2B5EF4-FFF2-40B4-BE49-F238E27FC236}">
                <a16:creationId xmlns:a16="http://schemas.microsoft.com/office/drawing/2014/main" id="{E19909CD-D79C-4F0B-BC92-692E2369DD54}"/>
              </a:ext>
            </a:extLst>
          </p:cNvPr>
          <p:cNvSpPr>
            <a:spLocks noGrp="1" noChangeArrowheads="1"/>
          </p:cNvSpPr>
          <p:nvPr>
            <p:ph idx="1"/>
          </p:nvPr>
        </p:nvSpPr>
        <p:spPr>
          <a:xfrm>
            <a:off x="2286000" y="914400"/>
            <a:ext cx="7772400" cy="4114800"/>
          </a:xfrm>
          <a:noFill/>
        </p:spPr>
        <p:txBody>
          <a:bodyPr/>
          <a:lstStyle/>
          <a:p>
            <a:pPr>
              <a:buFontTx/>
              <a:buNone/>
            </a:pPr>
            <a:r>
              <a:rPr lang="en-GB" altLang="en-US"/>
              <a:t>   </a:t>
            </a:r>
          </a:p>
          <a:p>
            <a:pPr>
              <a:buFontTx/>
              <a:buNone/>
            </a:pPr>
            <a:r>
              <a:rPr lang="en-GB" altLang="en-US"/>
              <a:t>    Physical and mental health is adversely affected by unpleasant working conditions, such as high noise levels, lighting, temperature and unsocial or excessive hours.    </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B792235E-D603-41DA-95F0-ECD48D9AFF1C}"/>
              </a:ext>
            </a:extLst>
          </p:cNvPr>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37891" name="Rectangle 3">
            <a:extLst>
              <a:ext uri="{FF2B5EF4-FFF2-40B4-BE49-F238E27FC236}">
                <a16:creationId xmlns:a16="http://schemas.microsoft.com/office/drawing/2014/main" id="{A745ED93-E25C-4A6B-825E-5F3229906F94}"/>
              </a:ext>
            </a:extLst>
          </p:cNvPr>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106500" name="Rectangle 4">
            <a:extLst>
              <a:ext uri="{FF2B5EF4-FFF2-40B4-BE49-F238E27FC236}">
                <a16:creationId xmlns:a16="http://schemas.microsoft.com/office/drawing/2014/main" id="{F492593C-1D64-49C4-9F6D-9504468C04CB}"/>
              </a:ext>
            </a:extLst>
          </p:cNvPr>
          <p:cNvSpPr>
            <a:spLocks noGrp="1" noChangeArrowheads="1"/>
          </p:cNvSpPr>
          <p:nvPr>
            <p:ph type="title"/>
          </p:nvPr>
        </p:nvSpPr>
        <p:spPr/>
        <p:txBody>
          <a:bodyPr/>
          <a:lstStyle/>
          <a:p>
            <a:pPr>
              <a:defRPr/>
            </a:pPr>
            <a:r>
              <a:rPr lang="en-GB" altLang="en-US" sz="3200" b="1">
                <a:solidFill>
                  <a:srgbClr val="7FFF00"/>
                </a:solidFill>
              </a:rPr>
              <a:t>OVERWORK</a:t>
            </a:r>
          </a:p>
        </p:txBody>
      </p:sp>
      <p:sp>
        <p:nvSpPr>
          <p:cNvPr id="37893" name="Rectangle 5">
            <a:extLst>
              <a:ext uri="{FF2B5EF4-FFF2-40B4-BE49-F238E27FC236}">
                <a16:creationId xmlns:a16="http://schemas.microsoft.com/office/drawing/2014/main" id="{49D548E6-DB10-4988-AAC6-0CEABE56353E}"/>
              </a:ext>
            </a:extLst>
          </p:cNvPr>
          <p:cNvSpPr>
            <a:spLocks noGrp="1" noChangeArrowheads="1"/>
          </p:cNvSpPr>
          <p:nvPr>
            <p:ph idx="1"/>
          </p:nvPr>
        </p:nvSpPr>
        <p:spPr>
          <a:noFill/>
        </p:spPr>
        <p:txBody>
          <a:bodyPr/>
          <a:lstStyle/>
          <a:p>
            <a:pPr>
              <a:buFontTx/>
              <a:buNone/>
            </a:pPr>
            <a:r>
              <a:rPr lang="en-GB" altLang="en-US"/>
              <a:t>   </a:t>
            </a:r>
          </a:p>
          <a:p>
            <a:pPr>
              <a:buFontTx/>
              <a:buNone/>
            </a:pPr>
            <a:r>
              <a:rPr lang="en-GB" altLang="en-US"/>
              <a:t>   Stress may occur through an inability to cope with the technical or intellectual demands of a particular task.</a:t>
            </a:r>
          </a:p>
          <a:p>
            <a:pPr>
              <a:buFontTx/>
              <a:buNone/>
            </a:pPr>
            <a:r>
              <a:rPr lang="en-GB" altLang="en-US"/>
              <a:t>   Circumstances such as long hours, unrealistic deadlines and frequent interruptions will compound this.</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8A275C06-7F90-44EA-87B4-CCDB47EE3CD1}"/>
              </a:ext>
            </a:extLst>
          </p:cNvPr>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39939" name="Rectangle 3">
            <a:extLst>
              <a:ext uri="{FF2B5EF4-FFF2-40B4-BE49-F238E27FC236}">
                <a16:creationId xmlns:a16="http://schemas.microsoft.com/office/drawing/2014/main" id="{81473B7E-E2CC-44A4-8C45-F6E3D6F66FCB}"/>
              </a:ext>
            </a:extLst>
          </p:cNvPr>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108548" name="Rectangle 4">
            <a:extLst>
              <a:ext uri="{FF2B5EF4-FFF2-40B4-BE49-F238E27FC236}">
                <a16:creationId xmlns:a16="http://schemas.microsoft.com/office/drawing/2014/main" id="{D183EC5E-EA5E-46A0-B9EC-8E4BC4B5116B}"/>
              </a:ext>
            </a:extLst>
          </p:cNvPr>
          <p:cNvSpPr>
            <a:spLocks noGrp="1" noChangeArrowheads="1"/>
          </p:cNvSpPr>
          <p:nvPr>
            <p:ph type="title"/>
          </p:nvPr>
        </p:nvSpPr>
        <p:spPr/>
        <p:txBody>
          <a:bodyPr/>
          <a:lstStyle/>
          <a:p>
            <a:pPr>
              <a:defRPr/>
            </a:pPr>
            <a:r>
              <a:rPr lang="en-GB" altLang="en-US" sz="3200" b="1">
                <a:solidFill>
                  <a:srgbClr val="7FFF00"/>
                </a:solidFill>
              </a:rPr>
              <a:t>UNDERWORK</a:t>
            </a:r>
          </a:p>
        </p:txBody>
      </p:sp>
      <p:sp>
        <p:nvSpPr>
          <p:cNvPr id="39941" name="Rectangle 5">
            <a:extLst>
              <a:ext uri="{FF2B5EF4-FFF2-40B4-BE49-F238E27FC236}">
                <a16:creationId xmlns:a16="http://schemas.microsoft.com/office/drawing/2014/main" id="{97FB8C59-1519-4357-B8E8-A7A65EC95888}"/>
              </a:ext>
            </a:extLst>
          </p:cNvPr>
          <p:cNvSpPr>
            <a:spLocks noGrp="1" noChangeArrowheads="1"/>
          </p:cNvSpPr>
          <p:nvPr>
            <p:ph idx="1"/>
          </p:nvPr>
        </p:nvSpPr>
        <p:spPr>
          <a:xfrm>
            <a:off x="2209800" y="2209800"/>
            <a:ext cx="7772400" cy="4114800"/>
          </a:xfrm>
          <a:noFill/>
        </p:spPr>
        <p:txBody>
          <a:bodyPr/>
          <a:lstStyle/>
          <a:p>
            <a:pPr>
              <a:buFontTx/>
              <a:buNone/>
            </a:pPr>
            <a:r>
              <a:rPr lang="en-GB" altLang="en-US"/>
              <a:t>   </a:t>
            </a:r>
          </a:p>
          <a:p>
            <a:pPr>
              <a:buFontTx/>
              <a:buNone/>
            </a:pPr>
            <a:endParaRPr lang="en-GB" altLang="en-US"/>
          </a:p>
          <a:p>
            <a:pPr>
              <a:buFontTx/>
              <a:buNone/>
            </a:pPr>
            <a:r>
              <a:rPr lang="en-GB" altLang="en-US"/>
              <a:t>   This may arise from boredom because there is not enough to do, or because a job is dull and repetitive.</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5AE77EA0-0DBE-406F-9470-F569DDBCF3FA}"/>
              </a:ext>
            </a:extLst>
          </p:cNvPr>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41987" name="Rectangle 3">
            <a:extLst>
              <a:ext uri="{FF2B5EF4-FFF2-40B4-BE49-F238E27FC236}">
                <a16:creationId xmlns:a16="http://schemas.microsoft.com/office/drawing/2014/main" id="{3E9C57DC-CD57-4829-9BE7-B2BB0453977A}"/>
              </a:ext>
            </a:extLst>
          </p:cNvPr>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IN" altLang="en-US"/>
          </a:p>
        </p:txBody>
      </p:sp>
      <p:sp>
        <p:nvSpPr>
          <p:cNvPr id="110596" name="Rectangle 4">
            <a:extLst>
              <a:ext uri="{FF2B5EF4-FFF2-40B4-BE49-F238E27FC236}">
                <a16:creationId xmlns:a16="http://schemas.microsoft.com/office/drawing/2014/main" id="{EE6380E6-D790-460B-9440-403003AA224D}"/>
              </a:ext>
            </a:extLst>
          </p:cNvPr>
          <p:cNvSpPr>
            <a:spLocks noGrp="1" noChangeArrowheads="1"/>
          </p:cNvSpPr>
          <p:nvPr>
            <p:ph type="title"/>
          </p:nvPr>
        </p:nvSpPr>
        <p:spPr/>
        <p:txBody>
          <a:bodyPr/>
          <a:lstStyle/>
          <a:p>
            <a:pPr>
              <a:defRPr/>
            </a:pPr>
            <a:r>
              <a:rPr lang="en-GB" altLang="en-US" sz="3200" b="1">
                <a:solidFill>
                  <a:srgbClr val="7FFF00"/>
                </a:solidFill>
              </a:rPr>
              <a:t>UNCERTAINTY</a:t>
            </a:r>
          </a:p>
        </p:txBody>
      </p:sp>
      <p:sp>
        <p:nvSpPr>
          <p:cNvPr id="41989" name="Rectangle 5">
            <a:extLst>
              <a:ext uri="{FF2B5EF4-FFF2-40B4-BE49-F238E27FC236}">
                <a16:creationId xmlns:a16="http://schemas.microsoft.com/office/drawing/2014/main" id="{0D09C6DA-BC63-4FE7-88E8-32569369C7E0}"/>
              </a:ext>
            </a:extLst>
          </p:cNvPr>
          <p:cNvSpPr>
            <a:spLocks noGrp="1" noChangeArrowheads="1"/>
          </p:cNvSpPr>
          <p:nvPr>
            <p:ph idx="1"/>
          </p:nvPr>
        </p:nvSpPr>
        <p:spPr>
          <a:xfrm>
            <a:off x="2133600" y="2590800"/>
            <a:ext cx="7772400" cy="4114800"/>
          </a:xfrm>
          <a:noFill/>
        </p:spPr>
        <p:txBody>
          <a:bodyPr/>
          <a:lstStyle/>
          <a:p>
            <a:pPr>
              <a:buFontTx/>
              <a:buNone/>
            </a:pPr>
            <a:r>
              <a:rPr lang="en-GB" altLang="en-US"/>
              <a:t>   </a:t>
            </a:r>
          </a:p>
          <a:p>
            <a:pPr>
              <a:buFontTx/>
              <a:buNone/>
            </a:pPr>
            <a:r>
              <a:rPr lang="en-GB" altLang="en-US"/>
              <a:t>   About the individuals work role - objectives, responsibilities, and expectations, and a lack of communication and feedback can result in confusion, helplessness, and stress.</a:t>
            </a:r>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708</Words>
  <Application>Microsoft Office PowerPoint</Application>
  <PresentationFormat>Widescreen</PresentationFormat>
  <Paragraphs>116</Paragraphs>
  <Slides>24</Slides>
  <Notes>22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24</vt:i4>
      </vt:variant>
    </vt:vector>
  </HeadingPairs>
  <TitlesOfParts>
    <vt:vector size="31" baseType="lpstr">
      <vt:lpstr>Arial</vt:lpstr>
      <vt:lpstr>Calibri</vt:lpstr>
      <vt:lpstr>Calibri Light</vt:lpstr>
      <vt:lpstr>Gill Sans MT</vt:lpstr>
      <vt:lpstr>Impact</vt:lpstr>
      <vt:lpstr>Office Theme</vt:lpstr>
      <vt:lpstr>Badge</vt:lpstr>
      <vt:lpstr>PowerPoint Presentation</vt:lpstr>
      <vt:lpstr>Work stress and its management</vt:lpstr>
      <vt:lpstr>FACTORS INFLUENCING WORK STRESS</vt:lpstr>
      <vt:lpstr>THE DRIVE FOR SUCCESS</vt:lpstr>
      <vt:lpstr>CHANGING WORK PATTERNS</vt:lpstr>
      <vt:lpstr>WORKING CONDITIONS</vt:lpstr>
      <vt:lpstr>OVERWORK</vt:lpstr>
      <vt:lpstr>UNDERWORK</vt:lpstr>
      <vt:lpstr>UNCERTAINTY</vt:lpstr>
      <vt:lpstr>CONFLICT</vt:lpstr>
      <vt:lpstr>RESPONSIBILITY</vt:lpstr>
      <vt:lpstr>RELATIONSHIPS AT WORK</vt:lpstr>
      <vt:lpstr>CHANGES AT WORK</vt:lpstr>
      <vt:lpstr>ABC STRATEGY</vt:lpstr>
      <vt:lpstr>ABC STRATEGY</vt:lpstr>
      <vt:lpstr>ABC STRATEGY</vt:lpstr>
      <vt:lpstr>Stress Management Techniques</vt:lpstr>
      <vt:lpstr>Change your Thinking</vt:lpstr>
      <vt:lpstr>Re-framing</vt:lpstr>
      <vt:lpstr>Positive Thinking</vt:lpstr>
      <vt:lpstr>Change your Behaviour</vt:lpstr>
      <vt:lpstr>Be Assertive</vt:lpstr>
      <vt:lpstr>Equality and Basic Rights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Tanvi Rana</dc:creator>
  <cp:lastModifiedBy>Tanvi Rana</cp:lastModifiedBy>
  <cp:revision>1</cp:revision>
  <dcterms:created xsi:type="dcterms:W3CDTF">2019-09-10T03:40:28Z</dcterms:created>
  <dcterms:modified xsi:type="dcterms:W3CDTF">2019-09-10T03:44:38Z</dcterms:modified>
</cp:coreProperties>
</file>