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57" r:id="rId3"/>
    <p:sldId id="258" r:id="rId4"/>
    <p:sldId id="259" r:id="rId5"/>
    <p:sldId id="260" r:id="rId6"/>
    <p:sldId id="276" r:id="rId7"/>
    <p:sldId id="277" r:id="rId8"/>
    <p:sldId id="261" r:id="rId9"/>
    <p:sldId id="262" r:id="rId10"/>
    <p:sldId id="278" r:id="rId11"/>
    <p:sldId id="279" r:id="rId12"/>
    <p:sldId id="280" r:id="rId13"/>
    <p:sldId id="281" r:id="rId14"/>
    <p:sldId id="282" r:id="rId15"/>
    <p:sldId id="283" r:id="rId16"/>
    <p:sldId id="273" r:id="rId17"/>
    <p:sldId id="284" r:id="rId18"/>
    <p:sldId id="264" r:id="rId19"/>
    <p:sldId id="265" r:id="rId20"/>
    <p:sldId id="266" r:id="rId21"/>
    <p:sldId id="267" r:id="rId22"/>
    <p:sldId id="268" r:id="rId23"/>
    <p:sldId id="269" r:id="rId24"/>
    <p:sldId id="270" r:id="rId25"/>
    <p:sldId id="271" r:id="rId26"/>
    <p:sldId id="272" r:id="rId27"/>
    <p:sldId id="2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11.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2.svg"/><Relationship Id="rId16" Type="http://schemas.openxmlformats.org/officeDocument/2006/relationships/image" Target="../media/image44.svg"/><Relationship Id="rId1" Type="http://schemas.openxmlformats.org/officeDocument/2006/relationships/image" Target="../media/image31.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5.svg"/><Relationship Id="rId9" Type="http://schemas.openxmlformats.org/officeDocument/2006/relationships/image" Target="../media/image37.png"/><Relationship Id="rId14" Type="http://schemas.openxmlformats.org/officeDocument/2006/relationships/image" Target="../media/image42.svg"/></Relationships>
</file>

<file path=ppt/diagrams/_rels/data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2.svg"/><Relationship Id="rId16" Type="http://schemas.openxmlformats.org/officeDocument/2006/relationships/image" Target="../media/image44.svg"/><Relationship Id="rId1" Type="http://schemas.openxmlformats.org/officeDocument/2006/relationships/image" Target="../media/image31.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5.svg"/><Relationship Id="rId9" Type="http://schemas.openxmlformats.org/officeDocument/2006/relationships/image" Target="../media/image37.png"/><Relationship Id="rId14" Type="http://schemas.openxmlformats.org/officeDocument/2006/relationships/image" Target="../media/image42.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D9CB04A-EC3D-4CA2-B438-97ACB504A33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F219F17-3102-4120-A5A9-84FD86C30F67}">
      <dgm:prSet/>
      <dgm:spPr/>
      <dgm:t>
        <a:bodyPr/>
        <a:lstStyle/>
        <a:p>
          <a:r>
            <a:rPr lang="en-US"/>
            <a:t>The driving force behind this is the search better ways for organization resources.</a:t>
          </a:r>
        </a:p>
      </dgm:t>
    </dgm:pt>
    <dgm:pt modelId="{461CA06F-3338-4DFE-97D4-6F8016FF87A2}" type="parTrans" cxnId="{80BE38CA-CC3B-452A-840C-2D7ED05DD9EA}">
      <dgm:prSet/>
      <dgm:spPr/>
      <dgm:t>
        <a:bodyPr/>
        <a:lstStyle/>
        <a:p>
          <a:endParaRPr lang="en-US"/>
        </a:p>
      </dgm:t>
    </dgm:pt>
    <dgm:pt modelId="{FD753F05-8FEF-4B83-8823-00B0CCCD0C9B}" type="sibTrans" cxnId="{80BE38CA-CC3B-452A-840C-2D7ED05DD9EA}">
      <dgm:prSet/>
      <dgm:spPr/>
      <dgm:t>
        <a:bodyPr/>
        <a:lstStyle/>
        <a:p>
          <a:endParaRPr lang="en-US"/>
        </a:p>
      </dgm:t>
    </dgm:pt>
    <dgm:pt modelId="{063408FA-26E4-4E47-A570-FF364EEE4DAB}">
      <dgm:prSet/>
      <dgm:spPr/>
      <dgm:t>
        <a:bodyPr/>
        <a:lstStyle/>
        <a:p>
          <a:r>
            <a:rPr lang="en-US"/>
            <a:t>Consist of planning, organizing, staffing etc.</a:t>
          </a:r>
        </a:p>
      </dgm:t>
    </dgm:pt>
    <dgm:pt modelId="{9D89E5E4-9866-4CFE-853A-87C34C8FC972}" type="parTrans" cxnId="{D39AE36A-E05B-46E8-8675-8CE3BEDB45EB}">
      <dgm:prSet/>
      <dgm:spPr/>
      <dgm:t>
        <a:bodyPr/>
        <a:lstStyle/>
        <a:p>
          <a:endParaRPr lang="en-US"/>
        </a:p>
      </dgm:t>
    </dgm:pt>
    <dgm:pt modelId="{26D2C538-E7BA-4D2A-B725-D46A7062644F}" type="sibTrans" cxnId="{D39AE36A-E05B-46E8-8675-8CE3BEDB45EB}">
      <dgm:prSet/>
      <dgm:spPr/>
      <dgm:t>
        <a:bodyPr/>
        <a:lstStyle/>
        <a:p>
          <a:endParaRPr lang="en-US"/>
        </a:p>
      </dgm:t>
    </dgm:pt>
    <dgm:pt modelId="{6C00CAEE-4658-4F2D-A1FF-96D0C525D8C5}">
      <dgm:prSet/>
      <dgm:spPr/>
      <dgm:t>
        <a:bodyPr/>
        <a:lstStyle/>
        <a:p>
          <a:r>
            <a:rPr lang="en-US"/>
            <a:t>Leadership management .</a:t>
          </a:r>
        </a:p>
      </dgm:t>
    </dgm:pt>
    <dgm:pt modelId="{48349273-7C19-47FB-BB0D-DC25D07263D8}" type="parTrans" cxnId="{D98C7791-CE8E-4B86-803F-DC4AAF5D6061}">
      <dgm:prSet/>
      <dgm:spPr/>
      <dgm:t>
        <a:bodyPr/>
        <a:lstStyle/>
        <a:p>
          <a:endParaRPr lang="en-US"/>
        </a:p>
      </dgm:t>
    </dgm:pt>
    <dgm:pt modelId="{7C112953-B543-4545-9CE0-810566AF6568}" type="sibTrans" cxnId="{D98C7791-CE8E-4B86-803F-DC4AAF5D6061}">
      <dgm:prSet/>
      <dgm:spPr/>
      <dgm:t>
        <a:bodyPr/>
        <a:lstStyle/>
        <a:p>
          <a:endParaRPr lang="en-US"/>
        </a:p>
      </dgm:t>
    </dgm:pt>
    <dgm:pt modelId="{F56DAA41-2872-45F4-BEFD-B00461E65E9A}">
      <dgm:prSet/>
      <dgm:spPr/>
      <dgm:t>
        <a:bodyPr/>
        <a:lstStyle/>
        <a:p>
          <a:r>
            <a:rPr lang="en-US"/>
            <a:t>Evolution of management began in the late 19</a:t>
          </a:r>
          <a:r>
            <a:rPr lang="en-US" baseline="30000"/>
            <a:t>th</a:t>
          </a:r>
          <a:r>
            <a:rPr lang="en-US"/>
            <a:t> century after industrial revolution.</a:t>
          </a:r>
        </a:p>
      </dgm:t>
    </dgm:pt>
    <dgm:pt modelId="{7DC337FD-0C69-4CB3-BE06-18C344BBB963}" type="parTrans" cxnId="{4448A990-1AA4-4A4A-AC7C-F1346F9F2589}">
      <dgm:prSet/>
      <dgm:spPr/>
      <dgm:t>
        <a:bodyPr/>
        <a:lstStyle/>
        <a:p>
          <a:endParaRPr lang="en-US"/>
        </a:p>
      </dgm:t>
    </dgm:pt>
    <dgm:pt modelId="{FB1079E2-EFA3-45C1-A184-34B1ADB8A431}" type="sibTrans" cxnId="{4448A990-1AA4-4A4A-AC7C-F1346F9F2589}">
      <dgm:prSet/>
      <dgm:spPr/>
      <dgm:t>
        <a:bodyPr/>
        <a:lstStyle/>
        <a:p>
          <a:endParaRPr lang="en-US"/>
        </a:p>
      </dgm:t>
    </dgm:pt>
    <dgm:pt modelId="{04761F9B-8004-4CDF-9A35-ECD24596E59C}">
      <dgm:prSet/>
      <dgm:spPr/>
      <dgm:t>
        <a:bodyPr/>
        <a:lstStyle/>
        <a:p>
          <a:r>
            <a:rPr lang="en-US"/>
            <a:t>Development of systematic management in 20</a:t>
          </a:r>
          <a:r>
            <a:rPr lang="en-US" baseline="30000"/>
            <a:t>th</a:t>
          </a:r>
          <a:r>
            <a:rPr lang="en-US"/>
            <a:t> century .</a:t>
          </a:r>
        </a:p>
      </dgm:t>
    </dgm:pt>
    <dgm:pt modelId="{F74EDA22-6C0E-4148-814F-017222FD9F56}" type="parTrans" cxnId="{51AA86C2-B09A-4E5E-85F8-033B7CDD719B}">
      <dgm:prSet/>
      <dgm:spPr/>
      <dgm:t>
        <a:bodyPr/>
        <a:lstStyle/>
        <a:p>
          <a:endParaRPr lang="en-US"/>
        </a:p>
      </dgm:t>
    </dgm:pt>
    <dgm:pt modelId="{46BFD65C-080D-4DFA-A76A-2D9C5FC9E6B5}" type="sibTrans" cxnId="{51AA86C2-B09A-4E5E-85F8-033B7CDD719B}">
      <dgm:prSet/>
      <dgm:spPr/>
      <dgm:t>
        <a:bodyPr/>
        <a:lstStyle/>
        <a:p>
          <a:endParaRPr lang="en-US"/>
        </a:p>
      </dgm:t>
    </dgm:pt>
    <dgm:pt modelId="{CAB5F686-B5A1-4D72-B027-50C9E5E958A7}" type="pres">
      <dgm:prSet presAssocID="{4D9CB04A-EC3D-4CA2-B438-97ACB504A333}" presName="root" presStyleCnt="0">
        <dgm:presLayoutVars>
          <dgm:dir/>
          <dgm:resizeHandles val="exact"/>
        </dgm:presLayoutVars>
      </dgm:prSet>
      <dgm:spPr/>
    </dgm:pt>
    <dgm:pt modelId="{A0DAC0F1-223C-4C1C-9674-9C7710F84619}" type="pres">
      <dgm:prSet presAssocID="{CF219F17-3102-4120-A5A9-84FD86C30F67}" presName="compNode" presStyleCnt="0"/>
      <dgm:spPr/>
    </dgm:pt>
    <dgm:pt modelId="{9C627B62-8BC3-44BD-A29B-93BE87E6AB67}" type="pres">
      <dgm:prSet presAssocID="{CF219F17-3102-4120-A5A9-84FD86C30F67}" presName="bgRect" presStyleLbl="bgShp" presStyleIdx="0" presStyleCnt="5"/>
      <dgm:spPr/>
    </dgm:pt>
    <dgm:pt modelId="{99E5C7E1-6E90-436F-B194-744C3772E1BB}" type="pres">
      <dgm:prSet presAssocID="{CF219F17-3102-4120-A5A9-84FD86C30F6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B2694C55-E64C-4BDD-A00A-9E163DE41BF8}" type="pres">
      <dgm:prSet presAssocID="{CF219F17-3102-4120-A5A9-84FD86C30F67}" presName="spaceRect" presStyleCnt="0"/>
      <dgm:spPr/>
    </dgm:pt>
    <dgm:pt modelId="{3F723DC5-01C4-4413-ADBF-886997CC7D82}" type="pres">
      <dgm:prSet presAssocID="{CF219F17-3102-4120-A5A9-84FD86C30F67}" presName="parTx" presStyleLbl="revTx" presStyleIdx="0" presStyleCnt="5">
        <dgm:presLayoutVars>
          <dgm:chMax val="0"/>
          <dgm:chPref val="0"/>
        </dgm:presLayoutVars>
      </dgm:prSet>
      <dgm:spPr/>
    </dgm:pt>
    <dgm:pt modelId="{2660F53B-7482-46D4-A1D2-8B9280FEA107}" type="pres">
      <dgm:prSet presAssocID="{FD753F05-8FEF-4B83-8823-00B0CCCD0C9B}" presName="sibTrans" presStyleCnt="0"/>
      <dgm:spPr/>
    </dgm:pt>
    <dgm:pt modelId="{7F446DD1-28C7-4A6B-9F19-92C9CADA85AF}" type="pres">
      <dgm:prSet presAssocID="{063408FA-26E4-4E47-A570-FF364EEE4DAB}" presName="compNode" presStyleCnt="0"/>
      <dgm:spPr/>
    </dgm:pt>
    <dgm:pt modelId="{13E8FD4C-FC41-43BB-8896-3511195063F7}" type="pres">
      <dgm:prSet presAssocID="{063408FA-26E4-4E47-A570-FF364EEE4DAB}" presName="bgRect" presStyleLbl="bgShp" presStyleIdx="1" presStyleCnt="5"/>
      <dgm:spPr/>
    </dgm:pt>
    <dgm:pt modelId="{697F8218-DC78-4EFC-BA9C-6898A1AEE7CF}" type="pres">
      <dgm:prSet presAssocID="{063408FA-26E4-4E47-A570-FF364EEE4DA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4B5BEEF5-25CD-4678-9668-0052A154E5C9}" type="pres">
      <dgm:prSet presAssocID="{063408FA-26E4-4E47-A570-FF364EEE4DAB}" presName="spaceRect" presStyleCnt="0"/>
      <dgm:spPr/>
    </dgm:pt>
    <dgm:pt modelId="{B9025828-C568-4B47-AC7B-32A80E80A1EF}" type="pres">
      <dgm:prSet presAssocID="{063408FA-26E4-4E47-A570-FF364EEE4DAB}" presName="parTx" presStyleLbl="revTx" presStyleIdx="1" presStyleCnt="5">
        <dgm:presLayoutVars>
          <dgm:chMax val="0"/>
          <dgm:chPref val="0"/>
        </dgm:presLayoutVars>
      </dgm:prSet>
      <dgm:spPr/>
    </dgm:pt>
    <dgm:pt modelId="{95CF7D63-281F-4626-A5D9-ECA9FA8B966E}" type="pres">
      <dgm:prSet presAssocID="{26D2C538-E7BA-4D2A-B725-D46A7062644F}" presName="sibTrans" presStyleCnt="0"/>
      <dgm:spPr/>
    </dgm:pt>
    <dgm:pt modelId="{222F83C9-7568-4300-8E8A-E7E604DE188B}" type="pres">
      <dgm:prSet presAssocID="{6C00CAEE-4658-4F2D-A1FF-96D0C525D8C5}" presName="compNode" presStyleCnt="0"/>
      <dgm:spPr/>
    </dgm:pt>
    <dgm:pt modelId="{C8B7F540-159E-480D-9E42-8C97676470FB}" type="pres">
      <dgm:prSet presAssocID="{6C00CAEE-4658-4F2D-A1FF-96D0C525D8C5}" presName="bgRect" presStyleLbl="bgShp" presStyleIdx="2" presStyleCnt="5"/>
      <dgm:spPr/>
    </dgm:pt>
    <dgm:pt modelId="{53F4E29A-9ABA-408A-9CD3-9A5E22DC0234}" type="pres">
      <dgm:prSet presAssocID="{6C00CAEE-4658-4F2D-A1FF-96D0C525D8C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ptain"/>
        </a:ext>
      </dgm:extLst>
    </dgm:pt>
    <dgm:pt modelId="{D022A26F-CBB0-4427-AFE1-3BDF34263BFA}" type="pres">
      <dgm:prSet presAssocID="{6C00CAEE-4658-4F2D-A1FF-96D0C525D8C5}" presName="spaceRect" presStyleCnt="0"/>
      <dgm:spPr/>
    </dgm:pt>
    <dgm:pt modelId="{31A36DB8-E902-46D6-8CE6-EB1CD6790DBD}" type="pres">
      <dgm:prSet presAssocID="{6C00CAEE-4658-4F2D-A1FF-96D0C525D8C5}" presName="parTx" presStyleLbl="revTx" presStyleIdx="2" presStyleCnt="5">
        <dgm:presLayoutVars>
          <dgm:chMax val="0"/>
          <dgm:chPref val="0"/>
        </dgm:presLayoutVars>
      </dgm:prSet>
      <dgm:spPr/>
    </dgm:pt>
    <dgm:pt modelId="{5DF218D6-85B2-475E-8C27-82BF167BA752}" type="pres">
      <dgm:prSet presAssocID="{7C112953-B543-4545-9CE0-810566AF6568}" presName="sibTrans" presStyleCnt="0"/>
      <dgm:spPr/>
    </dgm:pt>
    <dgm:pt modelId="{FEBDF388-C706-4CFA-8DF3-5AFA62B6AC03}" type="pres">
      <dgm:prSet presAssocID="{F56DAA41-2872-45F4-BEFD-B00461E65E9A}" presName="compNode" presStyleCnt="0"/>
      <dgm:spPr/>
    </dgm:pt>
    <dgm:pt modelId="{DE387BBD-F20A-4A4C-A968-133A906C3986}" type="pres">
      <dgm:prSet presAssocID="{F56DAA41-2872-45F4-BEFD-B00461E65E9A}" presName="bgRect" presStyleLbl="bgShp" presStyleIdx="3" presStyleCnt="5"/>
      <dgm:spPr/>
    </dgm:pt>
    <dgm:pt modelId="{F5A581AC-54EC-497C-960F-557CCA5F4894}" type="pres">
      <dgm:prSet presAssocID="{F56DAA41-2872-45F4-BEFD-B00461E65E9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ctory"/>
        </a:ext>
      </dgm:extLst>
    </dgm:pt>
    <dgm:pt modelId="{2C6DB8F2-5906-4823-8AA2-5639C9B4F146}" type="pres">
      <dgm:prSet presAssocID="{F56DAA41-2872-45F4-BEFD-B00461E65E9A}" presName="spaceRect" presStyleCnt="0"/>
      <dgm:spPr/>
    </dgm:pt>
    <dgm:pt modelId="{A76076D3-E600-4554-87E0-2E48AD146A4B}" type="pres">
      <dgm:prSet presAssocID="{F56DAA41-2872-45F4-BEFD-B00461E65E9A}" presName="parTx" presStyleLbl="revTx" presStyleIdx="3" presStyleCnt="5">
        <dgm:presLayoutVars>
          <dgm:chMax val="0"/>
          <dgm:chPref val="0"/>
        </dgm:presLayoutVars>
      </dgm:prSet>
      <dgm:spPr/>
    </dgm:pt>
    <dgm:pt modelId="{C3BAF243-3ED1-4F37-B6D2-9E1E016F58A0}" type="pres">
      <dgm:prSet presAssocID="{FB1079E2-EFA3-45C1-A184-34B1ADB8A431}" presName="sibTrans" presStyleCnt="0"/>
      <dgm:spPr/>
    </dgm:pt>
    <dgm:pt modelId="{AA4A42E6-5EA1-4CC3-8CC8-D50CF25BE8BD}" type="pres">
      <dgm:prSet presAssocID="{04761F9B-8004-4CDF-9A35-ECD24596E59C}" presName="compNode" presStyleCnt="0"/>
      <dgm:spPr/>
    </dgm:pt>
    <dgm:pt modelId="{B05CC598-CE44-4CA6-BF81-A6A189A1CA2C}" type="pres">
      <dgm:prSet presAssocID="{04761F9B-8004-4CDF-9A35-ECD24596E59C}" presName="bgRect" presStyleLbl="bgShp" presStyleIdx="4" presStyleCnt="5"/>
      <dgm:spPr/>
    </dgm:pt>
    <dgm:pt modelId="{5CF971AF-5EAE-44F1-901A-87ACB6B88144}" type="pres">
      <dgm:prSet presAssocID="{04761F9B-8004-4CDF-9A35-ECD24596E59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rrow Circle"/>
        </a:ext>
      </dgm:extLst>
    </dgm:pt>
    <dgm:pt modelId="{4B0557CE-A85B-4297-BF66-723B616CB73E}" type="pres">
      <dgm:prSet presAssocID="{04761F9B-8004-4CDF-9A35-ECD24596E59C}" presName="spaceRect" presStyleCnt="0"/>
      <dgm:spPr/>
    </dgm:pt>
    <dgm:pt modelId="{14E699E0-F80C-4ACD-BD3E-32B09287EBAD}" type="pres">
      <dgm:prSet presAssocID="{04761F9B-8004-4CDF-9A35-ECD24596E59C}" presName="parTx" presStyleLbl="revTx" presStyleIdx="4" presStyleCnt="5">
        <dgm:presLayoutVars>
          <dgm:chMax val="0"/>
          <dgm:chPref val="0"/>
        </dgm:presLayoutVars>
      </dgm:prSet>
      <dgm:spPr/>
    </dgm:pt>
  </dgm:ptLst>
  <dgm:cxnLst>
    <dgm:cxn modelId="{7594190E-46E1-4DB6-80AB-EB04CA763BA1}" type="presOf" srcId="{4D9CB04A-EC3D-4CA2-B438-97ACB504A333}" destId="{CAB5F686-B5A1-4D72-B027-50C9E5E958A7}" srcOrd="0" destOrd="0" presId="urn:microsoft.com/office/officeart/2018/2/layout/IconVerticalSolidList"/>
    <dgm:cxn modelId="{D91C255E-55A5-4E3A-9EBD-165E8F729114}" type="presOf" srcId="{F56DAA41-2872-45F4-BEFD-B00461E65E9A}" destId="{A76076D3-E600-4554-87E0-2E48AD146A4B}" srcOrd="0" destOrd="0" presId="urn:microsoft.com/office/officeart/2018/2/layout/IconVerticalSolidList"/>
    <dgm:cxn modelId="{10452C44-C783-4378-9B89-97B0BF1FA006}" type="presOf" srcId="{CF219F17-3102-4120-A5A9-84FD86C30F67}" destId="{3F723DC5-01C4-4413-ADBF-886997CC7D82}" srcOrd="0" destOrd="0" presId="urn:microsoft.com/office/officeart/2018/2/layout/IconVerticalSolidList"/>
    <dgm:cxn modelId="{3FEC1D48-3E0E-47DC-99CB-318E6D8E9988}" type="presOf" srcId="{6C00CAEE-4658-4F2D-A1FF-96D0C525D8C5}" destId="{31A36DB8-E902-46D6-8CE6-EB1CD6790DBD}" srcOrd="0" destOrd="0" presId="urn:microsoft.com/office/officeart/2018/2/layout/IconVerticalSolidList"/>
    <dgm:cxn modelId="{D39AE36A-E05B-46E8-8675-8CE3BEDB45EB}" srcId="{4D9CB04A-EC3D-4CA2-B438-97ACB504A333}" destId="{063408FA-26E4-4E47-A570-FF364EEE4DAB}" srcOrd="1" destOrd="0" parTransId="{9D89E5E4-9866-4CFE-853A-87C34C8FC972}" sibTransId="{26D2C538-E7BA-4D2A-B725-D46A7062644F}"/>
    <dgm:cxn modelId="{FC754D6B-8A85-49E6-AE91-7C895491B2B9}" type="presOf" srcId="{063408FA-26E4-4E47-A570-FF364EEE4DAB}" destId="{B9025828-C568-4B47-AC7B-32A80E80A1EF}" srcOrd="0" destOrd="0" presId="urn:microsoft.com/office/officeart/2018/2/layout/IconVerticalSolidList"/>
    <dgm:cxn modelId="{4448A990-1AA4-4A4A-AC7C-F1346F9F2589}" srcId="{4D9CB04A-EC3D-4CA2-B438-97ACB504A333}" destId="{F56DAA41-2872-45F4-BEFD-B00461E65E9A}" srcOrd="3" destOrd="0" parTransId="{7DC337FD-0C69-4CB3-BE06-18C344BBB963}" sibTransId="{FB1079E2-EFA3-45C1-A184-34B1ADB8A431}"/>
    <dgm:cxn modelId="{D98C7791-CE8E-4B86-803F-DC4AAF5D6061}" srcId="{4D9CB04A-EC3D-4CA2-B438-97ACB504A333}" destId="{6C00CAEE-4658-4F2D-A1FF-96D0C525D8C5}" srcOrd="2" destOrd="0" parTransId="{48349273-7C19-47FB-BB0D-DC25D07263D8}" sibTransId="{7C112953-B543-4545-9CE0-810566AF6568}"/>
    <dgm:cxn modelId="{2A0444A3-482A-4AD9-BCCD-3E05FDAF698D}" type="presOf" srcId="{04761F9B-8004-4CDF-9A35-ECD24596E59C}" destId="{14E699E0-F80C-4ACD-BD3E-32B09287EBAD}" srcOrd="0" destOrd="0" presId="urn:microsoft.com/office/officeart/2018/2/layout/IconVerticalSolidList"/>
    <dgm:cxn modelId="{51AA86C2-B09A-4E5E-85F8-033B7CDD719B}" srcId="{4D9CB04A-EC3D-4CA2-B438-97ACB504A333}" destId="{04761F9B-8004-4CDF-9A35-ECD24596E59C}" srcOrd="4" destOrd="0" parTransId="{F74EDA22-6C0E-4148-814F-017222FD9F56}" sibTransId="{46BFD65C-080D-4DFA-A76A-2D9C5FC9E6B5}"/>
    <dgm:cxn modelId="{80BE38CA-CC3B-452A-840C-2D7ED05DD9EA}" srcId="{4D9CB04A-EC3D-4CA2-B438-97ACB504A333}" destId="{CF219F17-3102-4120-A5A9-84FD86C30F67}" srcOrd="0" destOrd="0" parTransId="{461CA06F-3338-4DFE-97D4-6F8016FF87A2}" sibTransId="{FD753F05-8FEF-4B83-8823-00B0CCCD0C9B}"/>
    <dgm:cxn modelId="{E83EF3DC-34AE-426A-8E28-C1050C22FAFB}" type="presParOf" srcId="{CAB5F686-B5A1-4D72-B027-50C9E5E958A7}" destId="{A0DAC0F1-223C-4C1C-9674-9C7710F84619}" srcOrd="0" destOrd="0" presId="urn:microsoft.com/office/officeart/2018/2/layout/IconVerticalSolidList"/>
    <dgm:cxn modelId="{5E1A8158-954C-4E7C-826D-98BEF0D795B9}" type="presParOf" srcId="{A0DAC0F1-223C-4C1C-9674-9C7710F84619}" destId="{9C627B62-8BC3-44BD-A29B-93BE87E6AB67}" srcOrd="0" destOrd="0" presId="urn:microsoft.com/office/officeart/2018/2/layout/IconVerticalSolidList"/>
    <dgm:cxn modelId="{A31EE397-753E-4CE1-842B-91F8044AB8A9}" type="presParOf" srcId="{A0DAC0F1-223C-4C1C-9674-9C7710F84619}" destId="{99E5C7E1-6E90-436F-B194-744C3772E1BB}" srcOrd="1" destOrd="0" presId="urn:microsoft.com/office/officeart/2018/2/layout/IconVerticalSolidList"/>
    <dgm:cxn modelId="{527ACEC4-C002-4DA5-A1B0-2EDD5DE6B8ED}" type="presParOf" srcId="{A0DAC0F1-223C-4C1C-9674-9C7710F84619}" destId="{B2694C55-E64C-4BDD-A00A-9E163DE41BF8}" srcOrd="2" destOrd="0" presId="urn:microsoft.com/office/officeart/2018/2/layout/IconVerticalSolidList"/>
    <dgm:cxn modelId="{F2B1C7AD-03ED-44D3-A871-E35AD0D90CF5}" type="presParOf" srcId="{A0DAC0F1-223C-4C1C-9674-9C7710F84619}" destId="{3F723DC5-01C4-4413-ADBF-886997CC7D82}" srcOrd="3" destOrd="0" presId="urn:microsoft.com/office/officeart/2018/2/layout/IconVerticalSolidList"/>
    <dgm:cxn modelId="{576A5718-C90C-4656-9CDC-293E589D4198}" type="presParOf" srcId="{CAB5F686-B5A1-4D72-B027-50C9E5E958A7}" destId="{2660F53B-7482-46D4-A1D2-8B9280FEA107}" srcOrd="1" destOrd="0" presId="urn:microsoft.com/office/officeart/2018/2/layout/IconVerticalSolidList"/>
    <dgm:cxn modelId="{6E638725-E531-46E4-B3B1-121845689A0F}" type="presParOf" srcId="{CAB5F686-B5A1-4D72-B027-50C9E5E958A7}" destId="{7F446DD1-28C7-4A6B-9F19-92C9CADA85AF}" srcOrd="2" destOrd="0" presId="urn:microsoft.com/office/officeart/2018/2/layout/IconVerticalSolidList"/>
    <dgm:cxn modelId="{BCE9D0FC-48EF-4E11-BB90-206E1628B3AF}" type="presParOf" srcId="{7F446DD1-28C7-4A6B-9F19-92C9CADA85AF}" destId="{13E8FD4C-FC41-43BB-8896-3511195063F7}" srcOrd="0" destOrd="0" presId="urn:microsoft.com/office/officeart/2018/2/layout/IconVerticalSolidList"/>
    <dgm:cxn modelId="{6BE43873-9D4C-4EEF-BC52-7143D272895A}" type="presParOf" srcId="{7F446DD1-28C7-4A6B-9F19-92C9CADA85AF}" destId="{697F8218-DC78-4EFC-BA9C-6898A1AEE7CF}" srcOrd="1" destOrd="0" presId="urn:microsoft.com/office/officeart/2018/2/layout/IconVerticalSolidList"/>
    <dgm:cxn modelId="{4E21E489-403F-4D6F-827E-D0B682A658E0}" type="presParOf" srcId="{7F446DD1-28C7-4A6B-9F19-92C9CADA85AF}" destId="{4B5BEEF5-25CD-4678-9668-0052A154E5C9}" srcOrd="2" destOrd="0" presId="urn:microsoft.com/office/officeart/2018/2/layout/IconVerticalSolidList"/>
    <dgm:cxn modelId="{61FCF602-B8B7-463F-A9DF-60FA74C3E97E}" type="presParOf" srcId="{7F446DD1-28C7-4A6B-9F19-92C9CADA85AF}" destId="{B9025828-C568-4B47-AC7B-32A80E80A1EF}" srcOrd="3" destOrd="0" presId="urn:microsoft.com/office/officeart/2018/2/layout/IconVerticalSolidList"/>
    <dgm:cxn modelId="{675E3AD7-176D-4B7F-A1B7-AC618D61CF63}" type="presParOf" srcId="{CAB5F686-B5A1-4D72-B027-50C9E5E958A7}" destId="{95CF7D63-281F-4626-A5D9-ECA9FA8B966E}" srcOrd="3" destOrd="0" presId="urn:microsoft.com/office/officeart/2018/2/layout/IconVerticalSolidList"/>
    <dgm:cxn modelId="{94A13C24-317D-43A8-A1BF-F9864C7B70F9}" type="presParOf" srcId="{CAB5F686-B5A1-4D72-B027-50C9E5E958A7}" destId="{222F83C9-7568-4300-8E8A-E7E604DE188B}" srcOrd="4" destOrd="0" presId="urn:microsoft.com/office/officeart/2018/2/layout/IconVerticalSolidList"/>
    <dgm:cxn modelId="{23196AF0-E145-44B5-AC21-AA8BAE6B7F4B}" type="presParOf" srcId="{222F83C9-7568-4300-8E8A-E7E604DE188B}" destId="{C8B7F540-159E-480D-9E42-8C97676470FB}" srcOrd="0" destOrd="0" presId="urn:microsoft.com/office/officeart/2018/2/layout/IconVerticalSolidList"/>
    <dgm:cxn modelId="{AF0726FB-CCE1-441E-9EDC-60427CC4151C}" type="presParOf" srcId="{222F83C9-7568-4300-8E8A-E7E604DE188B}" destId="{53F4E29A-9ABA-408A-9CD3-9A5E22DC0234}" srcOrd="1" destOrd="0" presId="urn:microsoft.com/office/officeart/2018/2/layout/IconVerticalSolidList"/>
    <dgm:cxn modelId="{21D65B80-619F-482F-B062-72402A653834}" type="presParOf" srcId="{222F83C9-7568-4300-8E8A-E7E604DE188B}" destId="{D022A26F-CBB0-4427-AFE1-3BDF34263BFA}" srcOrd="2" destOrd="0" presId="urn:microsoft.com/office/officeart/2018/2/layout/IconVerticalSolidList"/>
    <dgm:cxn modelId="{19DDA4F9-84FC-4433-B313-49F54083836E}" type="presParOf" srcId="{222F83C9-7568-4300-8E8A-E7E604DE188B}" destId="{31A36DB8-E902-46D6-8CE6-EB1CD6790DBD}" srcOrd="3" destOrd="0" presId="urn:microsoft.com/office/officeart/2018/2/layout/IconVerticalSolidList"/>
    <dgm:cxn modelId="{089F71B2-6A18-4F25-B407-95212BA31A68}" type="presParOf" srcId="{CAB5F686-B5A1-4D72-B027-50C9E5E958A7}" destId="{5DF218D6-85B2-475E-8C27-82BF167BA752}" srcOrd="5" destOrd="0" presId="urn:microsoft.com/office/officeart/2018/2/layout/IconVerticalSolidList"/>
    <dgm:cxn modelId="{5C800BA2-A498-432C-8415-351B3302527A}" type="presParOf" srcId="{CAB5F686-B5A1-4D72-B027-50C9E5E958A7}" destId="{FEBDF388-C706-4CFA-8DF3-5AFA62B6AC03}" srcOrd="6" destOrd="0" presId="urn:microsoft.com/office/officeart/2018/2/layout/IconVerticalSolidList"/>
    <dgm:cxn modelId="{A1E7E259-AF64-4FF9-999F-BF977BB04CDE}" type="presParOf" srcId="{FEBDF388-C706-4CFA-8DF3-5AFA62B6AC03}" destId="{DE387BBD-F20A-4A4C-A968-133A906C3986}" srcOrd="0" destOrd="0" presId="urn:microsoft.com/office/officeart/2018/2/layout/IconVerticalSolidList"/>
    <dgm:cxn modelId="{B97B0513-CA31-4E24-A0F1-46203985F7BD}" type="presParOf" srcId="{FEBDF388-C706-4CFA-8DF3-5AFA62B6AC03}" destId="{F5A581AC-54EC-497C-960F-557CCA5F4894}" srcOrd="1" destOrd="0" presId="urn:microsoft.com/office/officeart/2018/2/layout/IconVerticalSolidList"/>
    <dgm:cxn modelId="{8E55B250-8E94-4B0E-8BFD-E653B0F867A9}" type="presParOf" srcId="{FEBDF388-C706-4CFA-8DF3-5AFA62B6AC03}" destId="{2C6DB8F2-5906-4823-8AA2-5639C9B4F146}" srcOrd="2" destOrd="0" presId="urn:microsoft.com/office/officeart/2018/2/layout/IconVerticalSolidList"/>
    <dgm:cxn modelId="{163258D0-CA8B-4D25-8F38-1EE2411EEABA}" type="presParOf" srcId="{FEBDF388-C706-4CFA-8DF3-5AFA62B6AC03}" destId="{A76076D3-E600-4554-87E0-2E48AD146A4B}" srcOrd="3" destOrd="0" presId="urn:microsoft.com/office/officeart/2018/2/layout/IconVerticalSolidList"/>
    <dgm:cxn modelId="{EB3C99B0-41E7-4B63-A98D-DA02A2A24DF8}" type="presParOf" srcId="{CAB5F686-B5A1-4D72-B027-50C9E5E958A7}" destId="{C3BAF243-3ED1-4F37-B6D2-9E1E016F58A0}" srcOrd="7" destOrd="0" presId="urn:microsoft.com/office/officeart/2018/2/layout/IconVerticalSolidList"/>
    <dgm:cxn modelId="{7F2E1F10-3386-4E71-B321-59A3F35D93C3}" type="presParOf" srcId="{CAB5F686-B5A1-4D72-B027-50C9E5E958A7}" destId="{AA4A42E6-5EA1-4CC3-8CC8-D50CF25BE8BD}" srcOrd="8" destOrd="0" presId="urn:microsoft.com/office/officeart/2018/2/layout/IconVerticalSolidList"/>
    <dgm:cxn modelId="{760B4823-78FB-4364-8CC5-4F02B093BCB9}" type="presParOf" srcId="{AA4A42E6-5EA1-4CC3-8CC8-D50CF25BE8BD}" destId="{B05CC598-CE44-4CA6-BF81-A6A189A1CA2C}" srcOrd="0" destOrd="0" presId="urn:microsoft.com/office/officeart/2018/2/layout/IconVerticalSolidList"/>
    <dgm:cxn modelId="{5129C547-FEA4-46CB-93FC-D97271E44F3F}" type="presParOf" srcId="{AA4A42E6-5EA1-4CC3-8CC8-D50CF25BE8BD}" destId="{5CF971AF-5EAE-44F1-901A-87ACB6B88144}" srcOrd="1" destOrd="0" presId="urn:microsoft.com/office/officeart/2018/2/layout/IconVerticalSolidList"/>
    <dgm:cxn modelId="{578E51DE-F671-43FB-BB54-2B4E1148169F}" type="presParOf" srcId="{AA4A42E6-5EA1-4CC3-8CC8-D50CF25BE8BD}" destId="{4B0557CE-A85B-4297-BF66-723B616CB73E}" srcOrd="2" destOrd="0" presId="urn:microsoft.com/office/officeart/2018/2/layout/IconVerticalSolidList"/>
    <dgm:cxn modelId="{2409D1B2-E7D3-42A5-AF80-91038AFCE1AA}" type="presParOf" srcId="{AA4A42E6-5EA1-4CC3-8CC8-D50CF25BE8BD}" destId="{14E699E0-F80C-4ACD-BD3E-32B09287EBA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A32A42-62F6-41CF-B528-261A7D24203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D168D47-21AC-4A3B-BAA3-7FEAE792688C}">
      <dgm:prSet/>
      <dgm:spPr/>
      <dgm:t>
        <a:bodyPr/>
        <a:lstStyle/>
        <a:p>
          <a:r>
            <a:rPr lang="en-IN"/>
            <a:t>Change and Organization. </a:t>
          </a:r>
          <a:endParaRPr lang="en-US"/>
        </a:p>
      </dgm:t>
    </dgm:pt>
    <dgm:pt modelId="{1A54D596-FD1B-4837-B74C-18019AF3B8AA}" type="parTrans" cxnId="{85AD1487-5CD9-462C-BCEA-9E89F921DEB3}">
      <dgm:prSet/>
      <dgm:spPr/>
      <dgm:t>
        <a:bodyPr/>
        <a:lstStyle/>
        <a:p>
          <a:endParaRPr lang="en-US"/>
        </a:p>
      </dgm:t>
    </dgm:pt>
    <dgm:pt modelId="{61105725-8045-4DB2-A353-24BE08538F20}" type="sibTrans" cxnId="{85AD1487-5CD9-462C-BCEA-9E89F921DEB3}">
      <dgm:prSet/>
      <dgm:spPr/>
      <dgm:t>
        <a:bodyPr/>
        <a:lstStyle/>
        <a:p>
          <a:endParaRPr lang="en-US"/>
        </a:p>
      </dgm:t>
    </dgm:pt>
    <dgm:pt modelId="{C46BE16F-BBBB-421B-8448-177E6F1E5C89}">
      <dgm:prSet/>
      <dgm:spPr/>
      <dgm:t>
        <a:bodyPr/>
        <a:lstStyle/>
        <a:p>
          <a:r>
            <a:rPr lang="en-IN"/>
            <a:t>Decision-making. </a:t>
          </a:r>
          <a:endParaRPr lang="en-US"/>
        </a:p>
      </dgm:t>
    </dgm:pt>
    <dgm:pt modelId="{D1CEBA86-C81D-4F3C-9EE4-9E7FC457B93B}" type="parTrans" cxnId="{CEC78138-291E-4E3C-BE4E-0E4B43A57EC7}">
      <dgm:prSet/>
      <dgm:spPr/>
      <dgm:t>
        <a:bodyPr/>
        <a:lstStyle/>
        <a:p>
          <a:endParaRPr lang="en-US"/>
        </a:p>
      </dgm:t>
    </dgm:pt>
    <dgm:pt modelId="{5A4322DC-B3CB-41FC-B39D-A2A63F41D166}" type="sibTrans" cxnId="{CEC78138-291E-4E3C-BE4E-0E4B43A57EC7}">
      <dgm:prSet/>
      <dgm:spPr/>
      <dgm:t>
        <a:bodyPr/>
        <a:lstStyle/>
        <a:p>
          <a:endParaRPr lang="en-US"/>
        </a:p>
      </dgm:t>
    </dgm:pt>
    <dgm:pt modelId="{FC68A4AA-7C62-424D-A56A-028102EDD327}">
      <dgm:prSet/>
      <dgm:spPr/>
      <dgm:t>
        <a:bodyPr/>
        <a:lstStyle/>
        <a:p>
          <a:r>
            <a:rPr lang="en-IN"/>
            <a:t>Skills can be used to improve the basic effectiveness of a manager. </a:t>
          </a:r>
          <a:endParaRPr lang="en-US"/>
        </a:p>
      </dgm:t>
    </dgm:pt>
    <dgm:pt modelId="{EAEC8D2E-F05F-4BD0-BDF9-FEA9E7672B5D}" type="parTrans" cxnId="{3F6EBD28-1ADB-420A-BFD4-A565AF9F5078}">
      <dgm:prSet/>
      <dgm:spPr/>
      <dgm:t>
        <a:bodyPr/>
        <a:lstStyle/>
        <a:p>
          <a:endParaRPr lang="en-US"/>
        </a:p>
      </dgm:t>
    </dgm:pt>
    <dgm:pt modelId="{10138A64-C72B-472A-B1DC-64CBC16BD5C8}" type="sibTrans" cxnId="{3F6EBD28-1ADB-420A-BFD4-A565AF9F5078}">
      <dgm:prSet/>
      <dgm:spPr/>
      <dgm:t>
        <a:bodyPr/>
        <a:lstStyle/>
        <a:p>
          <a:endParaRPr lang="en-US"/>
        </a:p>
      </dgm:t>
    </dgm:pt>
    <dgm:pt modelId="{D8BB395E-F57F-4242-80CF-9BC20DAC2674}">
      <dgm:prSet/>
      <dgm:spPr/>
      <dgm:t>
        <a:bodyPr/>
        <a:lstStyle/>
        <a:p>
          <a:r>
            <a:rPr lang="en-IN"/>
            <a:t>Understand that management can be seen as a variety of activities, which can be listed and grouped. </a:t>
          </a:r>
          <a:endParaRPr lang="en-US"/>
        </a:p>
      </dgm:t>
    </dgm:pt>
    <dgm:pt modelId="{E169B0D1-F4FC-428A-B3E8-CE89227A46EC}" type="parTrans" cxnId="{A7724BD0-D7BC-4822-8E6C-C78807FAC2A7}">
      <dgm:prSet/>
      <dgm:spPr/>
      <dgm:t>
        <a:bodyPr/>
        <a:lstStyle/>
        <a:p>
          <a:endParaRPr lang="en-US"/>
        </a:p>
      </dgm:t>
    </dgm:pt>
    <dgm:pt modelId="{EBD6004F-1B8F-4F52-8D8F-81C7997D93EC}" type="sibTrans" cxnId="{A7724BD0-D7BC-4822-8E6C-C78807FAC2A7}">
      <dgm:prSet/>
      <dgm:spPr/>
      <dgm:t>
        <a:bodyPr/>
        <a:lstStyle/>
        <a:p>
          <a:endParaRPr lang="en-US"/>
        </a:p>
      </dgm:t>
    </dgm:pt>
    <dgm:pt modelId="{BCC1B30C-3BAE-4D4A-ABC8-013A42BC27C7}" type="pres">
      <dgm:prSet presAssocID="{BCA32A42-62F6-41CF-B528-261A7D24203C}" presName="root" presStyleCnt="0">
        <dgm:presLayoutVars>
          <dgm:dir/>
          <dgm:resizeHandles val="exact"/>
        </dgm:presLayoutVars>
      </dgm:prSet>
      <dgm:spPr/>
    </dgm:pt>
    <dgm:pt modelId="{5CB419B2-C703-49D3-87EF-EE7F2497A4A9}" type="pres">
      <dgm:prSet presAssocID="{FD168D47-21AC-4A3B-BAA3-7FEAE792688C}" presName="compNode" presStyleCnt="0"/>
      <dgm:spPr/>
    </dgm:pt>
    <dgm:pt modelId="{04C2B1BE-3B26-43E6-9D14-F06E2EF46C9B}" type="pres">
      <dgm:prSet presAssocID="{FD168D47-21AC-4A3B-BAA3-7FEAE792688C}" presName="bgRect" presStyleLbl="bgShp" presStyleIdx="0" presStyleCnt="4"/>
      <dgm:spPr/>
    </dgm:pt>
    <dgm:pt modelId="{4C0FE5F1-BA55-4C58-8049-273EEAA1C77B}" type="pres">
      <dgm:prSet presAssocID="{FD168D47-21AC-4A3B-BAA3-7FEAE792688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DF6A4C26-5D9D-4C40-8AFA-E0B0A5825A01}" type="pres">
      <dgm:prSet presAssocID="{FD168D47-21AC-4A3B-BAA3-7FEAE792688C}" presName="spaceRect" presStyleCnt="0"/>
      <dgm:spPr/>
    </dgm:pt>
    <dgm:pt modelId="{B1730ACA-A929-4761-B9B2-5C73CBC60CFF}" type="pres">
      <dgm:prSet presAssocID="{FD168D47-21AC-4A3B-BAA3-7FEAE792688C}" presName="parTx" presStyleLbl="revTx" presStyleIdx="0" presStyleCnt="4">
        <dgm:presLayoutVars>
          <dgm:chMax val="0"/>
          <dgm:chPref val="0"/>
        </dgm:presLayoutVars>
      </dgm:prSet>
      <dgm:spPr/>
    </dgm:pt>
    <dgm:pt modelId="{03C5BD86-81F6-48C5-8F16-BBBB8899B3EE}" type="pres">
      <dgm:prSet presAssocID="{61105725-8045-4DB2-A353-24BE08538F20}" presName="sibTrans" presStyleCnt="0"/>
      <dgm:spPr/>
    </dgm:pt>
    <dgm:pt modelId="{41339F28-89D7-4AAC-84C5-5F82D5D213E9}" type="pres">
      <dgm:prSet presAssocID="{C46BE16F-BBBB-421B-8448-177E6F1E5C89}" presName="compNode" presStyleCnt="0"/>
      <dgm:spPr/>
    </dgm:pt>
    <dgm:pt modelId="{B071DA00-E750-490F-845A-6327351C0648}" type="pres">
      <dgm:prSet presAssocID="{C46BE16F-BBBB-421B-8448-177E6F1E5C89}" presName="bgRect" presStyleLbl="bgShp" presStyleIdx="1" presStyleCnt="4"/>
      <dgm:spPr/>
    </dgm:pt>
    <dgm:pt modelId="{C0807D7E-6192-45E0-9002-FACF274BA423}" type="pres">
      <dgm:prSet presAssocID="{C46BE16F-BBBB-421B-8448-177E6F1E5C8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sion chart"/>
        </a:ext>
      </dgm:extLst>
    </dgm:pt>
    <dgm:pt modelId="{FC1C46B8-E171-40DD-A464-AF7E031E6144}" type="pres">
      <dgm:prSet presAssocID="{C46BE16F-BBBB-421B-8448-177E6F1E5C89}" presName="spaceRect" presStyleCnt="0"/>
      <dgm:spPr/>
    </dgm:pt>
    <dgm:pt modelId="{74B9F051-3E07-4410-827B-7BDF2470AFC6}" type="pres">
      <dgm:prSet presAssocID="{C46BE16F-BBBB-421B-8448-177E6F1E5C89}" presName="parTx" presStyleLbl="revTx" presStyleIdx="1" presStyleCnt="4">
        <dgm:presLayoutVars>
          <dgm:chMax val="0"/>
          <dgm:chPref val="0"/>
        </dgm:presLayoutVars>
      </dgm:prSet>
      <dgm:spPr/>
    </dgm:pt>
    <dgm:pt modelId="{B6865F17-B9C0-49E5-A129-FE319734744C}" type="pres">
      <dgm:prSet presAssocID="{5A4322DC-B3CB-41FC-B39D-A2A63F41D166}" presName="sibTrans" presStyleCnt="0"/>
      <dgm:spPr/>
    </dgm:pt>
    <dgm:pt modelId="{6D668E15-5A0D-4C5A-9137-9AA01244806D}" type="pres">
      <dgm:prSet presAssocID="{FC68A4AA-7C62-424D-A56A-028102EDD327}" presName="compNode" presStyleCnt="0"/>
      <dgm:spPr/>
    </dgm:pt>
    <dgm:pt modelId="{BA1C9A19-489C-4B4B-9416-B1F2BBF5125B}" type="pres">
      <dgm:prSet presAssocID="{FC68A4AA-7C62-424D-A56A-028102EDD327}" presName="bgRect" presStyleLbl="bgShp" presStyleIdx="2" presStyleCnt="4"/>
      <dgm:spPr/>
    </dgm:pt>
    <dgm:pt modelId="{6C3AED68-889E-44A7-A7CC-8F7094BAC731}" type="pres">
      <dgm:prSet presAssocID="{FC68A4AA-7C62-424D-A56A-028102EDD32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E64F3ACB-E3F8-4CB0-9FC9-08AA399F61C6}" type="pres">
      <dgm:prSet presAssocID="{FC68A4AA-7C62-424D-A56A-028102EDD327}" presName="spaceRect" presStyleCnt="0"/>
      <dgm:spPr/>
    </dgm:pt>
    <dgm:pt modelId="{EE93BFA9-1170-41B2-889C-04411390E263}" type="pres">
      <dgm:prSet presAssocID="{FC68A4AA-7C62-424D-A56A-028102EDD327}" presName="parTx" presStyleLbl="revTx" presStyleIdx="2" presStyleCnt="4">
        <dgm:presLayoutVars>
          <dgm:chMax val="0"/>
          <dgm:chPref val="0"/>
        </dgm:presLayoutVars>
      </dgm:prSet>
      <dgm:spPr/>
    </dgm:pt>
    <dgm:pt modelId="{01875243-AF63-47CE-980A-B2058356A305}" type="pres">
      <dgm:prSet presAssocID="{10138A64-C72B-472A-B1DC-64CBC16BD5C8}" presName="sibTrans" presStyleCnt="0"/>
      <dgm:spPr/>
    </dgm:pt>
    <dgm:pt modelId="{906262F1-F8F8-4113-A0A3-01A10DA4D18E}" type="pres">
      <dgm:prSet presAssocID="{D8BB395E-F57F-4242-80CF-9BC20DAC2674}" presName="compNode" presStyleCnt="0"/>
      <dgm:spPr/>
    </dgm:pt>
    <dgm:pt modelId="{0DB6A182-99AE-491F-8F5A-0C4875AFC7E4}" type="pres">
      <dgm:prSet presAssocID="{D8BB395E-F57F-4242-80CF-9BC20DAC2674}" presName="bgRect" presStyleLbl="bgShp" presStyleIdx="3" presStyleCnt="4"/>
      <dgm:spPr/>
    </dgm:pt>
    <dgm:pt modelId="{BA55ECB5-4C0B-4EE6-A087-CD9E49F83D92}" type="pres">
      <dgm:prSet presAssocID="{D8BB395E-F57F-4242-80CF-9BC20DAC267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2FF76E45-E4ED-4AC5-A8C8-1CA2525135D3}" type="pres">
      <dgm:prSet presAssocID="{D8BB395E-F57F-4242-80CF-9BC20DAC2674}" presName="spaceRect" presStyleCnt="0"/>
      <dgm:spPr/>
    </dgm:pt>
    <dgm:pt modelId="{4B9FA5F4-9FB7-4741-9E02-59E5045FFE02}" type="pres">
      <dgm:prSet presAssocID="{D8BB395E-F57F-4242-80CF-9BC20DAC2674}" presName="parTx" presStyleLbl="revTx" presStyleIdx="3" presStyleCnt="4">
        <dgm:presLayoutVars>
          <dgm:chMax val="0"/>
          <dgm:chPref val="0"/>
        </dgm:presLayoutVars>
      </dgm:prSet>
      <dgm:spPr/>
    </dgm:pt>
  </dgm:ptLst>
  <dgm:cxnLst>
    <dgm:cxn modelId="{1FCA4D03-E624-464B-862B-5AFB56BD90EF}" type="presOf" srcId="{FC68A4AA-7C62-424D-A56A-028102EDD327}" destId="{EE93BFA9-1170-41B2-889C-04411390E263}" srcOrd="0" destOrd="0" presId="urn:microsoft.com/office/officeart/2018/2/layout/IconVerticalSolidList"/>
    <dgm:cxn modelId="{0B268105-1350-451A-B201-3CFFF59EFCB8}" type="presOf" srcId="{BCA32A42-62F6-41CF-B528-261A7D24203C}" destId="{BCC1B30C-3BAE-4D4A-ABC8-013A42BC27C7}" srcOrd="0" destOrd="0" presId="urn:microsoft.com/office/officeart/2018/2/layout/IconVerticalSolidList"/>
    <dgm:cxn modelId="{75495B1F-2092-4B2F-BC5D-FDF0C9BA4364}" type="presOf" srcId="{D8BB395E-F57F-4242-80CF-9BC20DAC2674}" destId="{4B9FA5F4-9FB7-4741-9E02-59E5045FFE02}" srcOrd="0" destOrd="0" presId="urn:microsoft.com/office/officeart/2018/2/layout/IconVerticalSolidList"/>
    <dgm:cxn modelId="{3F6EBD28-1ADB-420A-BFD4-A565AF9F5078}" srcId="{BCA32A42-62F6-41CF-B528-261A7D24203C}" destId="{FC68A4AA-7C62-424D-A56A-028102EDD327}" srcOrd="2" destOrd="0" parTransId="{EAEC8D2E-F05F-4BD0-BDF9-FEA9E7672B5D}" sibTransId="{10138A64-C72B-472A-B1DC-64CBC16BD5C8}"/>
    <dgm:cxn modelId="{CEC78138-291E-4E3C-BE4E-0E4B43A57EC7}" srcId="{BCA32A42-62F6-41CF-B528-261A7D24203C}" destId="{C46BE16F-BBBB-421B-8448-177E6F1E5C89}" srcOrd="1" destOrd="0" parTransId="{D1CEBA86-C81D-4F3C-9EE4-9E7FC457B93B}" sibTransId="{5A4322DC-B3CB-41FC-B39D-A2A63F41D166}"/>
    <dgm:cxn modelId="{89CA1F4E-1171-4E53-AECD-34F15D85A1DA}" type="presOf" srcId="{C46BE16F-BBBB-421B-8448-177E6F1E5C89}" destId="{74B9F051-3E07-4410-827B-7BDF2470AFC6}" srcOrd="0" destOrd="0" presId="urn:microsoft.com/office/officeart/2018/2/layout/IconVerticalSolidList"/>
    <dgm:cxn modelId="{85AD1487-5CD9-462C-BCEA-9E89F921DEB3}" srcId="{BCA32A42-62F6-41CF-B528-261A7D24203C}" destId="{FD168D47-21AC-4A3B-BAA3-7FEAE792688C}" srcOrd="0" destOrd="0" parTransId="{1A54D596-FD1B-4837-B74C-18019AF3B8AA}" sibTransId="{61105725-8045-4DB2-A353-24BE08538F20}"/>
    <dgm:cxn modelId="{BE53E0BB-6254-41C9-8AE5-6B54F2C6B2FC}" type="presOf" srcId="{FD168D47-21AC-4A3B-BAA3-7FEAE792688C}" destId="{B1730ACA-A929-4761-B9B2-5C73CBC60CFF}" srcOrd="0" destOrd="0" presId="urn:microsoft.com/office/officeart/2018/2/layout/IconVerticalSolidList"/>
    <dgm:cxn modelId="{A7724BD0-D7BC-4822-8E6C-C78807FAC2A7}" srcId="{BCA32A42-62F6-41CF-B528-261A7D24203C}" destId="{D8BB395E-F57F-4242-80CF-9BC20DAC2674}" srcOrd="3" destOrd="0" parTransId="{E169B0D1-F4FC-428A-B3E8-CE89227A46EC}" sibTransId="{EBD6004F-1B8F-4F52-8D8F-81C7997D93EC}"/>
    <dgm:cxn modelId="{9628934E-332D-415F-A8DF-060CCBD44144}" type="presParOf" srcId="{BCC1B30C-3BAE-4D4A-ABC8-013A42BC27C7}" destId="{5CB419B2-C703-49D3-87EF-EE7F2497A4A9}" srcOrd="0" destOrd="0" presId="urn:microsoft.com/office/officeart/2018/2/layout/IconVerticalSolidList"/>
    <dgm:cxn modelId="{D03B6552-E338-463B-9870-E8B133620E7E}" type="presParOf" srcId="{5CB419B2-C703-49D3-87EF-EE7F2497A4A9}" destId="{04C2B1BE-3B26-43E6-9D14-F06E2EF46C9B}" srcOrd="0" destOrd="0" presId="urn:microsoft.com/office/officeart/2018/2/layout/IconVerticalSolidList"/>
    <dgm:cxn modelId="{2A0AD8A7-C87E-4C01-8F14-136052894F9E}" type="presParOf" srcId="{5CB419B2-C703-49D3-87EF-EE7F2497A4A9}" destId="{4C0FE5F1-BA55-4C58-8049-273EEAA1C77B}" srcOrd="1" destOrd="0" presId="urn:microsoft.com/office/officeart/2018/2/layout/IconVerticalSolidList"/>
    <dgm:cxn modelId="{C400E0CA-6FDE-438F-8165-4E1DE2C56D0B}" type="presParOf" srcId="{5CB419B2-C703-49D3-87EF-EE7F2497A4A9}" destId="{DF6A4C26-5D9D-4C40-8AFA-E0B0A5825A01}" srcOrd="2" destOrd="0" presId="urn:microsoft.com/office/officeart/2018/2/layout/IconVerticalSolidList"/>
    <dgm:cxn modelId="{78944A93-0CC4-4E81-82BB-5E81495153CD}" type="presParOf" srcId="{5CB419B2-C703-49D3-87EF-EE7F2497A4A9}" destId="{B1730ACA-A929-4761-B9B2-5C73CBC60CFF}" srcOrd="3" destOrd="0" presId="urn:microsoft.com/office/officeart/2018/2/layout/IconVerticalSolidList"/>
    <dgm:cxn modelId="{EC3D2E83-77F1-4FB5-8C48-B8FF467AF9F4}" type="presParOf" srcId="{BCC1B30C-3BAE-4D4A-ABC8-013A42BC27C7}" destId="{03C5BD86-81F6-48C5-8F16-BBBB8899B3EE}" srcOrd="1" destOrd="0" presId="urn:microsoft.com/office/officeart/2018/2/layout/IconVerticalSolidList"/>
    <dgm:cxn modelId="{4B98A8D5-5346-485C-BF61-EC817BB0F378}" type="presParOf" srcId="{BCC1B30C-3BAE-4D4A-ABC8-013A42BC27C7}" destId="{41339F28-89D7-4AAC-84C5-5F82D5D213E9}" srcOrd="2" destOrd="0" presId="urn:microsoft.com/office/officeart/2018/2/layout/IconVerticalSolidList"/>
    <dgm:cxn modelId="{8C60C2A1-DAE2-4E86-90BA-5A81555B251A}" type="presParOf" srcId="{41339F28-89D7-4AAC-84C5-5F82D5D213E9}" destId="{B071DA00-E750-490F-845A-6327351C0648}" srcOrd="0" destOrd="0" presId="urn:microsoft.com/office/officeart/2018/2/layout/IconVerticalSolidList"/>
    <dgm:cxn modelId="{D42A96A3-2623-459E-A68E-DB230457AACA}" type="presParOf" srcId="{41339F28-89D7-4AAC-84C5-5F82D5D213E9}" destId="{C0807D7E-6192-45E0-9002-FACF274BA423}" srcOrd="1" destOrd="0" presId="urn:microsoft.com/office/officeart/2018/2/layout/IconVerticalSolidList"/>
    <dgm:cxn modelId="{7D131928-0EF8-40BC-B261-4D2C03A04DB6}" type="presParOf" srcId="{41339F28-89D7-4AAC-84C5-5F82D5D213E9}" destId="{FC1C46B8-E171-40DD-A464-AF7E031E6144}" srcOrd="2" destOrd="0" presId="urn:microsoft.com/office/officeart/2018/2/layout/IconVerticalSolidList"/>
    <dgm:cxn modelId="{C06CA0DC-4950-495D-AA65-029470C43E94}" type="presParOf" srcId="{41339F28-89D7-4AAC-84C5-5F82D5D213E9}" destId="{74B9F051-3E07-4410-827B-7BDF2470AFC6}" srcOrd="3" destOrd="0" presId="urn:microsoft.com/office/officeart/2018/2/layout/IconVerticalSolidList"/>
    <dgm:cxn modelId="{3FAD7CFE-9A5B-4400-B163-B32AEAC11B3C}" type="presParOf" srcId="{BCC1B30C-3BAE-4D4A-ABC8-013A42BC27C7}" destId="{B6865F17-B9C0-49E5-A129-FE319734744C}" srcOrd="3" destOrd="0" presId="urn:microsoft.com/office/officeart/2018/2/layout/IconVerticalSolidList"/>
    <dgm:cxn modelId="{F96A588D-5119-40AA-94E5-504E25DA8272}" type="presParOf" srcId="{BCC1B30C-3BAE-4D4A-ABC8-013A42BC27C7}" destId="{6D668E15-5A0D-4C5A-9137-9AA01244806D}" srcOrd="4" destOrd="0" presId="urn:microsoft.com/office/officeart/2018/2/layout/IconVerticalSolidList"/>
    <dgm:cxn modelId="{19980B32-0079-497E-9795-9F9A731729C2}" type="presParOf" srcId="{6D668E15-5A0D-4C5A-9137-9AA01244806D}" destId="{BA1C9A19-489C-4B4B-9416-B1F2BBF5125B}" srcOrd="0" destOrd="0" presId="urn:microsoft.com/office/officeart/2018/2/layout/IconVerticalSolidList"/>
    <dgm:cxn modelId="{34123683-D156-4984-B11A-16EA719EF264}" type="presParOf" srcId="{6D668E15-5A0D-4C5A-9137-9AA01244806D}" destId="{6C3AED68-889E-44A7-A7CC-8F7094BAC731}" srcOrd="1" destOrd="0" presId="urn:microsoft.com/office/officeart/2018/2/layout/IconVerticalSolidList"/>
    <dgm:cxn modelId="{D29FF3AF-93A4-4250-8C23-4996040BC631}" type="presParOf" srcId="{6D668E15-5A0D-4C5A-9137-9AA01244806D}" destId="{E64F3ACB-E3F8-4CB0-9FC9-08AA399F61C6}" srcOrd="2" destOrd="0" presId="urn:microsoft.com/office/officeart/2018/2/layout/IconVerticalSolidList"/>
    <dgm:cxn modelId="{96E6664F-FDCF-4F1E-92EB-3EC6F56D2F76}" type="presParOf" srcId="{6D668E15-5A0D-4C5A-9137-9AA01244806D}" destId="{EE93BFA9-1170-41B2-889C-04411390E263}" srcOrd="3" destOrd="0" presId="urn:microsoft.com/office/officeart/2018/2/layout/IconVerticalSolidList"/>
    <dgm:cxn modelId="{C38B5FA1-10A7-48C6-AB92-70469E7F6985}" type="presParOf" srcId="{BCC1B30C-3BAE-4D4A-ABC8-013A42BC27C7}" destId="{01875243-AF63-47CE-980A-B2058356A305}" srcOrd="5" destOrd="0" presId="urn:microsoft.com/office/officeart/2018/2/layout/IconVerticalSolidList"/>
    <dgm:cxn modelId="{A1F92BF2-FA90-43D0-9FD5-4B8A6D8458AF}" type="presParOf" srcId="{BCC1B30C-3BAE-4D4A-ABC8-013A42BC27C7}" destId="{906262F1-F8F8-4113-A0A3-01A10DA4D18E}" srcOrd="6" destOrd="0" presId="urn:microsoft.com/office/officeart/2018/2/layout/IconVerticalSolidList"/>
    <dgm:cxn modelId="{18B7DD71-3DC1-4FA5-8906-C668EB02B270}" type="presParOf" srcId="{906262F1-F8F8-4113-A0A3-01A10DA4D18E}" destId="{0DB6A182-99AE-491F-8F5A-0C4875AFC7E4}" srcOrd="0" destOrd="0" presId="urn:microsoft.com/office/officeart/2018/2/layout/IconVerticalSolidList"/>
    <dgm:cxn modelId="{E8C20412-E3F3-44EB-B7CF-979E9D5DF6FD}" type="presParOf" srcId="{906262F1-F8F8-4113-A0A3-01A10DA4D18E}" destId="{BA55ECB5-4C0B-4EE6-A087-CD9E49F83D92}" srcOrd="1" destOrd="0" presId="urn:microsoft.com/office/officeart/2018/2/layout/IconVerticalSolidList"/>
    <dgm:cxn modelId="{CB613EA2-FB3D-4C3F-8F85-7C8F74A7CB08}" type="presParOf" srcId="{906262F1-F8F8-4113-A0A3-01A10DA4D18E}" destId="{2FF76E45-E4ED-4AC5-A8C8-1CA2525135D3}" srcOrd="2" destOrd="0" presId="urn:microsoft.com/office/officeart/2018/2/layout/IconVerticalSolidList"/>
    <dgm:cxn modelId="{F80D4FD7-F2C8-4F84-8075-E596A5C487D3}" type="presParOf" srcId="{906262F1-F8F8-4113-A0A3-01A10DA4D18E}" destId="{4B9FA5F4-9FB7-4741-9E02-59E5045FFE0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310DF2-CC4E-4AC0-A2C7-A553353C24B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2CAD69E-B5E0-4DD7-AEBC-C93054C3C8A0}">
      <dgm:prSet/>
      <dgm:spPr/>
      <dgm:t>
        <a:bodyPr/>
        <a:lstStyle/>
        <a:p>
          <a:pPr>
            <a:defRPr cap="all"/>
          </a:pPr>
          <a:r>
            <a:rPr lang="en-IN" baseline="0"/>
            <a:t>Functional specialization</a:t>
          </a:r>
          <a:endParaRPr lang="en-US"/>
        </a:p>
      </dgm:t>
    </dgm:pt>
    <dgm:pt modelId="{0CA28464-89DB-417E-AB94-58A0B4D7919B}" type="parTrans" cxnId="{82247FA9-5BB0-49F7-B484-134371D0BDDC}">
      <dgm:prSet/>
      <dgm:spPr/>
      <dgm:t>
        <a:bodyPr/>
        <a:lstStyle/>
        <a:p>
          <a:endParaRPr lang="en-US"/>
        </a:p>
      </dgm:t>
    </dgm:pt>
    <dgm:pt modelId="{683E23E2-C57E-4E83-AA55-99FE9DD58FBA}" type="sibTrans" cxnId="{82247FA9-5BB0-49F7-B484-134371D0BDDC}">
      <dgm:prSet/>
      <dgm:spPr/>
      <dgm:t>
        <a:bodyPr/>
        <a:lstStyle/>
        <a:p>
          <a:endParaRPr lang="en-US"/>
        </a:p>
      </dgm:t>
    </dgm:pt>
    <dgm:pt modelId="{D6844A1D-3880-484A-BD77-84A019E8D186}">
      <dgm:prSet/>
      <dgm:spPr/>
      <dgm:t>
        <a:bodyPr/>
        <a:lstStyle/>
        <a:p>
          <a:pPr>
            <a:defRPr cap="all"/>
          </a:pPr>
          <a:r>
            <a:rPr lang="en-IN" baseline="0"/>
            <a:t>Hierarchy of Authority</a:t>
          </a:r>
          <a:endParaRPr lang="en-US"/>
        </a:p>
      </dgm:t>
    </dgm:pt>
    <dgm:pt modelId="{7405DC19-D13C-4323-8820-8385A9827784}" type="parTrans" cxnId="{CD083EE0-20B1-4C1B-9882-787D925E9229}">
      <dgm:prSet/>
      <dgm:spPr/>
      <dgm:t>
        <a:bodyPr/>
        <a:lstStyle/>
        <a:p>
          <a:endParaRPr lang="en-US"/>
        </a:p>
      </dgm:t>
    </dgm:pt>
    <dgm:pt modelId="{DBBACC30-F2FC-4648-B327-B1411E74446B}" type="sibTrans" cxnId="{CD083EE0-20B1-4C1B-9882-787D925E9229}">
      <dgm:prSet/>
      <dgm:spPr/>
      <dgm:t>
        <a:bodyPr/>
        <a:lstStyle/>
        <a:p>
          <a:endParaRPr lang="en-US"/>
        </a:p>
      </dgm:t>
    </dgm:pt>
    <dgm:pt modelId="{928DF2C5-0D97-453C-A1D9-79FF3E0B421A}">
      <dgm:prSet/>
      <dgm:spPr/>
      <dgm:t>
        <a:bodyPr/>
        <a:lstStyle/>
        <a:p>
          <a:pPr>
            <a:defRPr cap="all"/>
          </a:pPr>
          <a:r>
            <a:rPr lang="en-IN" baseline="0"/>
            <a:t>Rules and regulations</a:t>
          </a:r>
          <a:endParaRPr lang="en-US"/>
        </a:p>
      </dgm:t>
    </dgm:pt>
    <dgm:pt modelId="{036F3539-6A78-45ED-9504-05EAABDB87D8}" type="parTrans" cxnId="{ED9E103D-9BF7-42CD-8109-0DEEEF573848}">
      <dgm:prSet/>
      <dgm:spPr/>
      <dgm:t>
        <a:bodyPr/>
        <a:lstStyle/>
        <a:p>
          <a:endParaRPr lang="en-US"/>
        </a:p>
      </dgm:t>
    </dgm:pt>
    <dgm:pt modelId="{5918F67F-A412-4997-939F-E6DDB561D711}" type="sibTrans" cxnId="{ED9E103D-9BF7-42CD-8109-0DEEEF573848}">
      <dgm:prSet/>
      <dgm:spPr/>
      <dgm:t>
        <a:bodyPr/>
        <a:lstStyle/>
        <a:p>
          <a:endParaRPr lang="en-US"/>
        </a:p>
      </dgm:t>
    </dgm:pt>
    <dgm:pt modelId="{4E27C886-7CA1-4087-B21E-F80EED83AC25}">
      <dgm:prSet/>
      <dgm:spPr/>
      <dgm:t>
        <a:bodyPr/>
        <a:lstStyle/>
        <a:p>
          <a:pPr>
            <a:defRPr cap="all"/>
          </a:pPr>
          <a:r>
            <a:rPr lang="en-IN" baseline="0"/>
            <a:t>Rights &amp; duties</a:t>
          </a:r>
          <a:endParaRPr lang="en-US"/>
        </a:p>
      </dgm:t>
    </dgm:pt>
    <dgm:pt modelId="{5269D18D-949F-49EE-BACD-63D0A25DD491}" type="parTrans" cxnId="{AC480A55-F3EA-43EA-9370-FF7F6BBE6D23}">
      <dgm:prSet/>
      <dgm:spPr/>
      <dgm:t>
        <a:bodyPr/>
        <a:lstStyle/>
        <a:p>
          <a:endParaRPr lang="en-US"/>
        </a:p>
      </dgm:t>
    </dgm:pt>
    <dgm:pt modelId="{24FF7549-350C-45D5-930F-617719CFD347}" type="sibTrans" cxnId="{AC480A55-F3EA-43EA-9370-FF7F6BBE6D23}">
      <dgm:prSet/>
      <dgm:spPr/>
      <dgm:t>
        <a:bodyPr/>
        <a:lstStyle/>
        <a:p>
          <a:endParaRPr lang="en-US"/>
        </a:p>
      </dgm:t>
    </dgm:pt>
    <dgm:pt modelId="{8A81ADD5-CCCA-4337-AC39-9708E94E701E}">
      <dgm:prSet/>
      <dgm:spPr/>
      <dgm:t>
        <a:bodyPr/>
        <a:lstStyle/>
        <a:p>
          <a:pPr>
            <a:defRPr cap="all"/>
          </a:pPr>
          <a:r>
            <a:rPr lang="en-IN" baseline="0"/>
            <a:t>Technical competence</a:t>
          </a:r>
          <a:endParaRPr lang="en-US"/>
        </a:p>
      </dgm:t>
    </dgm:pt>
    <dgm:pt modelId="{1482A811-9063-47F1-9086-8E6EFF6AFC82}" type="parTrans" cxnId="{9854A5EA-3D52-4B72-87F0-3055CE608991}">
      <dgm:prSet/>
      <dgm:spPr/>
      <dgm:t>
        <a:bodyPr/>
        <a:lstStyle/>
        <a:p>
          <a:endParaRPr lang="en-US"/>
        </a:p>
      </dgm:t>
    </dgm:pt>
    <dgm:pt modelId="{4C4B800B-C317-4ADB-AB80-405C43026F6F}" type="sibTrans" cxnId="{9854A5EA-3D52-4B72-87F0-3055CE608991}">
      <dgm:prSet/>
      <dgm:spPr/>
      <dgm:t>
        <a:bodyPr/>
        <a:lstStyle/>
        <a:p>
          <a:endParaRPr lang="en-US"/>
        </a:p>
      </dgm:t>
    </dgm:pt>
    <dgm:pt modelId="{BB6EE3E5-6AB7-475D-89B0-278F7B9027AE}">
      <dgm:prSet/>
      <dgm:spPr/>
      <dgm:t>
        <a:bodyPr/>
        <a:lstStyle/>
        <a:p>
          <a:pPr>
            <a:defRPr cap="all"/>
          </a:pPr>
          <a:r>
            <a:rPr lang="en-IN" baseline="0"/>
            <a:t>Fixation of procedure</a:t>
          </a:r>
          <a:endParaRPr lang="en-US"/>
        </a:p>
      </dgm:t>
    </dgm:pt>
    <dgm:pt modelId="{87FD2382-62DC-4BC9-85F6-A11DAB655F90}" type="parTrans" cxnId="{A0C1BA0E-3320-4035-956A-F08E2627BEEE}">
      <dgm:prSet/>
      <dgm:spPr/>
      <dgm:t>
        <a:bodyPr/>
        <a:lstStyle/>
        <a:p>
          <a:endParaRPr lang="en-US"/>
        </a:p>
      </dgm:t>
    </dgm:pt>
    <dgm:pt modelId="{FD88F5CE-1BF9-4BF1-B5C5-27D7EB026E96}" type="sibTrans" cxnId="{A0C1BA0E-3320-4035-956A-F08E2627BEEE}">
      <dgm:prSet/>
      <dgm:spPr/>
      <dgm:t>
        <a:bodyPr/>
        <a:lstStyle/>
        <a:p>
          <a:endParaRPr lang="en-US"/>
        </a:p>
      </dgm:t>
    </dgm:pt>
    <dgm:pt modelId="{A6A6613C-96E6-46A1-92BA-DF0D89F179B7}">
      <dgm:prSet/>
      <dgm:spPr/>
      <dgm:t>
        <a:bodyPr/>
        <a:lstStyle/>
        <a:p>
          <a:pPr>
            <a:defRPr cap="all"/>
          </a:pPr>
          <a:r>
            <a:rPr lang="en-IN" baseline="0"/>
            <a:t>Record Keeping</a:t>
          </a:r>
          <a:endParaRPr lang="en-US"/>
        </a:p>
      </dgm:t>
    </dgm:pt>
    <dgm:pt modelId="{F6A5FE10-E0A4-4927-8FD2-C6F02A3E0E67}" type="parTrans" cxnId="{DA9E3103-FBD4-4CE3-9C03-261EAEBE492D}">
      <dgm:prSet/>
      <dgm:spPr/>
      <dgm:t>
        <a:bodyPr/>
        <a:lstStyle/>
        <a:p>
          <a:endParaRPr lang="en-US"/>
        </a:p>
      </dgm:t>
    </dgm:pt>
    <dgm:pt modelId="{FECDA061-6896-4E31-856A-072C15D7D341}" type="sibTrans" cxnId="{DA9E3103-FBD4-4CE3-9C03-261EAEBE492D}">
      <dgm:prSet/>
      <dgm:spPr/>
      <dgm:t>
        <a:bodyPr/>
        <a:lstStyle/>
        <a:p>
          <a:endParaRPr lang="en-US"/>
        </a:p>
      </dgm:t>
    </dgm:pt>
    <dgm:pt modelId="{B24D60E9-4C97-4D53-BC31-B123BCCD5C78}">
      <dgm:prSet/>
      <dgm:spPr/>
      <dgm:t>
        <a:bodyPr/>
        <a:lstStyle/>
        <a:p>
          <a:pPr>
            <a:defRPr cap="all"/>
          </a:pPr>
          <a:r>
            <a:rPr lang="en-IN" baseline="0"/>
            <a:t>Impersonal relations</a:t>
          </a:r>
          <a:endParaRPr lang="en-US"/>
        </a:p>
      </dgm:t>
    </dgm:pt>
    <dgm:pt modelId="{0249B078-7F22-4B62-80FB-3DF0FB01CDD1}" type="parTrans" cxnId="{B1256AD2-F753-4874-A592-2F6BE0E83886}">
      <dgm:prSet/>
      <dgm:spPr/>
      <dgm:t>
        <a:bodyPr/>
        <a:lstStyle/>
        <a:p>
          <a:endParaRPr lang="en-US"/>
        </a:p>
      </dgm:t>
    </dgm:pt>
    <dgm:pt modelId="{8EF8DC6C-00EB-4238-AE7C-AB77CAEEDA30}" type="sibTrans" cxnId="{B1256AD2-F753-4874-A592-2F6BE0E83886}">
      <dgm:prSet/>
      <dgm:spPr/>
      <dgm:t>
        <a:bodyPr/>
        <a:lstStyle/>
        <a:p>
          <a:endParaRPr lang="en-US"/>
        </a:p>
      </dgm:t>
    </dgm:pt>
    <dgm:pt modelId="{5F2AB6CC-D8E5-4A0D-87F8-35C6B1D23DEE}" type="pres">
      <dgm:prSet presAssocID="{A9310DF2-CC4E-4AC0-A2C7-A553353C24B5}" presName="root" presStyleCnt="0">
        <dgm:presLayoutVars>
          <dgm:dir/>
          <dgm:resizeHandles val="exact"/>
        </dgm:presLayoutVars>
      </dgm:prSet>
      <dgm:spPr/>
    </dgm:pt>
    <dgm:pt modelId="{32475975-EFE9-4716-BB91-0F5A2A6EF90C}" type="pres">
      <dgm:prSet presAssocID="{22CAD69E-B5E0-4DD7-AEBC-C93054C3C8A0}" presName="compNode" presStyleCnt="0"/>
      <dgm:spPr/>
    </dgm:pt>
    <dgm:pt modelId="{CC9A4147-2E77-4E96-89FF-B78D19F8B6A2}" type="pres">
      <dgm:prSet presAssocID="{22CAD69E-B5E0-4DD7-AEBC-C93054C3C8A0}" presName="iconBgRect" presStyleLbl="bgShp" presStyleIdx="0" presStyleCnt="8"/>
      <dgm:spPr/>
    </dgm:pt>
    <dgm:pt modelId="{6DD0CACA-C1C7-4DF1-ACFB-A6BBA2FC1E9F}" type="pres">
      <dgm:prSet presAssocID="{22CAD69E-B5E0-4DD7-AEBC-C93054C3C8A0}"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tificialIntelligence"/>
        </a:ext>
      </dgm:extLst>
    </dgm:pt>
    <dgm:pt modelId="{1E4893DB-A332-43E6-A0B5-1BF8078AED05}" type="pres">
      <dgm:prSet presAssocID="{22CAD69E-B5E0-4DD7-AEBC-C93054C3C8A0}" presName="spaceRect" presStyleCnt="0"/>
      <dgm:spPr/>
    </dgm:pt>
    <dgm:pt modelId="{4C1F9C8A-F197-46FF-96A3-AA9849A81881}" type="pres">
      <dgm:prSet presAssocID="{22CAD69E-B5E0-4DD7-AEBC-C93054C3C8A0}" presName="textRect" presStyleLbl="revTx" presStyleIdx="0" presStyleCnt="8">
        <dgm:presLayoutVars>
          <dgm:chMax val="1"/>
          <dgm:chPref val="1"/>
        </dgm:presLayoutVars>
      </dgm:prSet>
      <dgm:spPr/>
    </dgm:pt>
    <dgm:pt modelId="{B31F8DFA-458C-4854-8026-13054E2AE96C}" type="pres">
      <dgm:prSet presAssocID="{683E23E2-C57E-4E83-AA55-99FE9DD58FBA}" presName="sibTrans" presStyleCnt="0"/>
      <dgm:spPr/>
    </dgm:pt>
    <dgm:pt modelId="{BBD2AD5E-F05A-4BBB-93F9-72CA727211FD}" type="pres">
      <dgm:prSet presAssocID="{D6844A1D-3880-484A-BD77-84A019E8D186}" presName="compNode" presStyleCnt="0"/>
      <dgm:spPr/>
    </dgm:pt>
    <dgm:pt modelId="{B787B3B4-1B78-4641-BC7B-012A86F33FFC}" type="pres">
      <dgm:prSet presAssocID="{D6844A1D-3880-484A-BD77-84A019E8D186}" presName="iconBgRect" presStyleLbl="bgShp" presStyleIdx="1" presStyleCnt="8"/>
      <dgm:spPr/>
    </dgm:pt>
    <dgm:pt modelId="{E6CFAC94-DDB3-4CA0-9DC9-169F8D94E556}" type="pres">
      <dgm:prSet presAssocID="{D6844A1D-3880-484A-BD77-84A019E8D186}"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74B68644-5FCD-423D-A53A-E62B12190993}" type="pres">
      <dgm:prSet presAssocID="{D6844A1D-3880-484A-BD77-84A019E8D186}" presName="spaceRect" presStyleCnt="0"/>
      <dgm:spPr/>
    </dgm:pt>
    <dgm:pt modelId="{844039F0-64A0-4C88-BC24-66DF948AB567}" type="pres">
      <dgm:prSet presAssocID="{D6844A1D-3880-484A-BD77-84A019E8D186}" presName="textRect" presStyleLbl="revTx" presStyleIdx="1" presStyleCnt="8">
        <dgm:presLayoutVars>
          <dgm:chMax val="1"/>
          <dgm:chPref val="1"/>
        </dgm:presLayoutVars>
      </dgm:prSet>
      <dgm:spPr/>
    </dgm:pt>
    <dgm:pt modelId="{2C8CFC1F-A351-47EB-9EC8-59F13B42E51F}" type="pres">
      <dgm:prSet presAssocID="{DBBACC30-F2FC-4648-B327-B1411E74446B}" presName="sibTrans" presStyleCnt="0"/>
      <dgm:spPr/>
    </dgm:pt>
    <dgm:pt modelId="{A69E7D24-4524-4272-832A-1154542E0CFA}" type="pres">
      <dgm:prSet presAssocID="{928DF2C5-0D97-453C-A1D9-79FF3E0B421A}" presName="compNode" presStyleCnt="0"/>
      <dgm:spPr/>
    </dgm:pt>
    <dgm:pt modelId="{93069848-FA70-4BFB-81CA-AB4B08DDB408}" type="pres">
      <dgm:prSet presAssocID="{928DF2C5-0D97-453C-A1D9-79FF3E0B421A}" presName="iconBgRect" presStyleLbl="bgShp" presStyleIdx="2" presStyleCnt="8"/>
      <dgm:spPr/>
    </dgm:pt>
    <dgm:pt modelId="{691F66B5-7844-4072-A9A0-C51F9B6FDEFF}" type="pres">
      <dgm:prSet presAssocID="{928DF2C5-0D97-453C-A1D9-79FF3E0B421A}"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B913CDA9-F544-4630-A1FC-8086F5CAE568}" type="pres">
      <dgm:prSet presAssocID="{928DF2C5-0D97-453C-A1D9-79FF3E0B421A}" presName="spaceRect" presStyleCnt="0"/>
      <dgm:spPr/>
    </dgm:pt>
    <dgm:pt modelId="{ABEF38C1-620B-4171-B594-96E9A28A1BE6}" type="pres">
      <dgm:prSet presAssocID="{928DF2C5-0D97-453C-A1D9-79FF3E0B421A}" presName="textRect" presStyleLbl="revTx" presStyleIdx="2" presStyleCnt="8">
        <dgm:presLayoutVars>
          <dgm:chMax val="1"/>
          <dgm:chPref val="1"/>
        </dgm:presLayoutVars>
      </dgm:prSet>
      <dgm:spPr/>
    </dgm:pt>
    <dgm:pt modelId="{D44F2F9C-2BE2-4EEB-89A3-989DFF6CF71C}" type="pres">
      <dgm:prSet presAssocID="{5918F67F-A412-4997-939F-E6DDB561D711}" presName="sibTrans" presStyleCnt="0"/>
      <dgm:spPr/>
    </dgm:pt>
    <dgm:pt modelId="{0A1FE1AD-5BC4-4352-B269-014ABF01CBBF}" type="pres">
      <dgm:prSet presAssocID="{4E27C886-7CA1-4087-B21E-F80EED83AC25}" presName="compNode" presStyleCnt="0"/>
      <dgm:spPr/>
    </dgm:pt>
    <dgm:pt modelId="{8E0B88D6-B8A0-47A7-AA5E-255B35B73D9E}" type="pres">
      <dgm:prSet presAssocID="{4E27C886-7CA1-4087-B21E-F80EED83AC25}" presName="iconBgRect" presStyleLbl="bgShp" presStyleIdx="3" presStyleCnt="8"/>
      <dgm:spPr/>
    </dgm:pt>
    <dgm:pt modelId="{EA130AAC-99B3-4DC8-9CF7-9222EBB29810}" type="pres">
      <dgm:prSet presAssocID="{4E27C886-7CA1-4087-B21E-F80EED83AC25}"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75514B6A-7CB3-4009-AEB2-7404E63E319D}" type="pres">
      <dgm:prSet presAssocID="{4E27C886-7CA1-4087-B21E-F80EED83AC25}" presName="spaceRect" presStyleCnt="0"/>
      <dgm:spPr/>
    </dgm:pt>
    <dgm:pt modelId="{28A2462C-2E6F-4879-B4D3-F69F9A49BF87}" type="pres">
      <dgm:prSet presAssocID="{4E27C886-7CA1-4087-B21E-F80EED83AC25}" presName="textRect" presStyleLbl="revTx" presStyleIdx="3" presStyleCnt="8">
        <dgm:presLayoutVars>
          <dgm:chMax val="1"/>
          <dgm:chPref val="1"/>
        </dgm:presLayoutVars>
      </dgm:prSet>
      <dgm:spPr/>
    </dgm:pt>
    <dgm:pt modelId="{1174B345-949D-4CE9-B814-B4449381AE88}" type="pres">
      <dgm:prSet presAssocID="{24FF7549-350C-45D5-930F-617719CFD347}" presName="sibTrans" presStyleCnt="0"/>
      <dgm:spPr/>
    </dgm:pt>
    <dgm:pt modelId="{BE21047C-0EFF-440F-BDFE-6DB376CF6F43}" type="pres">
      <dgm:prSet presAssocID="{8A81ADD5-CCCA-4337-AC39-9708E94E701E}" presName="compNode" presStyleCnt="0"/>
      <dgm:spPr/>
    </dgm:pt>
    <dgm:pt modelId="{D13FD83F-960E-435D-8D71-E7A1C04D43B9}" type="pres">
      <dgm:prSet presAssocID="{8A81ADD5-CCCA-4337-AC39-9708E94E701E}" presName="iconBgRect" presStyleLbl="bgShp" presStyleIdx="4" presStyleCnt="8"/>
      <dgm:spPr/>
    </dgm:pt>
    <dgm:pt modelId="{E36E0840-6A2B-45D6-A398-719DA13C52EA}" type="pres">
      <dgm:prSet presAssocID="{8A81ADD5-CCCA-4337-AC39-9708E94E701E}"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ears"/>
        </a:ext>
      </dgm:extLst>
    </dgm:pt>
    <dgm:pt modelId="{A98A277D-2B74-4E72-B9E5-32388F94D9A6}" type="pres">
      <dgm:prSet presAssocID="{8A81ADD5-CCCA-4337-AC39-9708E94E701E}" presName="spaceRect" presStyleCnt="0"/>
      <dgm:spPr/>
    </dgm:pt>
    <dgm:pt modelId="{E2A16D81-C8E9-4108-B2FF-C729C32740B4}" type="pres">
      <dgm:prSet presAssocID="{8A81ADD5-CCCA-4337-AC39-9708E94E701E}" presName="textRect" presStyleLbl="revTx" presStyleIdx="4" presStyleCnt="8">
        <dgm:presLayoutVars>
          <dgm:chMax val="1"/>
          <dgm:chPref val="1"/>
        </dgm:presLayoutVars>
      </dgm:prSet>
      <dgm:spPr/>
    </dgm:pt>
    <dgm:pt modelId="{91FA2157-9E60-42E6-BFFC-C6766037CE3D}" type="pres">
      <dgm:prSet presAssocID="{4C4B800B-C317-4ADB-AB80-405C43026F6F}" presName="sibTrans" presStyleCnt="0"/>
      <dgm:spPr/>
    </dgm:pt>
    <dgm:pt modelId="{FF2653B1-4ADF-426C-9411-EB0F520BF1C9}" type="pres">
      <dgm:prSet presAssocID="{BB6EE3E5-6AB7-475D-89B0-278F7B9027AE}" presName="compNode" presStyleCnt="0"/>
      <dgm:spPr/>
    </dgm:pt>
    <dgm:pt modelId="{DE9F934B-A88D-4336-894F-6EA138C6B400}" type="pres">
      <dgm:prSet presAssocID="{BB6EE3E5-6AB7-475D-89B0-278F7B9027AE}" presName="iconBgRect" presStyleLbl="bgShp" presStyleIdx="5" presStyleCnt="8"/>
      <dgm:spPr/>
    </dgm:pt>
    <dgm:pt modelId="{A43E3BC8-2BE7-41BE-B618-677E62AB629B}" type="pres">
      <dgm:prSet presAssocID="{BB6EE3E5-6AB7-475D-89B0-278F7B9027AE}"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ools"/>
        </a:ext>
      </dgm:extLst>
    </dgm:pt>
    <dgm:pt modelId="{8C5EC774-E082-47C8-9E23-900251DAAC82}" type="pres">
      <dgm:prSet presAssocID="{BB6EE3E5-6AB7-475D-89B0-278F7B9027AE}" presName="spaceRect" presStyleCnt="0"/>
      <dgm:spPr/>
    </dgm:pt>
    <dgm:pt modelId="{29F52130-F53B-4871-A71D-F72E79BF305A}" type="pres">
      <dgm:prSet presAssocID="{BB6EE3E5-6AB7-475D-89B0-278F7B9027AE}" presName="textRect" presStyleLbl="revTx" presStyleIdx="5" presStyleCnt="8">
        <dgm:presLayoutVars>
          <dgm:chMax val="1"/>
          <dgm:chPref val="1"/>
        </dgm:presLayoutVars>
      </dgm:prSet>
      <dgm:spPr/>
    </dgm:pt>
    <dgm:pt modelId="{06180522-A99A-4D3A-89D9-3EA5AA9F170C}" type="pres">
      <dgm:prSet presAssocID="{FD88F5CE-1BF9-4BF1-B5C5-27D7EB026E96}" presName="sibTrans" presStyleCnt="0"/>
      <dgm:spPr/>
    </dgm:pt>
    <dgm:pt modelId="{964AC4BA-05AD-4EBF-9D94-667E44542B8A}" type="pres">
      <dgm:prSet presAssocID="{A6A6613C-96E6-46A1-92BA-DF0D89F179B7}" presName="compNode" presStyleCnt="0"/>
      <dgm:spPr/>
    </dgm:pt>
    <dgm:pt modelId="{92137046-421D-42BC-93C7-82A783008C21}" type="pres">
      <dgm:prSet presAssocID="{A6A6613C-96E6-46A1-92BA-DF0D89F179B7}" presName="iconBgRect" presStyleLbl="bgShp" presStyleIdx="6" presStyleCnt="8"/>
      <dgm:spPr/>
    </dgm:pt>
    <dgm:pt modelId="{D8B5F6FD-2838-4042-80D5-B7BF1905FC3A}" type="pres">
      <dgm:prSet presAssocID="{A6A6613C-96E6-46A1-92BA-DF0D89F179B7}"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 List"/>
        </a:ext>
      </dgm:extLst>
    </dgm:pt>
    <dgm:pt modelId="{89EE8766-FA54-4D29-9318-E0BB07287EE9}" type="pres">
      <dgm:prSet presAssocID="{A6A6613C-96E6-46A1-92BA-DF0D89F179B7}" presName="spaceRect" presStyleCnt="0"/>
      <dgm:spPr/>
    </dgm:pt>
    <dgm:pt modelId="{1319F0AA-226B-4908-8F75-A7BE3AB60A26}" type="pres">
      <dgm:prSet presAssocID="{A6A6613C-96E6-46A1-92BA-DF0D89F179B7}" presName="textRect" presStyleLbl="revTx" presStyleIdx="6" presStyleCnt="8">
        <dgm:presLayoutVars>
          <dgm:chMax val="1"/>
          <dgm:chPref val="1"/>
        </dgm:presLayoutVars>
      </dgm:prSet>
      <dgm:spPr/>
    </dgm:pt>
    <dgm:pt modelId="{E6E6144F-F518-4F6A-A9EA-8B8B017FFD61}" type="pres">
      <dgm:prSet presAssocID="{FECDA061-6896-4E31-856A-072C15D7D341}" presName="sibTrans" presStyleCnt="0"/>
      <dgm:spPr/>
    </dgm:pt>
    <dgm:pt modelId="{16059F8B-6096-41DF-93CA-B913F2D45420}" type="pres">
      <dgm:prSet presAssocID="{B24D60E9-4C97-4D53-BC31-B123BCCD5C78}" presName="compNode" presStyleCnt="0"/>
      <dgm:spPr/>
    </dgm:pt>
    <dgm:pt modelId="{2AE69889-1C57-4809-A808-E987276F1E1E}" type="pres">
      <dgm:prSet presAssocID="{B24D60E9-4C97-4D53-BC31-B123BCCD5C78}" presName="iconBgRect" presStyleLbl="bgShp" presStyleIdx="7" presStyleCnt="8"/>
      <dgm:spPr/>
    </dgm:pt>
    <dgm:pt modelId="{A5E4738B-AB6D-4805-BC8F-0F06556C18F4}" type="pres">
      <dgm:prSet presAssocID="{B24D60E9-4C97-4D53-BC31-B123BCCD5C78}"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ommentSlash(silence)"/>
        </a:ext>
      </dgm:extLst>
    </dgm:pt>
    <dgm:pt modelId="{1694E058-6A98-4989-A618-7C128A4FD8BF}" type="pres">
      <dgm:prSet presAssocID="{B24D60E9-4C97-4D53-BC31-B123BCCD5C78}" presName="spaceRect" presStyleCnt="0"/>
      <dgm:spPr/>
    </dgm:pt>
    <dgm:pt modelId="{4EAB82CB-4666-4963-B96D-7914DE879D98}" type="pres">
      <dgm:prSet presAssocID="{B24D60E9-4C97-4D53-BC31-B123BCCD5C78}" presName="textRect" presStyleLbl="revTx" presStyleIdx="7" presStyleCnt="8">
        <dgm:presLayoutVars>
          <dgm:chMax val="1"/>
          <dgm:chPref val="1"/>
        </dgm:presLayoutVars>
      </dgm:prSet>
      <dgm:spPr/>
    </dgm:pt>
  </dgm:ptLst>
  <dgm:cxnLst>
    <dgm:cxn modelId="{DA9E3103-FBD4-4CE3-9C03-261EAEBE492D}" srcId="{A9310DF2-CC4E-4AC0-A2C7-A553353C24B5}" destId="{A6A6613C-96E6-46A1-92BA-DF0D89F179B7}" srcOrd="6" destOrd="0" parTransId="{F6A5FE10-E0A4-4927-8FD2-C6F02A3E0E67}" sibTransId="{FECDA061-6896-4E31-856A-072C15D7D341}"/>
    <dgm:cxn modelId="{6698E107-6502-490C-BD2A-DCA9E39827A2}" type="presOf" srcId="{A6A6613C-96E6-46A1-92BA-DF0D89F179B7}" destId="{1319F0AA-226B-4908-8F75-A7BE3AB60A26}" srcOrd="0" destOrd="0" presId="urn:microsoft.com/office/officeart/2018/5/layout/IconCircleLabelList"/>
    <dgm:cxn modelId="{A0C1BA0E-3320-4035-956A-F08E2627BEEE}" srcId="{A9310DF2-CC4E-4AC0-A2C7-A553353C24B5}" destId="{BB6EE3E5-6AB7-475D-89B0-278F7B9027AE}" srcOrd="5" destOrd="0" parTransId="{87FD2382-62DC-4BC9-85F6-A11DAB655F90}" sibTransId="{FD88F5CE-1BF9-4BF1-B5C5-27D7EB026E96}"/>
    <dgm:cxn modelId="{168A951E-D907-4106-B2AF-CBA68C89260C}" type="presOf" srcId="{D6844A1D-3880-484A-BD77-84A019E8D186}" destId="{844039F0-64A0-4C88-BC24-66DF948AB567}" srcOrd="0" destOrd="0" presId="urn:microsoft.com/office/officeart/2018/5/layout/IconCircleLabelList"/>
    <dgm:cxn modelId="{ED9E103D-9BF7-42CD-8109-0DEEEF573848}" srcId="{A9310DF2-CC4E-4AC0-A2C7-A553353C24B5}" destId="{928DF2C5-0D97-453C-A1D9-79FF3E0B421A}" srcOrd="2" destOrd="0" parTransId="{036F3539-6A78-45ED-9504-05EAABDB87D8}" sibTransId="{5918F67F-A412-4997-939F-E6DDB561D711}"/>
    <dgm:cxn modelId="{06A00940-A9D9-49D2-A130-34DCCB826119}" type="presOf" srcId="{BB6EE3E5-6AB7-475D-89B0-278F7B9027AE}" destId="{29F52130-F53B-4871-A71D-F72E79BF305A}" srcOrd="0" destOrd="0" presId="urn:microsoft.com/office/officeart/2018/5/layout/IconCircleLabelList"/>
    <dgm:cxn modelId="{D553FA68-A624-42E4-941C-3053CEA6CB9E}" type="presOf" srcId="{22CAD69E-B5E0-4DD7-AEBC-C93054C3C8A0}" destId="{4C1F9C8A-F197-46FF-96A3-AA9849A81881}" srcOrd="0" destOrd="0" presId="urn:microsoft.com/office/officeart/2018/5/layout/IconCircleLabelList"/>
    <dgm:cxn modelId="{946ECF74-55E0-4F43-AD33-33DDD4352BC7}" type="presOf" srcId="{4E27C886-7CA1-4087-B21E-F80EED83AC25}" destId="{28A2462C-2E6F-4879-B4D3-F69F9A49BF87}" srcOrd="0" destOrd="0" presId="urn:microsoft.com/office/officeart/2018/5/layout/IconCircleLabelList"/>
    <dgm:cxn modelId="{AC480A55-F3EA-43EA-9370-FF7F6BBE6D23}" srcId="{A9310DF2-CC4E-4AC0-A2C7-A553353C24B5}" destId="{4E27C886-7CA1-4087-B21E-F80EED83AC25}" srcOrd="3" destOrd="0" parTransId="{5269D18D-949F-49EE-BACD-63D0A25DD491}" sibTransId="{24FF7549-350C-45D5-930F-617719CFD347}"/>
    <dgm:cxn modelId="{927C6687-466A-4376-A647-7E305D2D6D1E}" type="presOf" srcId="{B24D60E9-4C97-4D53-BC31-B123BCCD5C78}" destId="{4EAB82CB-4666-4963-B96D-7914DE879D98}" srcOrd="0" destOrd="0" presId="urn:microsoft.com/office/officeart/2018/5/layout/IconCircleLabelList"/>
    <dgm:cxn modelId="{6E79FC8B-2349-4F17-8ABB-5C8273916B1C}" type="presOf" srcId="{A9310DF2-CC4E-4AC0-A2C7-A553353C24B5}" destId="{5F2AB6CC-D8E5-4A0D-87F8-35C6B1D23DEE}" srcOrd="0" destOrd="0" presId="urn:microsoft.com/office/officeart/2018/5/layout/IconCircleLabelList"/>
    <dgm:cxn modelId="{82247FA9-5BB0-49F7-B484-134371D0BDDC}" srcId="{A9310DF2-CC4E-4AC0-A2C7-A553353C24B5}" destId="{22CAD69E-B5E0-4DD7-AEBC-C93054C3C8A0}" srcOrd="0" destOrd="0" parTransId="{0CA28464-89DB-417E-AB94-58A0B4D7919B}" sibTransId="{683E23E2-C57E-4E83-AA55-99FE9DD58FBA}"/>
    <dgm:cxn modelId="{0E8985CF-E5F6-4F36-95EB-9EFC47763CC0}" type="presOf" srcId="{8A81ADD5-CCCA-4337-AC39-9708E94E701E}" destId="{E2A16D81-C8E9-4108-B2FF-C729C32740B4}" srcOrd="0" destOrd="0" presId="urn:microsoft.com/office/officeart/2018/5/layout/IconCircleLabelList"/>
    <dgm:cxn modelId="{B1256AD2-F753-4874-A592-2F6BE0E83886}" srcId="{A9310DF2-CC4E-4AC0-A2C7-A553353C24B5}" destId="{B24D60E9-4C97-4D53-BC31-B123BCCD5C78}" srcOrd="7" destOrd="0" parTransId="{0249B078-7F22-4B62-80FB-3DF0FB01CDD1}" sibTransId="{8EF8DC6C-00EB-4238-AE7C-AB77CAEEDA30}"/>
    <dgm:cxn modelId="{5E945AD2-60A8-41BD-AC55-871280903384}" type="presOf" srcId="{928DF2C5-0D97-453C-A1D9-79FF3E0B421A}" destId="{ABEF38C1-620B-4171-B594-96E9A28A1BE6}" srcOrd="0" destOrd="0" presId="urn:microsoft.com/office/officeart/2018/5/layout/IconCircleLabelList"/>
    <dgm:cxn modelId="{CD083EE0-20B1-4C1B-9882-787D925E9229}" srcId="{A9310DF2-CC4E-4AC0-A2C7-A553353C24B5}" destId="{D6844A1D-3880-484A-BD77-84A019E8D186}" srcOrd="1" destOrd="0" parTransId="{7405DC19-D13C-4323-8820-8385A9827784}" sibTransId="{DBBACC30-F2FC-4648-B327-B1411E74446B}"/>
    <dgm:cxn modelId="{9854A5EA-3D52-4B72-87F0-3055CE608991}" srcId="{A9310DF2-CC4E-4AC0-A2C7-A553353C24B5}" destId="{8A81ADD5-CCCA-4337-AC39-9708E94E701E}" srcOrd="4" destOrd="0" parTransId="{1482A811-9063-47F1-9086-8E6EFF6AFC82}" sibTransId="{4C4B800B-C317-4ADB-AB80-405C43026F6F}"/>
    <dgm:cxn modelId="{7A897D80-5CB0-4038-B56B-01E4941FEA50}" type="presParOf" srcId="{5F2AB6CC-D8E5-4A0D-87F8-35C6B1D23DEE}" destId="{32475975-EFE9-4716-BB91-0F5A2A6EF90C}" srcOrd="0" destOrd="0" presId="urn:microsoft.com/office/officeart/2018/5/layout/IconCircleLabelList"/>
    <dgm:cxn modelId="{4B271F0E-8B7B-4ECC-893A-75360E70A87C}" type="presParOf" srcId="{32475975-EFE9-4716-BB91-0F5A2A6EF90C}" destId="{CC9A4147-2E77-4E96-89FF-B78D19F8B6A2}" srcOrd="0" destOrd="0" presId="urn:microsoft.com/office/officeart/2018/5/layout/IconCircleLabelList"/>
    <dgm:cxn modelId="{2D6672A5-239E-4A02-AC7A-0CAB39C3FA67}" type="presParOf" srcId="{32475975-EFE9-4716-BB91-0F5A2A6EF90C}" destId="{6DD0CACA-C1C7-4DF1-ACFB-A6BBA2FC1E9F}" srcOrd="1" destOrd="0" presId="urn:microsoft.com/office/officeart/2018/5/layout/IconCircleLabelList"/>
    <dgm:cxn modelId="{0F3679B8-F460-48F7-A55A-439CB0728B5B}" type="presParOf" srcId="{32475975-EFE9-4716-BB91-0F5A2A6EF90C}" destId="{1E4893DB-A332-43E6-A0B5-1BF8078AED05}" srcOrd="2" destOrd="0" presId="urn:microsoft.com/office/officeart/2018/5/layout/IconCircleLabelList"/>
    <dgm:cxn modelId="{556536B6-41B5-4D18-82A1-A5F1C8FCFCED}" type="presParOf" srcId="{32475975-EFE9-4716-BB91-0F5A2A6EF90C}" destId="{4C1F9C8A-F197-46FF-96A3-AA9849A81881}" srcOrd="3" destOrd="0" presId="urn:microsoft.com/office/officeart/2018/5/layout/IconCircleLabelList"/>
    <dgm:cxn modelId="{CEAE2F8B-C1A4-4D33-9B7E-C1DF7F7843F7}" type="presParOf" srcId="{5F2AB6CC-D8E5-4A0D-87F8-35C6B1D23DEE}" destId="{B31F8DFA-458C-4854-8026-13054E2AE96C}" srcOrd="1" destOrd="0" presId="urn:microsoft.com/office/officeart/2018/5/layout/IconCircleLabelList"/>
    <dgm:cxn modelId="{A4C952DE-884C-4814-9509-0BBFCC964C51}" type="presParOf" srcId="{5F2AB6CC-D8E5-4A0D-87F8-35C6B1D23DEE}" destId="{BBD2AD5E-F05A-4BBB-93F9-72CA727211FD}" srcOrd="2" destOrd="0" presId="urn:microsoft.com/office/officeart/2018/5/layout/IconCircleLabelList"/>
    <dgm:cxn modelId="{AA8D59E1-457E-4F26-84B1-2B78C981E3DF}" type="presParOf" srcId="{BBD2AD5E-F05A-4BBB-93F9-72CA727211FD}" destId="{B787B3B4-1B78-4641-BC7B-012A86F33FFC}" srcOrd="0" destOrd="0" presId="urn:microsoft.com/office/officeart/2018/5/layout/IconCircleLabelList"/>
    <dgm:cxn modelId="{E8C4BF7E-969F-4E43-BA84-B72E3ADEFDCA}" type="presParOf" srcId="{BBD2AD5E-F05A-4BBB-93F9-72CA727211FD}" destId="{E6CFAC94-DDB3-4CA0-9DC9-169F8D94E556}" srcOrd="1" destOrd="0" presId="urn:microsoft.com/office/officeart/2018/5/layout/IconCircleLabelList"/>
    <dgm:cxn modelId="{804FEF47-9C19-4CB7-BC57-B507C3F61790}" type="presParOf" srcId="{BBD2AD5E-F05A-4BBB-93F9-72CA727211FD}" destId="{74B68644-5FCD-423D-A53A-E62B12190993}" srcOrd="2" destOrd="0" presId="urn:microsoft.com/office/officeart/2018/5/layout/IconCircleLabelList"/>
    <dgm:cxn modelId="{9A54F22B-04AA-4096-8376-1BA306E354CE}" type="presParOf" srcId="{BBD2AD5E-F05A-4BBB-93F9-72CA727211FD}" destId="{844039F0-64A0-4C88-BC24-66DF948AB567}" srcOrd="3" destOrd="0" presId="urn:microsoft.com/office/officeart/2018/5/layout/IconCircleLabelList"/>
    <dgm:cxn modelId="{9B3E36F8-D427-481D-90A0-2550F0AFC77E}" type="presParOf" srcId="{5F2AB6CC-D8E5-4A0D-87F8-35C6B1D23DEE}" destId="{2C8CFC1F-A351-47EB-9EC8-59F13B42E51F}" srcOrd="3" destOrd="0" presId="urn:microsoft.com/office/officeart/2018/5/layout/IconCircleLabelList"/>
    <dgm:cxn modelId="{B9E4F4B5-CD6A-4563-94BD-86F14DC85E29}" type="presParOf" srcId="{5F2AB6CC-D8E5-4A0D-87F8-35C6B1D23DEE}" destId="{A69E7D24-4524-4272-832A-1154542E0CFA}" srcOrd="4" destOrd="0" presId="urn:microsoft.com/office/officeart/2018/5/layout/IconCircleLabelList"/>
    <dgm:cxn modelId="{3AFDBDE1-00E3-4CB7-8882-906EE19E73E8}" type="presParOf" srcId="{A69E7D24-4524-4272-832A-1154542E0CFA}" destId="{93069848-FA70-4BFB-81CA-AB4B08DDB408}" srcOrd="0" destOrd="0" presId="urn:microsoft.com/office/officeart/2018/5/layout/IconCircleLabelList"/>
    <dgm:cxn modelId="{9DD5687D-C328-4F0F-B4C4-382C6885E99B}" type="presParOf" srcId="{A69E7D24-4524-4272-832A-1154542E0CFA}" destId="{691F66B5-7844-4072-A9A0-C51F9B6FDEFF}" srcOrd="1" destOrd="0" presId="urn:microsoft.com/office/officeart/2018/5/layout/IconCircleLabelList"/>
    <dgm:cxn modelId="{524A6104-9565-49E4-8B39-A777FE03CA42}" type="presParOf" srcId="{A69E7D24-4524-4272-832A-1154542E0CFA}" destId="{B913CDA9-F544-4630-A1FC-8086F5CAE568}" srcOrd="2" destOrd="0" presId="urn:microsoft.com/office/officeart/2018/5/layout/IconCircleLabelList"/>
    <dgm:cxn modelId="{AA6C6710-33AF-41B5-BBF0-631BBA717BF4}" type="presParOf" srcId="{A69E7D24-4524-4272-832A-1154542E0CFA}" destId="{ABEF38C1-620B-4171-B594-96E9A28A1BE6}" srcOrd="3" destOrd="0" presId="urn:microsoft.com/office/officeart/2018/5/layout/IconCircleLabelList"/>
    <dgm:cxn modelId="{4E78F8AB-D2D2-43F7-93A1-7D267208A474}" type="presParOf" srcId="{5F2AB6CC-D8E5-4A0D-87F8-35C6B1D23DEE}" destId="{D44F2F9C-2BE2-4EEB-89A3-989DFF6CF71C}" srcOrd="5" destOrd="0" presId="urn:microsoft.com/office/officeart/2018/5/layout/IconCircleLabelList"/>
    <dgm:cxn modelId="{CDE17D8B-E23E-4585-ABC8-A8A5CDF587A3}" type="presParOf" srcId="{5F2AB6CC-D8E5-4A0D-87F8-35C6B1D23DEE}" destId="{0A1FE1AD-5BC4-4352-B269-014ABF01CBBF}" srcOrd="6" destOrd="0" presId="urn:microsoft.com/office/officeart/2018/5/layout/IconCircleLabelList"/>
    <dgm:cxn modelId="{ED459BBE-BFDD-487B-88B3-53833BE4F72E}" type="presParOf" srcId="{0A1FE1AD-5BC4-4352-B269-014ABF01CBBF}" destId="{8E0B88D6-B8A0-47A7-AA5E-255B35B73D9E}" srcOrd="0" destOrd="0" presId="urn:microsoft.com/office/officeart/2018/5/layout/IconCircleLabelList"/>
    <dgm:cxn modelId="{057BA367-0191-42BB-A39A-D09407B1D6D0}" type="presParOf" srcId="{0A1FE1AD-5BC4-4352-B269-014ABF01CBBF}" destId="{EA130AAC-99B3-4DC8-9CF7-9222EBB29810}" srcOrd="1" destOrd="0" presId="urn:microsoft.com/office/officeart/2018/5/layout/IconCircleLabelList"/>
    <dgm:cxn modelId="{384B0083-2DF8-429E-B08E-ED5BA8D9402B}" type="presParOf" srcId="{0A1FE1AD-5BC4-4352-B269-014ABF01CBBF}" destId="{75514B6A-7CB3-4009-AEB2-7404E63E319D}" srcOrd="2" destOrd="0" presId="urn:microsoft.com/office/officeart/2018/5/layout/IconCircleLabelList"/>
    <dgm:cxn modelId="{1CBFF988-1BC6-463B-A0EB-C7D24E267CFD}" type="presParOf" srcId="{0A1FE1AD-5BC4-4352-B269-014ABF01CBBF}" destId="{28A2462C-2E6F-4879-B4D3-F69F9A49BF87}" srcOrd="3" destOrd="0" presId="urn:microsoft.com/office/officeart/2018/5/layout/IconCircleLabelList"/>
    <dgm:cxn modelId="{DBC6C07C-8939-473D-BFEE-7C293562DFE3}" type="presParOf" srcId="{5F2AB6CC-D8E5-4A0D-87F8-35C6B1D23DEE}" destId="{1174B345-949D-4CE9-B814-B4449381AE88}" srcOrd="7" destOrd="0" presId="urn:microsoft.com/office/officeart/2018/5/layout/IconCircleLabelList"/>
    <dgm:cxn modelId="{45E0440D-5592-4C0B-986F-10BFD3F38ABF}" type="presParOf" srcId="{5F2AB6CC-D8E5-4A0D-87F8-35C6B1D23DEE}" destId="{BE21047C-0EFF-440F-BDFE-6DB376CF6F43}" srcOrd="8" destOrd="0" presId="urn:microsoft.com/office/officeart/2018/5/layout/IconCircleLabelList"/>
    <dgm:cxn modelId="{55A676B1-CE39-4CC3-A723-A295F676EEBB}" type="presParOf" srcId="{BE21047C-0EFF-440F-BDFE-6DB376CF6F43}" destId="{D13FD83F-960E-435D-8D71-E7A1C04D43B9}" srcOrd="0" destOrd="0" presId="urn:microsoft.com/office/officeart/2018/5/layout/IconCircleLabelList"/>
    <dgm:cxn modelId="{EEBAECEC-CF2C-4B3E-824F-D3530E14B3BC}" type="presParOf" srcId="{BE21047C-0EFF-440F-BDFE-6DB376CF6F43}" destId="{E36E0840-6A2B-45D6-A398-719DA13C52EA}" srcOrd="1" destOrd="0" presId="urn:microsoft.com/office/officeart/2018/5/layout/IconCircleLabelList"/>
    <dgm:cxn modelId="{88FAE7AE-2232-44AE-B4EE-97C2CE2D14D6}" type="presParOf" srcId="{BE21047C-0EFF-440F-BDFE-6DB376CF6F43}" destId="{A98A277D-2B74-4E72-B9E5-32388F94D9A6}" srcOrd="2" destOrd="0" presId="urn:microsoft.com/office/officeart/2018/5/layout/IconCircleLabelList"/>
    <dgm:cxn modelId="{D89A0008-375D-4954-AAC3-D31699C0E01A}" type="presParOf" srcId="{BE21047C-0EFF-440F-BDFE-6DB376CF6F43}" destId="{E2A16D81-C8E9-4108-B2FF-C729C32740B4}" srcOrd="3" destOrd="0" presId="urn:microsoft.com/office/officeart/2018/5/layout/IconCircleLabelList"/>
    <dgm:cxn modelId="{7902A6E9-CDF3-4B79-9268-BABBE021A3D6}" type="presParOf" srcId="{5F2AB6CC-D8E5-4A0D-87F8-35C6B1D23DEE}" destId="{91FA2157-9E60-42E6-BFFC-C6766037CE3D}" srcOrd="9" destOrd="0" presId="urn:microsoft.com/office/officeart/2018/5/layout/IconCircleLabelList"/>
    <dgm:cxn modelId="{C6FC4422-9F12-48EC-A552-D6A133D2B951}" type="presParOf" srcId="{5F2AB6CC-D8E5-4A0D-87F8-35C6B1D23DEE}" destId="{FF2653B1-4ADF-426C-9411-EB0F520BF1C9}" srcOrd="10" destOrd="0" presId="urn:microsoft.com/office/officeart/2018/5/layout/IconCircleLabelList"/>
    <dgm:cxn modelId="{F6D632CC-DA0D-4C79-84C6-62163242C67A}" type="presParOf" srcId="{FF2653B1-4ADF-426C-9411-EB0F520BF1C9}" destId="{DE9F934B-A88D-4336-894F-6EA138C6B400}" srcOrd="0" destOrd="0" presId="urn:microsoft.com/office/officeart/2018/5/layout/IconCircleLabelList"/>
    <dgm:cxn modelId="{2F1D960C-EB80-4207-A3F9-CEAA28414C2D}" type="presParOf" srcId="{FF2653B1-4ADF-426C-9411-EB0F520BF1C9}" destId="{A43E3BC8-2BE7-41BE-B618-677E62AB629B}" srcOrd="1" destOrd="0" presId="urn:microsoft.com/office/officeart/2018/5/layout/IconCircleLabelList"/>
    <dgm:cxn modelId="{37EDF28D-184C-47B6-8303-A5A26F73AA54}" type="presParOf" srcId="{FF2653B1-4ADF-426C-9411-EB0F520BF1C9}" destId="{8C5EC774-E082-47C8-9E23-900251DAAC82}" srcOrd="2" destOrd="0" presId="urn:microsoft.com/office/officeart/2018/5/layout/IconCircleLabelList"/>
    <dgm:cxn modelId="{084A68F0-7153-487D-81B2-4A0712D8B789}" type="presParOf" srcId="{FF2653B1-4ADF-426C-9411-EB0F520BF1C9}" destId="{29F52130-F53B-4871-A71D-F72E79BF305A}" srcOrd="3" destOrd="0" presId="urn:microsoft.com/office/officeart/2018/5/layout/IconCircleLabelList"/>
    <dgm:cxn modelId="{4DAB6BB2-0679-4A8A-95B7-EF3A7B1F8527}" type="presParOf" srcId="{5F2AB6CC-D8E5-4A0D-87F8-35C6B1D23DEE}" destId="{06180522-A99A-4D3A-89D9-3EA5AA9F170C}" srcOrd="11" destOrd="0" presId="urn:microsoft.com/office/officeart/2018/5/layout/IconCircleLabelList"/>
    <dgm:cxn modelId="{F61101C0-90BD-4A90-8362-8EF0C3CE687C}" type="presParOf" srcId="{5F2AB6CC-D8E5-4A0D-87F8-35C6B1D23DEE}" destId="{964AC4BA-05AD-4EBF-9D94-667E44542B8A}" srcOrd="12" destOrd="0" presId="urn:microsoft.com/office/officeart/2018/5/layout/IconCircleLabelList"/>
    <dgm:cxn modelId="{75EC1AC5-B14D-47F8-9E52-CD999F73913A}" type="presParOf" srcId="{964AC4BA-05AD-4EBF-9D94-667E44542B8A}" destId="{92137046-421D-42BC-93C7-82A783008C21}" srcOrd="0" destOrd="0" presId="urn:microsoft.com/office/officeart/2018/5/layout/IconCircleLabelList"/>
    <dgm:cxn modelId="{8459707E-9431-42AE-A1E8-268A26AB19A8}" type="presParOf" srcId="{964AC4BA-05AD-4EBF-9D94-667E44542B8A}" destId="{D8B5F6FD-2838-4042-80D5-B7BF1905FC3A}" srcOrd="1" destOrd="0" presId="urn:microsoft.com/office/officeart/2018/5/layout/IconCircleLabelList"/>
    <dgm:cxn modelId="{26149B72-7921-4B8A-AA69-A5454605F128}" type="presParOf" srcId="{964AC4BA-05AD-4EBF-9D94-667E44542B8A}" destId="{89EE8766-FA54-4D29-9318-E0BB07287EE9}" srcOrd="2" destOrd="0" presId="urn:microsoft.com/office/officeart/2018/5/layout/IconCircleLabelList"/>
    <dgm:cxn modelId="{192D1B3C-06EB-470E-80E2-8E06260B95DA}" type="presParOf" srcId="{964AC4BA-05AD-4EBF-9D94-667E44542B8A}" destId="{1319F0AA-226B-4908-8F75-A7BE3AB60A26}" srcOrd="3" destOrd="0" presId="urn:microsoft.com/office/officeart/2018/5/layout/IconCircleLabelList"/>
    <dgm:cxn modelId="{F5B98842-8321-4114-A633-4031CCA79DC1}" type="presParOf" srcId="{5F2AB6CC-D8E5-4A0D-87F8-35C6B1D23DEE}" destId="{E6E6144F-F518-4F6A-A9EA-8B8B017FFD61}" srcOrd="13" destOrd="0" presId="urn:microsoft.com/office/officeart/2018/5/layout/IconCircleLabelList"/>
    <dgm:cxn modelId="{ACF86704-B8F3-49BD-9FEF-ACF496F12AF4}" type="presParOf" srcId="{5F2AB6CC-D8E5-4A0D-87F8-35C6B1D23DEE}" destId="{16059F8B-6096-41DF-93CA-B913F2D45420}" srcOrd="14" destOrd="0" presId="urn:microsoft.com/office/officeart/2018/5/layout/IconCircleLabelList"/>
    <dgm:cxn modelId="{FA77E90D-417A-406D-88E7-D3BFFB424598}" type="presParOf" srcId="{16059F8B-6096-41DF-93CA-B913F2D45420}" destId="{2AE69889-1C57-4809-A808-E987276F1E1E}" srcOrd="0" destOrd="0" presId="urn:microsoft.com/office/officeart/2018/5/layout/IconCircleLabelList"/>
    <dgm:cxn modelId="{379E38B4-5108-4F61-B54D-8A4CF2AF8658}" type="presParOf" srcId="{16059F8B-6096-41DF-93CA-B913F2D45420}" destId="{A5E4738B-AB6D-4805-BC8F-0F06556C18F4}" srcOrd="1" destOrd="0" presId="urn:microsoft.com/office/officeart/2018/5/layout/IconCircleLabelList"/>
    <dgm:cxn modelId="{0D4323C9-6F76-4290-8B13-FA0A9C50E077}" type="presParOf" srcId="{16059F8B-6096-41DF-93CA-B913F2D45420}" destId="{1694E058-6A98-4989-A618-7C128A4FD8BF}" srcOrd="2" destOrd="0" presId="urn:microsoft.com/office/officeart/2018/5/layout/IconCircleLabelList"/>
    <dgm:cxn modelId="{0924464E-2CF2-4F4F-8A7A-0F3E007BA518}" type="presParOf" srcId="{16059F8B-6096-41DF-93CA-B913F2D45420}" destId="{4EAB82CB-4666-4963-B96D-7914DE879D9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BECC3E-A4CD-437D-9565-19996E2E7BD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63BC8CC-CE9D-4EC9-8A8C-933AEC6479DE}">
      <dgm:prSet/>
      <dgm:spPr/>
      <dgm:t>
        <a:bodyPr/>
        <a:lstStyle/>
        <a:p>
          <a:r>
            <a:rPr lang="en-IN" baseline="0"/>
            <a:t>Specialization</a:t>
          </a:r>
          <a:endParaRPr lang="en-US"/>
        </a:p>
      </dgm:t>
    </dgm:pt>
    <dgm:pt modelId="{C738F3E6-72CA-4A6C-B071-68491F9BFE20}" type="parTrans" cxnId="{C4FC6C43-77F5-497B-AFE9-57ED823A7112}">
      <dgm:prSet/>
      <dgm:spPr/>
      <dgm:t>
        <a:bodyPr/>
        <a:lstStyle/>
        <a:p>
          <a:endParaRPr lang="en-US"/>
        </a:p>
      </dgm:t>
    </dgm:pt>
    <dgm:pt modelId="{5BB23E5D-3706-4C20-A297-FFBB62E06EF4}" type="sibTrans" cxnId="{C4FC6C43-77F5-497B-AFE9-57ED823A7112}">
      <dgm:prSet/>
      <dgm:spPr/>
      <dgm:t>
        <a:bodyPr/>
        <a:lstStyle/>
        <a:p>
          <a:endParaRPr lang="en-US"/>
        </a:p>
      </dgm:t>
    </dgm:pt>
    <dgm:pt modelId="{1E0DB389-68CD-4EAD-80C5-562AEF15034F}">
      <dgm:prSet/>
      <dgm:spPr/>
      <dgm:t>
        <a:bodyPr/>
        <a:lstStyle/>
        <a:p>
          <a:r>
            <a:rPr lang="en-IN" baseline="0"/>
            <a:t>Employee Behavior</a:t>
          </a:r>
          <a:endParaRPr lang="en-US"/>
        </a:p>
      </dgm:t>
    </dgm:pt>
    <dgm:pt modelId="{9821520C-42B2-4608-A237-F5D0D7B6EE07}" type="parTrans" cxnId="{3C8D4924-0F08-43C0-B054-0068FD2EA4F1}">
      <dgm:prSet/>
      <dgm:spPr/>
      <dgm:t>
        <a:bodyPr/>
        <a:lstStyle/>
        <a:p>
          <a:endParaRPr lang="en-US"/>
        </a:p>
      </dgm:t>
    </dgm:pt>
    <dgm:pt modelId="{428BE0FB-67F4-4785-9BD5-6929B1DAF7B1}" type="sibTrans" cxnId="{3C8D4924-0F08-43C0-B054-0068FD2EA4F1}">
      <dgm:prSet/>
      <dgm:spPr/>
      <dgm:t>
        <a:bodyPr/>
        <a:lstStyle/>
        <a:p>
          <a:endParaRPr lang="en-US"/>
        </a:p>
      </dgm:t>
    </dgm:pt>
    <dgm:pt modelId="{406F9811-7526-4C00-ABA9-2D5375C94FA9}">
      <dgm:prSet/>
      <dgm:spPr/>
      <dgm:t>
        <a:bodyPr/>
        <a:lstStyle/>
        <a:p>
          <a:r>
            <a:rPr lang="en-IN" baseline="0"/>
            <a:t>Structures</a:t>
          </a:r>
          <a:endParaRPr lang="en-US"/>
        </a:p>
      </dgm:t>
    </dgm:pt>
    <dgm:pt modelId="{A6E7B585-C44A-4A81-9E4A-B4C9DE94E3DC}" type="parTrans" cxnId="{F8A7A2DD-7251-4DE3-9E72-188365194A41}">
      <dgm:prSet/>
      <dgm:spPr/>
      <dgm:t>
        <a:bodyPr/>
        <a:lstStyle/>
        <a:p>
          <a:endParaRPr lang="en-US"/>
        </a:p>
      </dgm:t>
    </dgm:pt>
    <dgm:pt modelId="{96B7EFD4-8432-4C2B-8B34-C73142F42757}" type="sibTrans" cxnId="{F8A7A2DD-7251-4DE3-9E72-188365194A41}">
      <dgm:prSet/>
      <dgm:spPr/>
      <dgm:t>
        <a:bodyPr/>
        <a:lstStyle/>
        <a:p>
          <a:endParaRPr lang="en-US"/>
        </a:p>
      </dgm:t>
    </dgm:pt>
    <dgm:pt modelId="{E3DFBA33-95EB-4131-860F-97D2EC9059AC}">
      <dgm:prSet/>
      <dgm:spPr/>
      <dgm:t>
        <a:bodyPr/>
        <a:lstStyle/>
        <a:p>
          <a:r>
            <a:rPr lang="en-IN" baseline="0"/>
            <a:t>No conflict</a:t>
          </a:r>
          <a:endParaRPr lang="en-US"/>
        </a:p>
      </dgm:t>
    </dgm:pt>
    <dgm:pt modelId="{E8FD7B15-2C6B-4845-ABC1-C0D0FBBC24C6}" type="parTrans" cxnId="{D918C93F-7AEC-41F3-84B3-01749117DF7F}">
      <dgm:prSet/>
      <dgm:spPr/>
      <dgm:t>
        <a:bodyPr/>
        <a:lstStyle/>
        <a:p>
          <a:endParaRPr lang="en-US"/>
        </a:p>
      </dgm:t>
    </dgm:pt>
    <dgm:pt modelId="{EFF31429-9A7B-4BBE-864D-FDBC779D7545}" type="sibTrans" cxnId="{D918C93F-7AEC-41F3-84B3-01749117DF7F}">
      <dgm:prSet/>
      <dgm:spPr/>
      <dgm:t>
        <a:bodyPr/>
        <a:lstStyle/>
        <a:p>
          <a:endParaRPr lang="en-US"/>
        </a:p>
      </dgm:t>
    </dgm:pt>
    <dgm:pt modelId="{F8A84785-3A67-4FA3-8617-A3CACDE5EEF6}">
      <dgm:prSet/>
      <dgm:spPr/>
      <dgm:t>
        <a:bodyPr/>
        <a:lstStyle/>
        <a:p>
          <a:r>
            <a:rPr lang="en-IN" baseline="0"/>
            <a:t>Advance Decisions</a:t>
          </a:r>
          <a:endParaRPr lang="en-US"/>
        </a:p>
      </dgm:t>
    </dgm:pt>
    <dgm:pt modelId="{FB0D68EB-A539-4F60-82EE-9F8AC9725CBE}" type="parTrans" cxnId="{AEE1A353-B5F8-4788-81A8-9C50AE11AD04}">
      <dgm:prSet/>
      <dgm:spPr/>
      <dgm:t>
        <a:bodyPr/>
        <a:lstStyle/>
        <a:p>
          <a:endParaRPr lang="en-US"/>
        </a:p>
      </dgm:t>
    </dgm:pt>
    <dgm:pt modelId="{3764E64A-9181-401F-B48A-094A4DAE0839}" type="sibTrans" cxnId="{AEE1A353-B5F8-4788-81A8-9C50AE11AD04}">
      <dgm:prSet/>
      <dgm:spPr/>
      <dgm:t>
        <a:bodyPr/>
        <a:lstStyle/>
        <a:p>
          <a:endParaRPr lang="en-US"/>
        </a:p>
      </dgm:t>
    </dgm:pt>
    <dgm:pt modelId="{50A0F96B-8460-4335-9F32-79E87F1555F6}">
      <dgm:prSet/>
      <dgm:spPr/>
      <dgm:t>
        <a:bodyPr/>
        <a:lstStyle/>
        <a:p>
          <a:r>
            <a:rPr lang="en-IN" baseline="0"/>
            <a:t>Optimum utilization of human resources</a:t>
          </a:r>
          <a:endParaRPr lang="en-US"/>
        </a:p>
      </dgm:t>
    </dgm:pt>
    <dgm:pt modelId="{D81893AB-E901-49F8-A81F-7B328DE09E39}" type="parTrans" cxnId="{83612383-1D0C-4D56-9D97-4A9C304BB686}">
      <dgm:prSet/>
      <dgm:spPr/>
      <dgm:t>
        <a:bodyPr/>
        <a:lstStyle/>
        <a:p>
          <a:endParaRPr lang="en-US"/>
        </a:p>
      </dgm:t>
    </dgm:pt>
    <dgm:pt modelId="{5B40B977-9837-4158-9874-47983C076B78}" type="sibTrans" cxnId="{83612383-1D0C-4D56-9D97-4A9C304BB686}">
      <dgm:prSet/>
      <dgm:spPr/>
      <dgm:t>
        <a:bodyPr/>
        <a:lstStyle/>
        <a:p>
          <a:endParaRPr lang="en-US"/>
        </a:p>
      </dgm:t>
    </dgm:pt>
    <dgm:pt modelId="{B3B8D189-01A8-48C4-9BD7-E37B36FB0F13}">
      <dgm:prSet/>
      <dgm:spPr/>
      <dgm:t>
        <a:bodyPr/>
        <a:lstStyle/>
        <a:p>
          <a:r>
            <a:rPr lang="en-IN" baseline="0"/>
            <a:t>Democracy</a:t>
          </a:r>
          <a:endParaRPr lang="en-US"/>
        </a:p>
      </dgm:t>
    </dgm:pt>
    <dgm:pt modelId="{24BB3ED0-E720-4999-AA43-24E5360D6118}" type="parTrans" cxnId="{68E5B96B-0725-425A-BC18-8655E6C4E3DE}">
      <dgm:prSet/>
      <dgm:spPr/>
      <dgm:t>
        <a:bodyPr/>
        <a:lstStyle/>
        <a:p>
          <a:endParaRPr lang="en-US"/>
        </a:p>
      </dgm:t>
    </dgm:pt>
    <dgm:pt modelId="{B2B109E7-0568-4FCC-B601-A82E2B63E7FD}" type="sibTrans" cxnId="{68E5B96B-0725-425A-BC18-8655E6C4E3DE}">
      <dgm:prSet/>
      <dgm:spPr/>
      <dgm:t>
        <a:bodyPr/>
        <a:lstStyle/>
        <a:p>
          <a:endParaRPr lang="en-US"/>
        </a:p>
      </dgm:t>
    </dgm:pt>
    <dgm:pt modelId="{7F4FF02E-BEC4-472F-B40A-7C0C4D28E836}">
      <dgm:prSet/>
      <dgm:spPr/>
      <dgm:t>
        <a:bodyPr/>
        <a:lstStyle/>
        <a:p>
          <a:r>
            <a:rPr lang="en-IN" baseline="0"/>
            <a:t>Perpetual Succession</a:t>
          </a:r>
          <a:endParaRPr lang="en-US"/>
        </a:p>
      </dgm:t>
    </dgm:pt>
    <dgm:pt modelId="{501C448A-D588-4094-BF45-42286D747C5F}" type="parTrans" cxnId="{B0E4B7AB-5502-426A-840E-D4ACF9E85324}">
      <dgm:prSet/>
      <dgm:spPr/>
      <dgm:t>
        <a:bodyPr/>
        <a:lstStyle/>
        <a:p>
          <a:endParaRPr lang="en-US"/>
        </a:p>
      </dgm:t>
    </dgm:pt>
    <dgm:pt modelId="{6FA673F7-C516-4D25-91E7-243B36341A93}" type="sibTrans" cxnId="{B0E4B7AB-5502-426A-840E-D4ACF9E85324}">
      <dgm:prSet/>
      <dgm:spPr/>
      <dgm:t>
        <a:bodyPr/>
        <a:lstStyle/>
        <a:p>
          <a:endParaRPr lang="en-US"/>
        </a:p>
      </dgm:t>
    </dgm:pt>
    <dgm:pt modelId="{E7F373A3-85FA-41F7-885C-E36CC70511F3}" type="pres">
      <dgm:prSet presAssocID="{AABECC3E-A4CD-437D-9565-19996E2E7BDE}" presName="linear" presStyleCnt="0">
        <dgm:presLayoutVars>
          <dgm:animLvl val="lvl"/>
          <dgm:resizeHandles val="exact"/>
        </dgm:presLayoutVars>
      </dgm:prSet>
      <dgm:spPr/>
    </dgm:pt>
    <dgm:pt modelId="{ADE52630-0F0D-4A99-AB1F-9E70293E5647}" type="pres">
      <dgm:prSet presAssocID="{563BC8CC-CE9D-4EC9-8A8C-933AEC6479DE}" presName="parentText" presStyleLbl="node1" presStyleIdx="0" presStyleCnt="8">
        <dgm:presLayoutVars>
          <dgm:chMax val="0"/>
          <dgm:bulletEnabled val="1"/>
        </dgm:presLayoutVars>
      </dgm:prSet>
      <dgm:spPr/>
    </dgm:pt>
    <dgm:pt modelId="{BB1DD56D-E56A-4798-B32A-C2E6BE2D4E5B}" type="pres">
      <dgm:prSet presAssocID="{5BB23E5D-3706-4C20-A297-FFBB62E06EF4}" presName="spacer" presStyleCnt="0"/>
      <dgm:spPr/>
    </dgm:pt>
    <dgm:pt modelId="{713F5D78-2067-48FF-A2B2-5AACC304191E}" type="pres">
      <dgm:prSet presAssocID="{1E0DB389-68CD-4EAD-80C5-562AEF15034F}" presName="parentText" presStyleLbl="node1" presStyleIdx="1" presStyleCnt="8">
        <dgm:presLayoutVars>
          <dgm:chMax val="0"/>
          <dgm:bulletEnabled val="1"/>
        </dgm:presLayoutVars>
      </dgm:prSet>
      <dgm:spPr/>
    </dgm:pt>
    <dgm:pt modelId="{680D9630-3EDD-4570-826D-C0A34600A95C}" type="pres">
      <dgm:prSet presAssocID="{428BE0FB-67F4-4785-9BD5-6929B1DAF7B1}" presName="spacer" presStyleCnt="0"/>
      <dgm:spPr/>
    </dgm:pt>
    <dgm:pt modelId="{D14B59F7-12E1-4E2B-9C6D-1E659E34B756}" type="pres">
      <dgm:prSet presAssocID="{406F9811-7526-4C00-ABA9-2D5375C94FA9}" presName="parentText" presStyleLbl="node1" presStyleIdx="2" presStyleCnt="8">
        <dgm:presLayoutVars>
          <dgm:chMax val="0"/>
          <dgm:bulletEnabled val="1"/>
        </dgm:presLayoutVars>
      </dgm:prSet>
      <dgm:spPr/>
    </dgm:pt>
    <dgm:pt modelId="{77067B2F-09C9-4F3D-9FA0-A500413A1A68}" type="pres">
      <dgm:prSet presAssocID="{96B7EFD4-8432-4C2B-8B34-C73142F42757}" presName="spacer" presStyleCnt="0"/>
      <dgm:spPr/>
    </dgm:pt>
    <dgm:pt modelId="{2005E5C1-7D60-4718-969A-40984C77A391}" type="pres">
      <dgm:prSet presAssocID="{E3DFBA33-95EB-4131-860F-97D2EC9059AC}" presName="parentText" presStyleLbl="node1" presStyleIdx="3" presStyleCnt="8">
        <dgm:presLayoutVars>
          <dgm:chMax val="0"/>
          <dgm:bulletEnabled val="1"/>
        </dgm:presLayoutVars>
      </dgm:prSet>
      <dgm:spPr/>
    </dgm:pt>
    <dgm:pt modelId="{D3AFAB17-7D34-4D48-85E6-F4920C830078}" type="pres">
      <dgm:prSet presAssocID="{EFF31429-9A7B-4BBE-864D-FDBC779D7545}" presName="spacer" presStyleCnt="0"/>
      <dgm:spPr/>
    </dgm:pt>
    <dgm:pt modelId="{F235F746-DE44-4C09-9D4B-85D105D6F05A}" type="pres">
      <dgm:prSet presAssocID="{F8A84785-3A67-4FA3-8617-A3CACDE5EEF6}" presName="parentText" presStyleLbl="node1" presStyleIdx="4" presStyleCnt="8">
        <dgm:presLayoutVars>
          <dgm:chMax val="0"/>
          <dgm:bulletEnabled val="1"/>
        </dgm:presLayoutVars>
      </dgm:prSet>
      <dgm:spPr/>
    </dgm:pt>
    <dgm:pt modelId="{2B7AC49D-2F75-4676-B819-CE9A31498231}" type="pres">
      <dgm:prSet presAssocID="{3764E64A-9181-401F-B48A-094A4DAE0839}" presName="spacer" presStyleCnt="0"/>
      <dgm:spPr/>
    </dgm:pt>
    <dgm:pt modelId="{9644D3DF-DB77-4A16-AF8C-F4A3DA4691DC}" type="pres">
      <dgm:prSet presAssocID="{50A0F96B-8460-4335-9F32-79E87F1555F6}" presName="parentText" presStyleLbl="node1" presStyleIdx="5" presStyleCnt="8">
        <dgm:presLayoutVars>
          <dgm:chMax val="0"/>
          <dgm:bulletEnabled val="1"/>
        </dgm:presLayoutVars>
      </dgm:prSet>
      <dgm:spPr/>
    </dgm:pt>
    <dgm:pt modelId="{219E64D3-C30E-4693-A092-ABB637BDBB9A}" type="pres">
      <dgm:prSet presAssocID="{5B40B977-9837-4158-9874-47983C076B78}" presName="spacer" presStyleCnt="0"/>
      <dgm:spPr/>
    </dgm:pt>
    <dgm:pt modelId="{16A20717-3384-4337-9255-EFB46A85FE3D}" type="pres">
      <dgm:prSet presAssocID="{B3B8D189-01A8-48C4-9BD7-E37B36FB0F13}" presName="parentText" presStyleLbl="node1" presStyleIdx="6" presStyleCnt="8">
        <dgm:presLayoutVars>
          <dgm:chMax val="0"/>
          <dgm:bulletEnabled val="1"/>
        </dgm:presLayoutVars>
      </dgm:prSet>
      <dgm:spPr/>
    </dgm:pt>
    <dgm:pt modelId="{636D0C62-618E-4414-82D7-DC67BC0DFA22}" type="pres">
      <dgm:prSet presAssocID="{B2B109E7-0568-4FCC-B601-A82E2B63E7FD}" presName="spacer" presStyleCnt="0"/>
      <dgm:spPr/>
    </dgm:pt>
    <dgm:pt modelId="{219F993B-5C84-4B51-B3EC-997898AB531D}" type="pres">
      <dgm:prSet presAssocID="{7F4FF02E-BEC4-472F-B40A-7C0C4D28E836}" presName="parentText" presStyleLbl="node1" presStyleIdx="7" presStyleCnt="8">
        <dgm:presLayoutVars>
          <dgm:chMax val="0"/>
          <dgm:bulletEnabled val="1"/>
        </dgm:presLayoutVars>
      </dgm:prSet>
      <dgm:spPr/>
    </dgm:pt>
  </dgm:ptLst>
  <dgm:cxnLst>
    <dgm:cxn modelId="{82D94606-505A-4667-BA21-049E4C327CA1}" type="presOf" srcId="{E3DFBA33-95EB-4131-860F-97D2EC9059AC}" destId="{2005E5C1-7D60-4718-969A-40984C77A391}" srcOrd="0" destOrd="0" presId="urn:microsoft.com/office/officeart/2005/8/layout/vList2"/>
    <dgm:cxn modelId="{C50E680A-FFD0-4961-8A91-0D21354A3A6D}" type="presOf" srcId="{406F9811-7526-4C00-ABA9-2D5375C94FA9}" destId="{D14B59F7-12E1-4E2B-9C6D-1E659E34B756}" srcOrd="0" destOrd="0" presId="urn:microsoft.com/office/officeart/2005/8/layout/vList2"/>
    <dgm:cxn modelId="{3C8D4924-0F08-43C0-B054-0068FD2EA4F1}" srcId="{AABECC3E-A4CD-437D-9565-19996E2E7BDE}" destId="{1E0DB389-68CD-4EAD-80C5-562AEF15034F}" srcOrd="1" destOrd="0" parTransId="{9821520C-42B2-4608-A237-F5D0D7B6EE07}" sibTransId="{428BE0FB-67F4-4785-9BD5-6929B1DAF7B1}"/>
    <dgm:cxn modelId="{D918C93F-7AEC-41F3-84B3-01749117DF7F}" srcId="{AABECC3E-A4CD-437D-9565-19996E2E7BDE}" destId="{E3DFBA33-95EB-4131-860F-97D2EC9059AC}" srcOrd="3" destOrd="0" parTransId="{E8FD7B15-2C6B-4845-ABC1-C0D0FBBC24C6}" sibTransId="{EFF31429-9A7B-4BBE-864D-FDBC779D7545}"/>
    <dgm:cxn modelId="{C4FC6C43-77F5-497B-AFE9-57ED823A7112}" srcId="{AABECC3E-A4CD-437D-9565-19996E2E7BDE}" destId="{563BC8CC-CE9D-4EC9-8A8C-933AEC6479DE}" srcOrd="0" destOrd="0" parTransId="{C738F3E6-72CA-4A6C-B071-68491F9BFE20}" sibTransId="{5BB23E5D-3706-4C20-A297-FFBB62E06EF4}"/>
    <dgm:cxn modelId="{9A0A8C45-0501-4C53-8960-34148FBF318E}" type="presOf" srcId="{7F4FF02E-BEC4-472F-B40A-7C0C4D28E836}" destId="{219F993B-5C84-4B51-B3EC-997898AB531D}" srcOrd="0" destOrd="0" presId="urn:microsoft.com/office/officeart/2005/8/layout/vList2"/>
    <dgm:cxn modelId="{FB98BA45-FD60-4496-B1D6-7ECFD5935B18}" type="presOf" srcId="{50A0F96B-8460-4335-9F32-79E87F1555F6}" destId="{9644D3DF-DB77-4A16-AF8C-F4A3DA4691DC}" srcOrd="0" destOrd="0" presId="urn:microsoft.com/office/officeart/2005/8/layout/vList2"/>
    <dgm:cxn modelId="{68E5B96B-0725-425A-BC18-8655E6C4E3DE}" srcId="{AABECC3E-A4CD-437D-9565-19996E2E7BDE}" destId="{B3B8D189-01A8-48C4-9BD7-E37B36FB0F13}" srcOrd="6" destOrd="0" parTransId="{24BB3ED0-E720-4999-AA43-24E5360D6118}" sibTransId="{B2B109E7-0568-4FCC-B601-A82E2B63E7FD}"/>
    <dgm:cxn modelId="{AEE1A353-B5F8-4788-81A8-9C50AE11AD04}" srcId="{AABECC3E-A4CD-437D-9565-19996E2E7BDE}" destId="{F8A84785-3A67-4FA3-8617-A3CACDE5EEF6}" srcOrd="4" destOrd="0" parTransId="{FB0D68EB-A539-4F60-82EE-9F8AC9725CBE}" sibTransId="{3764E64A-9181-401F-B48A-094A4DAE0839}"/>
    <dgm:cxn modelId="{83612383-1D0C-4D56-9D97-4A9C304BB686}" srcId="{AABECC3E-A4CD-437D-9565-19996E2E7BDE}" destId="{50A0F96B-8460-4335-9F32-79E87F1555F6}" srcOrd="5" destOrd="0" parTransId="{D81893AB-E901-49F8-A81F-7B328DE09E39}" sibTransId="{5B40B977-9837-4158-9874-47983C076B78}"/>
    <dgm:cxn modelId="{F3DE7A95-059B-4961-A540-0EAA5C62523F}" type="presOf" srcId="{AABECC3E-A4CD-437D-9565-19996E2E7BDE}" destId="{E7F373A3-85FA-41F7-885C-E36CC70511F3}" srcOrd="0" destOrd="0" presId="urn:microsoft.com/office/officeart/2005/8/layout/vList2"/>
    <dgm:cxn modelId="{67D5619B-25A4-4BB4-89F2-992477F88DB1}" type="presOf" srcId="{1E0DB389-68CD-4EAD-80C5-562AEF15034F}" destId="{713F5D78-2067-48FF-A2B2-5AACC304191E}" srcOrd="0" destOrd="0" presId="urn:microsoft.com/office/officeart/2005/8/layout/vList2"/>
    <dgm:cxn modelId="{B0E4B7AB-5502-426A-840E-D4ACF9E85324}" srcId="{AABECC3E-A4CD-437D-9565-19996E2E7BDE}" destId="{7F4FF02E-BEC4-472F-B40A-7C0C4D28E836}" srcOrd="7" destOrd="0" parTransId="{501C448A-D588-4094-BF45-42286D747C5F}" sibTransId="{6FA673F7-C516-4D25-91E7-243B36341A93}"/>
    <dgm:cxn modelId="{C330E2C2-AE42-4679-BC31-1FDC3B85B178}" type="presOf" srcId="{B3B8D189-01A8-48C4-9BD7-E37B36FB0F13}" destId="{16A20717-3384-4337-9255-EFB46A85FE3D}" srcOrd="0" destOrd="0" presId="urn:microsoft.com/office/officeart/2005/8/layout/vList2"/>
    <dgm:cxn modelId="{F8A7A2DD-7251-4DE3-9E72-188365194A41}" srcId="{AABECC3E-A4CD-437D-9565-19996E2E7BDE}" destId="{406F9811-7526-4C00-ABA9-2D5375C94FA9}" srcOrd="2" destOrd="0" parTransId="{A6E7B585-C44A-4A81-9E4A-B4C9DE94E3DC}" sibTransId="{96B7EFD4-8432-4C2B-8B34-C73142F42757}"/>
    <dgm:cxn modelId="{A3BE2AEE-D733-4965-8480-9351CAC5A3D9}" type="presOf" srcId="{563BC8CC-CE9D-4EC9-8A8C-933AEC6479DE}" destId="{ADE52630-0F0D-4A99-AB1F-9E70293E5647}" srcOrd="0" destOrd="0" presId="urn:microsoft.com/office/officeart/2005/8/layout/vList2"/>
    <dgm:cxn modelId="{A75DCEF2-92D8-421C-BD90-E9C72683D69C}" type="presOf" srcId="{F8A84785-3A67-4FA3-8617-A3CACDE5EEF6}" destId="{F235F746-DE44-4C09-9D4B-85D105D6F05A}" srcOrd="0" destOrd="0" presId="urn:microsoft.com/office/officeart/2005/8/layout/vList2"/>
    <dgm:cxn modelId="{9E448F0C-5023-432F-88F5-83C62453CEF7}" type="presParOf" srcId="{E7F373A3-85FA-41F7-885C-E36CC70511F3}" destId="{ADE52630-0F0D-4A99-AB1F-9E70293E5647}" srcOrd="0" destOrd="0" presId="urn:microsoft.com/office/officeart/2005/8/layout/vList2"/>
    <dgm:cxn modelId="{8AAE7BC0-E585-4E8C-8D2B-FB62D1301A85}" type="presParOf" srcId="{E7F373A3-85FA-41F7-885C-E36CC70511F3}" destId="{BB1DD56D-E56A-4798-B32A-C2E6BE2D4E5B}" srcOrd="1" destOrd="0" presId="urn:microsoft.com/office/officeart/2005/8/layout/vList2"/>
    <dgm:cxn modelId="{19D944B2-B4F4-4591-8AA1-0AE3558840A3}" type="presParOf" srcId="{E7F373A3-85FA-41F7-885C-E36CC70511F3}" destId="{713F5D78-2067-48FF-A2B2-5AACC304191E}" srcOrd="2" destOrd="0" presId="urn:microsoft.com/office/officeart/2005/8/layout/vList2"/>
    <dgm:cxn modelId="{40224E85-23B7-42D4-AC60-3C156EBD04A3}" type="presParOf" srcId="{E7F373A3-85FA-41F7-885C-E36CC70511F3}" destId="{680D9630-3EDD-4570-826D-C0A34600A95C}" srcOrd="3" destOrd="0" presId="urn:microsoft.com/office/officeart/2005/8/layout/vList2"/>
    <dgm:cxn modelId="{9BA56B74-0B65-44DA-8160-93022E9D69CE}" type="presParOf" srcId="{E7F373A3-85FA-41F7-885C-E36CC70511F3}" destId="{D14B59F7-12E1-4E2B-9C6D-1E659E34B756}" srcOrd="4" destOrd="0" presId="urn:microsoft.com/office/officeart/2005/8/layout/vList2"/>
    <dgm:cxn modelId="{EA151E6F-3403-46EC-B98F-13494477561D}" type="presParOf" srcId="{E7F373A3-85FA-41F7-885C-E36CC70511F3}" destId="{77067B2F-09C9-4F3D-9FA0-A500413A1A68}" srcOrd="5" destOrd="0" presId="urn:microsoft.com/office/officeart/2005/8/layout/vList2"/>
    <dgm:cxn modelId="{8248149D-7EBF-43A7-919D-B9434534A3E1}" type="presParOf" srcId="{E7F373A3-85FA-41F7-885C-E36CC70511F3}" destId="{2005E5C1-7D60-4718-969A-40984C77A391}" srcOrd="6" destOrd="0" presId="urn:microsoft.com/office/officeart/2005/8/layout/vList2"/>
    <dgm:cxn modelId="{D3533906-87F7-40E7-9287-EB0E9DB0771B}" type="presParOf" srcId="{E7F373A3-85FA-41F7-885C-E36CC70511F3}" destId="{D3AFAB17-7D34-4D48-85E6-F4920C830078}" srcOrd="7" destOrd="0" presId="urn:microsoft.com/office/officeart/2005/8/layout/vList2"/>
    <dgm:cxn modelId="{DD30A3A7-C478-4769-825B-25D63E5FE9F0}" type="presParOf" srcId="{E7F373A3-85FA-41F7-885C-E36CC70511F3}" destId="{F235F746-DE44-4C09-9D4B-85D105D6F05A}" srcOrd="8" destOrd="0" presId="urn:microsoft.com/office/officeart/2005/8/layout/vList2"/>
    <dgm:cxn modelId="{93FEF77E-8AB9-4BEF-88E7-35DBC63C19AC}" type="presParOf" srcId="{E7F373A3-85FA-41F7-885C-E36CC70511F3}" destId="{2B7AC49D-2F75-4676-B819-CE9A31498231}" srcOrd="9" destOrd="0" presId="urn:microsoft.com/office/officeart/2005/8/layout/vList2"/>
    <dgm:cxn modelId="{30052EEF-EE84-4B5E-B7A1-3030AC515C94}" type="presParOf" srcId="{E7F373A3-85FA-41F7-885C-E36CC70511F3}" destId="{9644D3DF-DB77-4A16-AF8C-F4A3DA4691DC}" srcOrd="10" destOrd="0" presId="urn:microsoft.com/office/officeart/2005/8/layout/vList2"/>
    <dgm:cxn modelId="{851362E0-502E-4176-A7C9-5D0E917744DD}" type="presParOf" srcId="{E7F373A3-85FA-41F7-885C-E36CC70511F3}" destId="{219E64D3-C30E-4693-A092-ABB637BDBB9A}" srcOrd="11" destOrd="0" presId="urn:microsoft.com/office/officeart/2005/8/layout/vList2"/>
    <dgm:cxn modelId="{90530906-BF66-4F83-A7BC-E6F295F3BA89}" type="presParOf" srcId="{E7F373A3-85FA-41F7-885C-E36CC70511F3}" destId="{16A20717-3384-4337-9255-EFB46A85FE3D}" srcOrd="12" destOrd="0" presId="urn:microsoft.com/office/officeart/2005/8/layout/vList2"/>
    <dgm:cxn modelId="{43595BB0-FBC7-42E3-9A4A-577CBDCF084F}" type="presParOf" srcId="{E7F373A3-85FA-41F7-885C-E36CC70511F3}" destId="{636D0C62-618E-4414-82D7-DC67BC0DFA22}" srcOrd="13" destOrd="0" presId="urn:microsoft.com/office/officeart/2005/8/layout/vList2"/>
    <dgm:cxn modelId="{CED03FF0-356A-42A4-99E2-4F6C32B136DA}" type="presParOf" srcId="{E7F373A3-85FA-41F7-885C-E36CC70511F3}" destId="{219F993B-5C84-4B51-B3EC-997898AB531D}"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545845-22A0-43FB-A704-FD5C5FE69E5F}"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D1DA6279-DCFA-4728-A516-9826E3692819}">
      <dgm:prSet/>
      <dgm:spPr/>
      <dgm:t>
        <a:bodyPr/>
        <a:lstStyle/>
        <a:p>
          <a:r>
            <a:rPr lang="en-IN" baseline="0"/>
            <a:t>Rigidity</a:t>
          </a:r>
          <a:endParaRPr lang="en-US"/>
        </a:p>
      </dgm:t>
    </dgm:pt>
    <dgm:pt modelId="{375F0818-126C-42A0-9D37-08A69EC572A6}" type="parTrans" cxnId="{25944E2A-7AE1-4C78-B3A7-9DBD9D754BCB}">
      <dgm:prSet/>
      <dgm:spPr/>
      <dgm:t>
        <a:bodyPr/>
        <a:lstStyle/>
        <a:p>
          <a:endParaRPr lang="en-US"/>
        </a:p>
      </dgm:t>
    </dgm:pt>
    <dgm:pt modelId="{85080327-68ED-4213-8F3F-08207554ED59}" type="sibTrans" cxnId="{25944E2A-7AE1-4C78-B3A7-9DBD9D754BCB}">
      <dgm:prSet/>
      <dgm:spPr/>
      <dgm:t>
        <a:bodyPr/>
        <a:lstStyle/>
        <a:p>
          <a:endParaRPr lang="en-US"/>
        </a:p>
      </dgm:t>
    </dgm:pt>
    <dgm:pt modelId="{053231E8-A1BA-4E95-A662-94670ADADE09}">
      <dgm:prSet/>
      <dgm:spPr/>
      <dgm:t>
        <a:bodyPr/>
        <a:lstStyle/>
        <a:p>
          <a:r>
            <a:rPr lang="en-IN" baseline="0"/>
            <a:t>red tapism</a:t>
          </a:r>
          <a:endParaRPr lang="en-US"/>
        </a:p>
      </dgm:t>
    </dgm:pt>
    <dgm:pt modelId="{CE7875FA-1ACB-45ED-A3C7-05D52BB5AD50}" type="parTrans" cxnId="{515B8741-E197-460D-812D-22DB8BCFFDC7}">
      <dgm:prSet/>
      <dgm:spPr/>
      <dgm:t>
        <a:bodyPr/>
        <a:lstStyle/>
        <a:p>
          <a:endParaRPr lang="en-US"/>
        </a:p>
      </dgm:t>
    </dgm:pt>
    <dgm:pt modelId="{1F3BD80C-7041-4DA0-98C9-8C11B90A4274}" type="sibTrans" cxnId="{515B8741-E197-460D-812D-22DB8BCFFDC7}">
      <dgm:prSet/>
      <dgm:spPr/>
      <dgm:t>
        <a:bodyPr/>
        <a:lstStyle/>
        <a:p>
          <a:endParaRPr lang="en-US"/>
        </a:p>
      </dgm:t>
    </dgm:pt>
    <dgm:pt modelId="{42B497C9-230E-4F2A-B052-18AEE92E39CF}">
      <dgm:prSet/>
      <dgm:spPr/>
      <dgm:t>
        <a:bodyPr/>
        <a:lstStyle/>
        <a:p>
          <a:r>
            <a:rPr lang="en-IN" baseline="0"/>
            <a:t>Displacement of goals</a:t>
          </a:r>
          <a:endParaRPr lang="en-US"/>
        </a:p>
      </dgm:t>
    </dgm:pt>
    <dgm:pt modelId="{96D1C782-3FFB-4026-86CD-DF0217966275}" type="parTrans" cxnId="{99E3BB8D-71C0-4D5F-A0C0-CC6D77A70414}">
      <dgm:prSet/>
      <dgm:spPr/>
      <dgm:t>
        <a:bodyPr/>
        <a:lstStyle/>
        <a:p>
          <a:endParaRPr lang="en-US"/>
        </a:p>
      </dgm:t>
    </dgm:pt>
    <dgm:pt modelId="{39CFE8C8-35CE-4326-92BB-3F6AE3A647AE}" type="sibTrans" cxnId="{99E3BB8D-71C0-4D5F-A0C0-CC6D77A70414}">
      <dgm:prSet/>
      <dgm:spPr/>
      <dgm:t>
        <a:bodyPr/>
        <a:lstStyle/>
        <a:p>
          <a:endParaRPr lang="en-US"/>
        </a:p>
      </dgm:t>
    </dgm:pt>
    <dgm:pt modelId="{89EC3998-8426-4C7E-AEA4-AED59795D26D}">
      <dgm:prSet/>
      <dgm:spPr/>
      <dgm:t>
        <a:bodyPr/>
        <a:lstStyle/>
        <a:p>
          <a:r>
            <a:rPr lang="en-IN" baseline="0"/>
            <a:t>Impersonal nature of work</a:t>
          </a:r>
          <a:endParaRPr lang="en-US"/>
        </a:p>
      </dgm:t>
    </dgm:pt>
    <dgm:pt modelId="{C86E4BD3-E0DC-426E-BC91-E584B6F01766}" type="parTrans" cxnId="{606B1C34-1431-42FE-B6B7-46DDB8810A33}">
      <dgm:prSet/>
      <dgm:spPr/>
      <dgm:t>
        <a:bodyPr/>
        <a:lstStyle/>
        <a:p>
          <a:endParaRPr lang="en-US"/>
        </a:p>
      </dgm:t>
    </dgm:pt>
    <dgm:pt modelId="{37812239-D08C-4688-90F4-875D9E8BBF2F}" type="sibTrans" cxnId="{606B1C34-1431-42FE-B6B7-46DDB8810A33}">
      <dgm:prSet/>
      <dgm:spPr/>
      <dgm:t>
        <a:bodyPr/>
        <a:lstStyle/>
        <a:p>
          <a:endParaRPr lang="en-US"/>
        </a:p>
      </dgm:t>
    </dgm:pt>
    <dgm:pt modelId="{D78ECA2B-E064-4325-80F2-2DB736BDC091}">
      <dgm:prSet/>
      <dgm:spPr/>
      <dgm:t>
        <a:bodyPr/>
        <a:lstStyle/>
        <a:p>
          <a:r>
            <a:rPr lang="en-IN" baseline="0"/>
            <a:t>Failure of Cooperation and Coordination</a:t>
          </a:r>
          <a:endParaRPr lang="en-US"/>
        </a:p>
      </dgm:t>
    </dgm:pt>
    <dgm:pt modelId="{E396994D-1F88-4C72-98AF-7D672D4E2AA0}" type="parTrans" cxnId="{2D3F33F7-60EF-4588-9B72-5BD3A207EC22}">
      <dgm:prSet/>
      <dgm:spPr/>
      <dgm:t>
        <a:bodyPr/>
        <a:lstStyle/>
        <a:p>
          <a:endParaRPr lang="en-US"/>
        </a:p>
      </dgm:t>
    </dgm:pt>
    <dgm:pt modelId="{DE99F6D9-D5D7-422B-9411-3F62C2E2F768}" type="sibTrans" cxnId="{2D3F33F7-60EF-4588-9B72-5BD3A207EC22}">
      <dgm:prSet/>
      <dgm:spPr/>
      <dgm:t>
        <a:bodyPr/>
        <a:lstStyle/>
        <a:p>
          <a:endParaRPr lang="en-US"/>
        </a:p>
      </dgm:t>
    </dgm:pt>
    <dgm:pt modelId="{2DD4BB72-13FB-40A0-B3B2-9F21C4CCFCC4}">
      <dgm:prSet/>
      <dgm:spPr/>
      <dgm:t>
        <a:bodyPr/>
        <a:lstStyle/>
        <a:p>
          <a:r>
            <a:rPr lang="en-IN" baseline="0"/>
            <a:t>No Mutual Understanding</a:t>
          </a:r>
          <a:endParaRPr lang="en-US"/>
        </a:p>
      </dgm:t>
    </dgm:pt>
    <dgm:pt modelId="{EAE150CD-0653-439D-A752-F7BB5D2B7242}" type="parTrans" cxnId="{C11F1D3E-180C-41FC-AEC4-DAC40519D140}">
      <dgm:prSet/>
      <dgm:spPr/>
      <dgm:t>
        <a:bodyPr/>
        <a:lstStyle/>
        <a:p>
          <a:endParaRPr lang="en-US"/>
        </a:p>
      </dgm:t>
    </dgm:pt>
    <dgm:pt modelId="{E67974F6-8B01-4942-BFBA-4E3757AD5E98}" type="sibTrans" cxnId="{C11F1D3E-180C-41FC-AEC4-DAC40519D140}">
      <dgm:prSet/>
      <dgm:spPr/>
      <dgm:t>
        <a:bodyPr/>
        <a:lstStyle/>
        <a:p>
          <a:endParaRPr lang="en-US"/>
        </a:p>
      </dgm:t>
    </dgm:pt>
    <dgm:pt modelId="{084F5B03-67A2-417E-9FAE-CE2091DD4B84}">
      <dgm:prSet/>
      <dgm:spPr/>
      <dgm:t>
        <a:bodyPr/>
        <a:lstStyle/>
        <a:p>
          <a:r>
            <a:rPr lang="en-IN" baseline="0"/>
            <a:t>Mechanical Treatment</a:t>
          </a:r>
          <a:endParaRPr lang="en-US"/>
        </a:p>
      </dgm:t>
    </dgm:pt>
    <dgm:pt modelId="{DC0B44D3-9996-4AC0-B19D-5F3459D4F5C4}" type="parTrans" cxnId="{4D9010AB-D21C-43D1-9492-027BC46EA9C6}">
      <dgm:prSet/>
      <dgm:spPr/>
      <dgm:t>
        <a:bodyPr/>
        <a:lstStyle/>
        <a:p>
          <a:endParaRPr lang="en-US"/>
        </a:p>
      </dgm:t>
    </dgm:pt>
    <dgm:pt modelId="{1294B868-9C57-447F-BEB4-9A6CB43FF4CD}" type="sibTrans" cxnId="{4D9010AB-D21C-43D1-9492-027BC46EA9C6}">
      <dgm:prSet/>
      <dgm:spPr/>
      <dgm:t>
        <a:bodyPr/>
        <a:lstStyle/>
        <a:p>
          <a:endParaRPr lang="en-US"/>
        </a:p>
      </dgm:t>
    </dgm:pt>
    <dgm:pt modelId="{5B8B3513-EC3B-42F8-896D-8563FE31D4D6}">
      <dgm:prSet/>
      <dgm:spPr/>
      <dgm:t>
        <a:bodyPr/>
        <a:lstStyle/>
        <a:p>
          <a:r>
            <a:rPr lang="en-IN" baseline="0"/>
            <a:t>Empire Building</a:t>
          </a:r>
          <a:endParaRPr lang="en-US"/>
        </a:p>
      </dgm:t>
    </dgm:pt>
    <dgm:pt modelId="{A84B30C7-F830-4E24-841B-6465650A9357}" type="parTrans" cxnId="{D4772400-EF28-44C2-978C-8A3CE187A92D}">
      <dgm:prSet/>
      <dgm:spPr/>
      <dgm:t>
        <a:bodyPr/>
        <a:lstStyle/>
        <a:p>
          <a:endParaRPr lang="en-US"/>
        </a:p>
      </dgm:t>
    </dgm:pt>
    <dgm:pt modelId="{A4EB9100-C9E8-45DD-9C1A-034CF7A74CD9}" type="sibTrans" cxnId="{D4772400-EF28-44C2-978C-8A3CE187A92D}">
      <dgm:prSet/>
      <dgm:spPr/>
      <dgm:t>
        <a:bodyPr/>
        <a:lstStyle/>
        <a:p>
          <a:endParaRPr lang="en-US"/>
        </a:p>
      </dgm:t>
    </dgm:pt>
    <dgm:pt modelId="{75B4DF4D-9388-41AB-A2C0-AA64A7ABA1E5}" type="pres">
      <dgm:prSet presAssocID="{4D545845-22A0-43FB-A704-FD5C5FE69E5F}" presName="linear" presStyleCnt="0">
        <dgm:presLayoutVars>
          <dgm:animLvl val="lvl"/>
          <dgm:resizeHandles val="exact"/>
        </dgm:presLayoutVars>
      </dgm:prSet>
      <dgm:spPr/>
    </dgm:pt>
    <dgm:pt modelId="{425476A4-A2D9-4106-B24E-0AB5FF8B1CBC}" type="pres">
      <dgm:prSet presAssocID="{D1DA6279-DCFA-4728-A516-9826E3692819}" presName="parentText" presStyleLbl="node1" presStyleIdx="0" presStyleCnt="8">
        <dgm:presLayoutVars>
          <dgm:chMax val="0"/>
          <dgm:bulletEnabled val="1"/>
        </dgm:presLayoutVars>
      </dgm:prSet>
      <dgm:spPr/>
    </dgm:pt>
    <dgm:pt modelId="{C4A07127-6856-4EAC-A550-8C240127A1DF}" type="pres">
      <dgm:prSet presAssocID="{85080327-68ED-4213-8F3F-08207554ED59}" presName="spacer" presStyleCnt="0"/>
      <dgm:spPr/>
    </dgm:pt>
    <dgm:pt modelId="{96D707FA-3836-421F-9923-52208AA6F449}" type="pres">
      <dgm:prSet presAssocID="{053231E8-A1BA-4E95-A662-94670ADADE09}" presName="parentText" presStyleLbl="node1" presStyleIdx="1" presStyleCnt="8">
        <dgm:presLayoutVars>
          <dgm:chMax val="0"/>
          <dgm:bulletEnabled val="1"/>
        </dgm:presLayoutVars>
      </dgm:prSet>
      <dgm:spPr/>
    </dgm:pt>
    <dgm:pt modelId="{84FFEEB3-F5BA-4467-BB54-3390B4B9C8D2}" type="pres">
      <dgm:prSet presAssocID="{1F3BD80C-7041-4DA0-98C9-8C11B90A4274}" presName="spacer" presStyleCnt="0"/>
      <dgm:spPr/>
    </dgm:pt>
    <dgm:pt modelId="{B53415D9-8D9E-4B67-95BC-20184F3CC9A8}" type="pres">
      <dgm:prSet presAssocID="{42B497C9-230E-4F2A-B052-18AEE92E39CF}" presName="parentText" presStyleLbl="node1" presStyleIdx="2" presStyleCnt="8">
        <dgm:presLayoutVars>
          <dgm:chMax val="0"/>
          <dgm:bulletEnabled val="1"/>
        </dgm:presLayoutVars>
      </dgm:prSet>
      <dgm:spPr/>
    </dgm:pt>
    <dgm:pt modelId="{7A068C56-F831-4CD7-8837-9A0E581BDB48}" type="pres">
      <dgm:prSet presAssocID="{39CFE8C8-35CE-4326-92BB-3F6AE3A647AE}" presName="spacer" presStyleCnt="0"/>
      <dgm:spPr/>
    </dgm:pt>
    <dgm:pt modelId="{C8EBAA68-3920-4983-9E54-1706E5772522}" type="pres">
      <dgm:prSet presAssocID="{89EC3998-8426-4C7E-AEA4-AED59795D26D}" presName="parentText" presStyleLbl="node1" presStyleIdx="3" presStyleCnt="8">
        <dgm:presLayoutVars>
          <dgm:chMax val="0"/>
          <dgm:bulletEnabled val="1"/>
        </dgm:presLayoutVars>
      </dgm:prSet>
      <dgm:spPr/>
    </dgm:pt>
    <dgm:pt modelId="{F87A1B8F-B95A-4365-9489-1F9BF17F4CB4}" type="pres">
      <dgm:prSet presAssocID="{37812239-D08C-4688-90F4-875D9E8BBF2F}" presName="spacer" presStyleCnt="0"/>
      <dgm:spPr/>
    </dgm:pt>
    <dgm:pt modelId="{248FAC38-86D5-4FD0-B9FD-B3EF963C58C2}" type="pres">
      <dgm:prSet presAssocID="{D78ECA2B-E064-4325-80F2-2DB736BDC091}" presName="parentText" presStyleLbl="node1" presStyleIdx="4" presStyleCnt="8">
        <dgm:presLayoutVars>
          <dgm:chMax val="0"/>
          <dgm:bulletEnabled val="1"/>
        </dgm:presLayoutVars>
      </dgm:prSet>
      <dgm:spPr/>
    </dgm:pt>
    <dgm:pt modelId="{A4838CF3-D621-46FF-9FBB-5D56D5B9071A}" type="pres">
      <dgm:prSet presAssocID="{DE99F6D9-D5D7-422B-9411-3F62C2E2F768}" presName="spacer" presStyleCnt="0"/>
      <dgm:spPr/>
    </dgm:pt>
    <dgm:pt modelId="{34AF813B-6FDD-4706-801F-7E9516249A67}" type="pres">
      <dgm:prSet presAssocID="{2DD4BB72-13FB-40A0-B3B2-9F21C4CCFCC4}" presName="parentText" presStyleLbl="node1" presStyleIdx="5" presStyleCnt="8">
        <dgm:presLayoutVars>
          <dgm:chMax val="0"/>
          <dgm:bulletEnabled val="1"/>
        </dgm:presLayoutVars>
      </dgm:prSet>
      <dgm:spPr/>
    </dgm:pt>
    <dgm:pt modelId="{24192F42-8EDF-43FD-B73B-5E317063FCC6}" type="pres">
      <dgm:prSet presAssocID="{E67974F6-8B01-4942-BFBA-4E3757AD5E98}" presName="spacer" presStyleCnt="0"/>
      <dgm:spPr/>
    </dgm:pt>
    <dgm:pt modelId="{25640D41-EC7C-4FCD-B375-6623291B1722}" type="pres">
      <dgm:prSet presAssocID="{084F5B03-67A2-417E-9FAE-CE2091DD4B84}" presName="parentText" presStyleLbl="node1" presStyleIdx="6" presStyleCnt="8">
        <dgm:presLayoutVars>
          <dgm:chMax val="0"/>
          <dgm:bulletEnabled val="1"/>
        </dgm:presLayoutVars>
      </dgm:prSet>
      <dgm:spPr/>
    </dgm:pt>
    <dgm:pt modelId="{ADA53B89-7C11-4132-B874-7113AAC75911}" type="pres">
      <dgm:prSet presAssocID="{1294B868-9C57-447F-BEB4-9A6CB43FF4CD}" presName="spacer" presStyleCnt="0"/>
      <dgm:spPr/>
    </dgm:pt>
    <dgm:pt modelId="{BB672EB5-3E28-4DD9-A8EA-763ADF5FC181}" type="pres">
      <dgm:prSet presAssocID="{5B8B3513-EC3B-42F8-896D-8563FE31D4D6}" presName="parentText" presStyleLbl="node1" presStyleIdx="7" presStyleCnt="8">
        <dgm:presLayoutVars>
          <dgm:chMax val="0"/>
          <dgm:bulletEnabled val="1"/>
        </dgm:presLayoutVars>
      </dgm:prSet>
      <dgm:spPr/>
    </dgm:pt>
  </dgm:ptLst>
  <dgm:cxnLst>
    <dgm:cxn modelId="{D4772400-EF28-44C2-978C-8A3CE187A92D}" srcId="{4D545845-22A0-43FB-A704-FD5C5FE69E5F}" destId="{5B8B3513-EC3B-42F8-896D-8563FE31D4D6}" srcOrd="7" destOrd="0" parTransId="{A84B30C7-F830-4E24-841B-6465650A9357}" sibTransId="{A4EB9100-C9E8-45DD-9C1A-034CF7A74CD9}"/>
    <dgm:cxn modelId="{A84F6100-560D-4D41-9B02-BBD026D1737C}" type="presOf" srcId="{2DD4BB72-13FB-40A0-B3B2-9F21C4CCFCC4}" destId="{34AF813B-6FDD-4706-801F-7E9516249A67}" srcOrd="0" destOrd="0" presId="urn:microsoft.com/office/officeart/2005/8/layout/vList2"/>
    <dgm:cxn modelId="{AF9F821A-4B46-4E07-BBD6-63EEBE5CED16}" type="presOf" srcId="{5B8B3513-EC3B-42F8-896D-8563FE31D4D6}" destId="{BB672EB5-3E28-4DD9-A8EA-763ADF5FC181}" srcOrd="0" destOrd="0" presId="urn:microsoft.com/office/officeart/2005/8/layout/vList2"/>
    <dgm:cxn modelId="{43754224-F206-4AC8-826B-1D5ADBCE38CA}" type="presOf" srcId="{D1DA6279-DCFA-4728-A516-9826E3692819}" destId="{425476A4-A2D9-4106-B24E-0AB5FF8B1CBC}" srcOrd="0" destOrd="0" presId="urn:microsoft.com/office/officeart/2005/8/layout/vList2"/>
    <dgm:cxn modelId="{25944E2A-7AE1-4C78-B3A7-9DBD9D754BCB}" srcId="{4D545845-22A0-43FB-A704-FD5C5FE69E5F}" destId="{D1DA6279-DCFA-4728-A516-9826E3692819}" srcOrd="0" destOrd="0" parTransId="{375F0818-126C-42A0-9D37-08A69EC572A6}" sibTransId="{85080327-68ED-4213-8F3F-08207554ED59}"/>
    <dgm:cxn modelId="{606B1C34-1431-42FE-B6B7-46DDB8810A33}" srcId="{4D545845-22A0-43FB-A704-FD5C5FE69E5F}" destId="{89EC3998-8426-4C7E-AEA4-AED59795D26D}" srcOrd="3" destOrd="0" parTransId="{C86E4BD3-E0DC-426E-BC91-E584B6F01766}" sibTransId="{37812239-D08C-4688-90F4-875D9E8BBF2F}"/>
    <dgm:cxn modelId="{C11F1D3E-180C-41FC-AEC4-DAC40519D140}" srcId="{4D545845-22A0-43FB-A704-FD5C5FE69E5F}" destId="{2DD4BB72-13FB-40A0-B3B2-9F21C4CCFCC4}" srcOrd="5" destOrd="0" parTransId="{EAE150CD-0653-439D-A752-F7BB5D2B7242}" sibTransId="{E67974F6-8B01-4942-BFBA-4E3757AD5E98}"/>
    <dgm:cxn modelId="{32A41E3E-041B-41B1-A739-BD68047F8824}" type="presOf" srcId="{89EC3998-8426-4C7E-AEA4-AED59795D26D}" destId="{C8EBAA68-3920-4983-9E54-1706E5772522}" srcOrd="0" destOrd="0" presId="urn:microsoft.com/office/officeart/2005/8/layout/vList2"/>
    <dgm:cxn modelId="{515B8741-E197-460D-812D-22DB8BCFFDC7}" srcId="{4D545845-22A0-43FB-A704-FD5C5FE69E5F}" destId="{053231E8-A1BA-4E95-A662-94670ADADE09}" srcOrd="1" destOrd="0" parTransId="{CE7875FA-1ACB-45ED-A3C7-05D52BB5AD50}" sibTransId="{1F3BD80C-7041-4DA0-98C9-8C11B90A4274}"/>
    <dgm:cxn modelId="{24B90B44-F727-4918-A295-C60F04F62154}" type="presOf" srcId="{084F5B03-67A2-417E-9FAE-CE2091DD4B84}" destId="{25640D41-EC7C-4FCD-B375-6623291B1722}" srcOrd="0" destOrd="0" presId="urn:microsoft.com/office/officeart/2005/8/layout/vList2"/>
    <dgm:cxn modelId="{E6B75F56-2E18-4809-A8D5-8A82688013E4}" type="presOf" srcId="{053231E8-A1BA-4E95-A662-94670ADADE09}" destId="{96D707FA-3836-421F-9923-52208AA6F449}" srcOrd="0" destOrd="0" presId="urn:microsoft.com/office/officeart/2005/8/layout/vList2"/>
    <dgm:cxn modelId="{C403907A-E15B-4680-9103-39D81BDBCC2C}" type="presOf" srcId="{4D545845-22A0-43FB-A704-FD5C5FE69E5F}" destId="{75B4DF4D-9388-41AB-A2C0-AA64A7ABA1E5}" srcOrd="0" destOrd="0" presId="urn:microsoft.com/office/officeart/2005/8/layout/vList2"/>
    <dgm:cxn modelId="{99E3BB8D-71C0-4D5F-A0C0-CC6D77A70414}" srcId="{4D545845-22A0-43FB-A704-FD5C5FE69E5F}" destId="{42B497C9-230E-4F2A-B052-18AEE92E39CF}" srcOrd="2" destOrd="0" parTransId="{96D1C782-3FFB-4026-86CD-DF0217966275}" sibTransId="{39CFE8C8-35CE-4326-92BB-3F6AE3A647AE}"/>
    <dgm:cxn modelId="{4D9010AB-D21C-43D1-9492-027BC46EA9C6}" srcId="{4D545845-22A0-43FB-A704-FD5C5FE69E5F}" destId="{084F5B03-67A2-417E-9FAE-CE2091DD4B84}" srcOrd="6" destOrd="0" parTransId="{DC0B44D3-9996-4AC0-B19D-5F3459D4F5C4}" sibTransId="{1294B868-9C57-447F-BEB4-9A6CB43FF4CD}"/>
    <dgm:cxn modelId="{F38CB7B7-4BF5-431C-9109-F08D80C831E2}" type="presOf" srcId="{42B497C9-230E-4F2A-B052-18AEE92E39CF}" destId="{B53415D9-8D9E-4B67-95BC-20184F3CC9A8}" srcOrd="0" destOrd="0" presId="urn:microsoft.com/office/officeart/2005/8/layout/vList2"/>
    <dgm:cxn modelId="{DEEE75ED-4FD6-48A9-B031-0FC6C1457841}" type="presOf" srcId="{D78ECA2B-E064-4325-80F2-2DB736BDC091}" destId="{248FAC38-86D5-4FD0-B9FD-B3EF963C58C2}" srcOrd="0" destOrd="0" presId="urn:microsoft.com/office/officeart/2005/8/layout/vList2"/>
    <dgm:cxn modelId="{2D3F33F7-60EF-4588-9B72-5BD3A207EC22}" srcId="{4D545845-22A0-43FB-A704-FD5C5FE69E5F}" destId="{D78ECA2B-E064-4325-80F2-2DB736BDC091}" srcOrd="4" destOrd="0" parTransId="{E396994D-1F88-4C72-98AF-7D672D4E2AA0}" sibTransId="{DE99F6D9-D5D7-422B-9411-3F62C2E2F768}"/>
    <dgm:cxn modelId="{15AC821B-4EA9-488C-A0BF-0DF635DB68CB}" type="presParOf" srcId="{75B4DF4D-9388-41AB-A2C0-AA64A7ABA1E5}" destId="{425476A4-A2D9-4106-B24E-0AB5FF8B1CBC}" srcOrd="0" destOrd="0" presId="urn:microsoft.com/office/officeart/2005/8/layout/vList2"/>
    <dgm:cxn modelId="{71EA4F1D-D4A9-4627-AAF8-708C7FC5A84B}" type="presParOf" srcId="{75B4DF4D-9388-41AB-A2C0-AA64A7ABA1E5}" destId="{C4A07127-6856-4EAC-A550-8C240127A1DF}" srcOrd="1" destOrd="0" presId="urn:microsoft.com/office/officeart/2005/8/layout/vList2"/>
    <dgm:cxn modelId="{BED57692-BB71-485E-A93C-0989B15F9541}" type="presParOf" srcId="{75B4DF4D-9388-41AB-A2C0-AA64A7ABA1E5}" destId="{96D707FA-3836-421F-9923-52208AA6F449}" srcOrd="2" destOrd="0" presId="urn:microsoft.com/office/officeart/2005/8/layout/vList2"/>
    <dgm:cxn modelId="{7B49F168-54AE-4535-BD37-604B5A998932}" type="presParOf" srcId="{75B4DF4D-9388-41AB-A2C0-AA64A7ABA1E5}" destId="{84FFEEB3-F5BA-4467-BB54-3390B4B9C8D2}" srcOrd="3" destOrd="0" presId="urn:microsoft.com/office/officeart/2005/8/layout/vList2"/>
    <dgm:cxn modelId="{7D0732E7-46DE-4362-BA81-4E4B53A38E74}" type="presParOf" srcId="{75B4DF4D-9388-41AB-A2C0-AA64A7ABA1E5}" destId="{B53415D9-8D9E-4B67-95BC-20184F3CC9A8}" srcOrd="4" destOrd="0" presId="urn:microsoft.com/office/officeart/2005/8/layout/vList2"/>
    <dgm:cxn modelId="{6C4A3A10-169A-4A97-9D22-832ECF0D31F2}" type="presParOf" srcId="{75B4DF4D-9388-41AB-A2C0-AA64A7ABA1E5}" destId="{7A068C56-F831-4CD7-8837-9A0E581BDB48}" srcOrd="5" destOrd="0" presId="urn:microsoft.com/office/officeart/2005/8/layout/vList2"/>
    <dgm:cxn modelId="{023C6AB0-422A-4A46-A4A4-90EA90D76F03}" type="presParOf" srcId="{75B4DF4D-9388-41AB-A2C0-AA64A7ABA1E5}" destId="{C8EBAA68-3920-4983-9E54-1706E5772522}" srcOrd="6" destOrd="0" presId="urn:microsoft.com/office/officeart/2005/8/layout/vList2"/>
    <dgm:cxn modelId="{C9F7AA6C-BA8A-4374-AAB0-D393499751D1}" type="presParOf" srcId="{75B4DF4D-9388-41AB-A2C0-AA64A7ABA1E5}" destId="{F87A1B8F-B95A-4365-9489-1F9BF17F4CB4}" srcOrd="7" destOrd="0" presId="urn:microsoft.com/office/officeart/2005/8/layout/vList2"/>
    <dgm:cxn modelId="{CD71A6D5-4518-4A34-B2CD-4C72C72712BD}" type="presParOf" srcId="{75B4DF4D-9388-41AB-A2C0-AA64A7ABA1E5}" destId="{248FAC38-86D5-4FD0-B9FD-B3EF963C58C2}" srcOrd="8" destOrd="0" presId="urn:microsoft.com/office/officeart/2005/8/layout/vList2"/>
    <dgm:cxn modelId="{471C14B4-E0E7-4D72-8167-9D98B3A33AC2}" type="presParOf" srcId="{75B4DF4D-9388-41AB-A2C0-AA64A7ABA1E5}" destId="{A4838CF3-D621-46FF-9FBB-5D56D5B9071A}" srcOrd="9" destOrd="0" presId="urn:microsoft.com/office/officeart/2005/8/layout/vList2"/>
    <dgm:cxn modelId="{BD75EE6C-DF64-448C-9B6B-B5980E902543}" type="presParOf" srcId="{75B4DF4D-9388-41AB-A2C0-AA64A7ABA1E5}" destId="{34AF813B-6FDD-4706-801F-7E9516249A67}" srcOrd="10" destOrd="0" presId="urn:microsoft.com/office/officeart/2005/8/layout/vList2"/>
    <dgm:cxn modelId="{DEF8550A-5C3C-42A7-82FC-D19CDC9FADC0}" type="presParOf" srcId="{75B4DF4D-9388-41AB-A2C0-AA64A7ABA1E5}" destId="{24192F42-8EDF-43FD-B73B-5E317063FCC6}" srcOrd="11" destOrd="0" presId="urn:microsoft.com/office/officeart/2005/8/layout/vList2"/>
    <dgm:cxn modelId="{E1B44E73-9E66-40A2-BCF6-E2C374CD3210}" type="presParOf" srcId="{75B4DF4D-9388-41AB-A2C0-AA64A7ABA1E5}" destId="{25640D41-EC7C-4FCD-B375-6623291B1722}" srcOrd="12" destOrd="0" presId="urn:microsoft.com/office/officeart/2005/8/layout/vList2"/>
    <dgm:cxn modelId="{A21C997E-D42F-426F-9015-3E1DF3A2D73E}" type="presParOf" srcId="{75B4DF4D-9388-41AB-A2C0-AA64A7ABA1E5}" destId="{ADA53B89-7C11-4132-B874-7113AAC75911}" srcOrd="13" destOrd="0" presId="urn:microsoft.com/office/officeart/2005/8/layout/vList2"/>
    <dgm:cxn modelId="{C3D4556E-879B-4E3E-8349-72B32E723099}" type="presParOf" srcId="{75B4DF4D-9388-41AB-A2C0-AA64A7ABA1E5}" destId="{BB672EB5-3E28-4DD9-A8EA-763ADF5FC181}"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81B1C6-B9AA-40CF-A571-EB3A28CAA410}"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F80B5C7D-B33D-4253-98C2-4BCB07B6191A}">
      <dgm:prSet/>
      <dgm:spPr/>
      <dgm:t>
        <a:bodyPr/>
        <a:lstStyle/>
        <a:p>
          <a:r>
            <a:rPr lang="en-US" baseline="0"/>
            <a:t>Also known as “behavioral science approach to modifying and improving  the classical theory.</a:t>
          </a:r>
          <a:endParaRPr lang="en-US"/>
        </a:p>
      </dgm:t>
    </dgm:pt>
    <dgm:pt modelId="{91C58561-C388-4CBF-AC5C-55E8F4646A09}" type="parTrans" cxnId="{E4934823-C016-45EC-8B1F-04F3E72FE9F3}">
      <dgm:prSet/>
      <dgm:spPr/>
      <dgm:t>
        <a:bodyPr/>
        <a:lstStyle/>
        <a:p>
          <a:endParaRPr lang="en-US"/>
        </a:p>
      </dgm:t>
    </dgm:pt>
    <dgm:pt modelId="{8B646C8C-9456-4848-837E-1C00CFBEC466}" type="sibTrans" cxnId="{E4934823-C016-45EC-8B1F-04F3E72FE9F3}">
      <dgm:prSet/>
      <dgm:spPr/>
      <dgm:t>
        <a:bodyPr/>
        <a:lstStyle/>
        <a:p>
          <a:endParaRPr lang="en-US"/>
        </a:p>
      </dgm:t>
    </dgm:pt>
    <dgm:pt modelId="{85521C4C-6AC3-47C4-9BDC-3DFDE371CD50}">
      <dgm:prSet/>
      <dgm:spPr/>
      <dgm:t>
        <a:bodyPr/>
        <a:lstStyle/>
        <a:p>
          <a:r>
            <a:rPr lang="en-US" baseline="0" dirty="0"/>
            <a:t>Neoclassical theory gives importance to human and social aspects of  the water and its relation in the organization.  It includes</a:t>
          </a:r>
        </a:p>
        <a:p>
          <a:endParaRPr lang="en-US" dirty="0"/>
        </a:p>
      </dgm:t>
    </dgm:pt>
    <dgm:pt modelId="{DBD4535A-4077-4EBD-BCC3-04246F8E5913}" type="parTrans" cxnId="{7E7D89DA-BED1-44BD-A343-6851F1587B4D}">
      <dgm:prSet/>
      <dgm:spPr/>
      <dgm:t>
        <a:bodyPr/>
        <a:lstStyle/>
        <a:p>
          <a:endParaRPr lang="en-US"/>
        </a:p>
      </dgm:t>
    </dgm:pt>
    <dgm:pt modelId="{2E3F1856-550A-4966-AD5A-5B2854A747E1}" type="sibTrans" cxnId="{7E7D89DA-BED1-44BD-A343-6851F1587B4D}">
      <dgm:prSet/>
      <dgm:spPr/>
      <dgm:t>
        <a:bodyPr/>
        <a:lstStyle/>
        <a:p>
          <a:endParaRPr lang="en-US"/>
        </a:p>
      </dgm:t>
    </dgm:pt>
    <dgm:pt modelId="{52B19058-CFC2-451A-A08D-CE6976C52A22}">
      <dgm:prSet/>
      <dgm:spPr/>
      <dgm:t>
        <a:bodyPr/>
        <a:lstStyle/>
        <a:p>
          <a:r>
            <a:rPr lang="en-US" baseline="0" dirty="0"/>
            <a:t> </a:t>
          </a:r>
        </a:p>
        <a:p>
          <a:r>
            <a:rPr lang="en-US" baseline="0" dirty="0"/>
            <a:t>Hawthorne experiment</a:t>
          </a:r>
        </a:p>
        <a:p>
          <a:r>
            <a:rPr lang="en-US" baseline="0" dirty="0"/>
            <a:t> Human relation management</a:t>
          </a:r>
        </a:p>
        <a:p>
          <a:r>
            <a:rPr lang="en-US" baseline="0" dirty="0"/>
            <a:t> Behavioral science approach </a:t>
          </a:r>
          <a:endParaRPr lang="en-US" dirty="0"/>
        </a:p>
      </dgm:t>
    </dgm:pt>
    <dgm:pt modelId="{CCC03DF6-D32A-4FCD-A91B-7BB85365E908}" type="parTrans" cxnId="{3A7E8B7C-82A7-43F2-B2E5-F5C7B87C3D34}">
      <dgm:prSet/>
      <dgm:spPr/>
      <dgm:t>
        <a:bodyPr/>
        <a:lstStyle/>
        <a:p>
          <a:endParaRPr lang="en-US"/>
        </a:p>
      </dgm:t>
    </dgm:pt>
    <dgm:pt modelId="{26875558-223C-442F-9A32-27A0D9962A75}" type="sibTrans" cxnId="{3A7E8B7C-82A7-43F2-B2E5-F5C7B87C3D34}">
      <dgm:prSet/>
      <dgm:spPr/>
      <dgm:t>
        <a:bodyPr/>
        <a:lstStyle/>
        <a:p>
          <a:endParaRPr lang="en-US"/>
        </a:p>
      </dgm:t>
    </dgm:pt>
    <dgm:pt modelId="{D87F5E5B-D0D6-4F05-8103-0FA98A8BAC30}" type="pres">
      <dgm:prSet presAssocID="{B081B1C6-B9AA-40CF-A571-EB3A28CAA410}" presName="linear" presStyleCnt="0">
        <dgm:presLayoutVars>
          <dgm:animLvl val="lvl"/>
          <dgm:resizeHandles val="exact"/>
        </dgm:presLayoutVars>
      </dgm:prSet>
      <dgm:spPr/>
    </dgm:pt>
    <dgm:pt modelId="{F6A69012-2F2A-4AA2-8282-F88C564969FA}" type="pres">
      <dgm:prSet presAssocID="{F80B5C7D-B33D-4253-98C2-4BCB07B6191A}" presName="parentText" presStyleLbl="node1" presStyleIdx="0" presStyleCnt="3">
        <dgm:presLayoutVars>
          <dgm:chMax val="0"/>
          <dgm:bulletEnabled val="1"/>
        </dgm:presLayoutVars>
      </dgm:prSet>
      <dgm:spPr/>
    </dgm:pt>
    <dgm:pt modelId="{098DF6F2-8CDE-4485-B982-5881D338CF2F}" type="pres">
      <dgm:prSet presAssocID="{8B646C8C-9456-4848-837E-1C00CFBEC466}" presName="spacer" presStyleCnt="0"/>
      <dgm:spPr/>
    </dgm:pt>
    <dgm:pt modelId="{11DF236F-4A6F-49BE-9043-498B2C646CB6}" type="pres">
      <dgm:prSet presAssocID="{85521C4C-6AC3-47C4-9BDC-3DFDE371CD50}" presName="parentText" presStyleLbl="node1" presStyleIdx="1" presStyleCnt="3">
        <dgm:presLayoutVars>
          <dgm:chMax val="0"/>
          <dgm:bulletEnabled val="1"/>
        </dgm:presLayoutVars>
      </dgm:prSet>
      <dgm:spPr/>
    </dgm:pt>
    <dgm:pt modelId="{90A1A280-FD52-447A-A556-991A74685BEE}" type="pres">
      <dgm:prSet presAssocID="{2E3F1856-550A-4966-AD5A-5B2854A747E1}" presName="spacer" presStyleCnt="0"/>
      <dgm:spPr/>
    </dgm:pt>
    <dgm:pt modelId="{07810902-AED1-4A93-BBE8-58FAF508656B}" type="pres">
      <dgm:prSet presAssocID="{52B19058-CFC2-451A-A08D-CE6976C52A22}" presName="parentText" presStyleLbl="node1" presStyleIdx="2" presStyleCnt="3">
        <dgm:presLayoutVars>
          <dgm:chMax val="0"/>
          <dgm:bulletEnabled val="1"/>
        </dgm:presLayoutVars>
      </dgm:prSet>
      <dgm:spPr/>
    </dgm:pt>
  </dgm:ptLst>
  <dgm:cxnLst>
    <dgm:cxn modelId="{C5624D06-F6A6-4139-92BF-9BEC885EECA8}" type="presOf" srcId="{52B19058-CFC2-451A-A08D-CE6976C52A22}" destId="{07810902-AED1-4A93-BBE8-58FAF508656B}" srcOrd="0" destOrd="0" presId="urn:microsoft.com/office/officeart/2005/8/layout/vList2"/>
    <dgm:cxn modelId="{1486AD0D-6A0D-4864-91DA-EBBCFAA7BA0B}" type="presOf" srcId="{85521C4C-6AC3-47C4-9BDC-3DFDE371CD50}" destId="{11DF236F-4A6F-49BE-9043-498B2C646CB6}" srcOrd="0" destOrd="0" presId="urn:microsoft.com/office/officeart/2005/8/layout/vList2"/>
    <dgm:cxn modelId="{E4934823-C016-45EC-8B1F-04F3E72FE9F3}" srcId="{B081B1C6-B9AA-40CF-A571-EB3A28CAA410}" destId="{F80B5C7D-B33D-4253-98C2-4BCB07B6191A}" srcOrd="0" destOrd="0" parTransId="{91C58561-C388-4CBF-AC5C-55E8F4646A09}" sibTransId="{8B646C8C-9456-4848-837E-1C00CFBEC466}"/>
    <dgm:cxn modelId="{209D5E56-FDBD-4463-9A35-EBBD79B760A2}" type="presOf" srcId="{B081B1C6-B9AA-40CF-A571-EB3A28CAA410}" destId="{D87F5E5B-D0D6-4F05-8103-0FA98A8BAC30}" srcOrd="0" destOrd="0" presId="urn:microsoft.com/office/officeart/2005/8/layout/vList2"/>
    <dgm:cxn modelId="{3A7E8B7C-82A7-43F2-B2E5-F5C7B87C3D34}" srcId="{B081B1C6-B9AA-40CF-A571-EB3A28CAA410}" destId="{52B19058-CFC2-451A-A08D-CE6976C52A22}" srcOrd="2" destOrd="0" parTransId="{CCC03DF6-D32A-4FCD-A91B-7BB85365E908}" sibTransId="{26875558-223C-442F-9A32-27A0D9962A75}"/>
    <dgm:cxn modelId="{7E7D89DA-BED1-44BD-A343-6851F1587B4D}" srcId="{B081B1C6-B9AA-40CF-A571-EB3A28CAA410}" destId="{85521C4C-6AC3-47C4-9BDC-3DFDE371CD50}" srcOrd="1" destOrd="0" parTransId="{DBD4535A-4077-4EBD-BCC3-04246F8E5913}" sibTransId="{2E3F1856-550A-4966-AD5A-5B2854A747E1}"/>
    <dgm:cxn modelId="{7CADB5DB-4778-422F-9248-C19AB0618D0D}" type="presOf" srcId="{F80B5C7D-B33D-4253-98C2-4BCB07B6191A}" destId="{F6A69012-2F2A-4AA2-8282-F88C564969FA}" srcOrd="0" destOrd="0" presId="urn:microsoft.com/office/officeart/2005/8/layout/vList2"/>
    <dgm:cxn modelId="{1D49DFB6-0958-4A80-BBC2-8FBDE52E5B66}" type="presParOf" srcId="{D87F5E5B-D0D6-4F05-8103-0FA98A8BAC30}" destId="{F6A69012-2F2A-4AA2-8282-F88C564969FA}" srcOrd="0" destOrd="0" presId="urn:microsoft.com/office/officeart/2005/8/layout/vList2"/>
    <dgm:cxn modelId="{EBDA609F-D64E-42CD-9EA8-592EB81460B0}" type="presParOf" srcId="{D87F5E5B-D0D6-4F05-8103-0FA98A8BAC30}" destId="{098DF6F2-8CDE-4485-B982-5881D338CF2F}" srcOrd="1" destOrd="0" presId="urn:microsoft.com/office/officeart/2005/8/layout/vList2"/>
    <dgm:cxn modelId="{C54B36BE-5CE0-49AE-BE9B-E78ED27DFB7F}" type="presParOf" srcId="{D87F5E5B-D0D6-4F05-8103-0FA98A8BAC30}" destId="{11DF236F-4A6F-49BE-9043-498B2C646CB6}" srcOrd="2" destOrd="0" presId="urn:microsoft.com/office/officeart/2005/8/layout/vList2"/>
    <dgm:cxn modelId="{79031201-28FF-4314-B3D8-5F9934521D51}" type="presParOf" srcId="{D87F5E5B-D0D6-4F05-8103-0FA98A8BAC30}" destId="{90A1A280-FD52-447A-A556-991A74685BEE}" srcOrd="3" destOrd="0" presId="urn:microsoft.com/office/officeart/2005/8/layout/vList2"/>
    <dgm:cxn modelId="{454C207D-24E7-41EA-9343-63E4F2CCBDA2}" type="presParOf" srcId="{D87F5E5B-D0D6-4F05-8103-0FA98A8BAC30}" destId="{07810902-AED1-4A93-BBE8-58FAF508656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511AC55-32AF-4D03-B091-867B58DE3BB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C6DF034-954B-4807-87F1-E8B4389AF4A5}">
      <dgm:prSet/>
      <dgm:spPr/>
      <dgm:t>
        <a:bodyPr/>
        <a:lstStyle/>
        <a:p>
          <a:r>
            <a:rPr lang="en-US"/>
            <a:t>Positive work environment.</a:t>
          </a:r>
        </a:p>
      </dgm:t>
    </dgm:pt>
    <dgm:pt modelId="{43163953-2456-410C-8BF0-1E665FA9CD3E}" type="parTrans" cxnId="{FD86EC9D-D7B3-40E3-945C-AFFF94B9FBEA}">
      <dgm:prSet/>
      <dgm:spPr/>
      <dgm:t>
        <a:bodyPr/>
        <a:lstStyle/>
        <a:p>
          <a:endParaRPr lang="en-US"/>
        </a:p>
      </dgm:t>
    </dgm:pt>
    <dgm:pt modelId="{FA3FA0D7-AD2D-40BD-A2AD-9644F5E07AA3}" type="sibTrans" cxnId="{FD86EC9D-D7B3-40E3-945C-AFFF94B9FBEA}">
      <dgm:prSet/>
      <dgm:spPr/>
      <dgm:t>
        <a:bodyPr/>
        <a:lstStyle/>
        <a:p>
          <a:endParaRPr lang="en-US"/>
        </a:p>
      </dgm:t>
    </dgm:pt>
    <dgm:pt modelId="{C1E8CBA3-3A98-4948-AE19-AD77BFC5B3A5}">
      <dgm:prSet/>
      <dgm:spPr/>
      <dgm:t>
        <a:bodyPr/>
        <a:lstStyle/>
        <a:p>
          <a:r>
            <a:rPr lang="en-US"/>
            <a:t>Focus in on people </a:t>
          </a:r>
        </a:p>
      </dgm:t>
    </dgm:pt>
    <dgm:pt modelId="{94D24F09-81FC-405D-BCF5-E8E1FE0AACD9}" type="parTrans" cxnId="{24737EC9-C4EC-485B-8D53-EB54D8212FD7}">
      <dgm:prSet/>
      <dgm:spPr/>
      <dgm:t>
        <a:bodyPr/>
        <a:lstStyle/>
        <a:p>
          <a:endParaRPr lang="en-US"/>
        </a:p>
      </dgm:t>
    </dgm:pt>
    <dgm:pt modelId="{FAECB100-3107-4CD6-A3B2-EC2AB07C08D4}" type="sibTrans" cxnId="{24737EC9-C4EC-485B-8D53-EB54D8212FD7}">
      <dgm:prSet/>
      <dgm:spPr/>
      <dgm:t>
        <a:bodyPr/>
        <a:lstStyle/>
        <a:p>
          <a:endParaRPr lang="en-US"/>
        </a:p>
      </dgm:t>
    </dgm:pt>
    <dgm:pt modelId="{AA4E6B97-1C51-4DFC-9A8C-0103B6F70F36}">
      <dgm:prSet/>
      <dgm:spPr/>
      <dgm:t>
        <a:bodyPr/>
        <a:lstStyle/>
        <a:p>
          <a:r>
            <a:rPr lang="en-US"/>
            <a:t>Sound human relation </a:t>
          </a:r>
        </a:p>
      </dgm:t>
    </dgm:pt>
    <dgm:pt modelId="{214DD4DD-7B42-4731-9393-EF916918EC30}" type="parTrans" cxnId="{2C7FF669-409B-41AF-8700-4F460A767244}">
      <dgm:prSet/>
      <dgm:spPr/>
      <dgm:t>
        <a:bodyPr/>
        <a:lstStyle/>
        <a:p>
          <a:endParaRPr lang="en-US"/>
        </a:p>
      </dgm:t>
    </dgm:pt>
    <dgm:pt modelId="{CD390733-D46B-4B53-87EE-1ECB916436CD}" type="sibTrans" cxnId="{2C7FF669-409B-41AF-8700-4F460A767244}">
      <dgm:prSet/>
      <dgm:spPr/>
      <dgm:t>
        <a:bodyPr/>
        <a:lstStyle/>
        <a:p>
          <a:endParaRPr lang="en-US"/>
        </a:p>
      </dgm:t>
    </dgm:pt>
    <dgm:pt modelId="{513A995A-2C61-4969-931F-A470846B10DA}" type="pres">
      <dgm:prSet presAssocID="{4511AC55-32AF-4D03-B091-867B58DE3BBF}" presName="linear" presStyleCnt="0">
        <dgm:presLayoutVars>
          <dgm:animLvl val="lvl"/>
          <dgm:resizeHandles val="exact"/>
        </dgm:presLayoutVars>
      </dgm:prSet>
      <dgm:spPr/>
    </dgm:pt>
    <dgm:pt modelId="{D05FD7C0-5967-45B1-9296-2447D312D692}" type="pres">
      <dgm:prSet presAssocID="{CC6DF034-954B-4807-87F1-E8B4389AF4A5}" presName="parentText" presStyleLbl="node1" presStyleIdx="0" presStyleCnt="3">
        <dgm:presLayoutVars>
          <dgm:chMax val="0"/>
          <dgm:bulletEnabled val="1"/>
        </dgm:presLayoutVars>
      </dgm:prSet>
      <dgm:spPr/>
    </dgm:pt>
    <dgm:pt modelId="{D8857436-FA82-4853-BB87-65E3ACC3ACB3}" type="pres">
      <dgm:prSet presAssocID="{FA3FA0D7-AD2D-40BD-A2AD-9644F5E07AA3}" presName="spacer" presStyleCnt="0"/>
      <dgm:spPr/>
    </dgm:pt>
    <dgm:pt modelId="{72716ACA-D40C-4E90-9EB2-946AC9A58623}" type="pres">
      <dgm:prSet presAssocID="{C1E8CBA3-3A98-4948-AE19-AD77BFC5B3A5}" presName="parentText" presStyleLbl="node1" presStyleIdx="1" presStyleCnt="3">
        <dgm:presLayoutVars>
          <dgm:chMax val="0"/>
          <dgm:bulletEnabled val="1"/>
        </dgm:presLayoutVars>
      </dgm:prSet>
      <dgm:spPr/>
    </dgm:pt>
    <dgm:pt modelId="{AA8EA87D-1178-4CE3-A24D-E21D6CF988FB}" type="pres">
      <dgm:prSet presAssocID="{FAECB100-3107-4CD6-A3B2-EC2AB07C08D4}" presName="spacer" presStyleCnt="0"/>
      <dgm:spPr/>
    </dgm:pt>
    <dgm:pt modelId="{9642CBAB-1115-4D0E-80A5-059BF098187B}" type="pres">
      <dgm:prSet presAssocID="{AA4E6B97-1C51-4DFC-9A8C-0103B6F70F36}" presName="parentText" presStyleLbl="node1" presStyleIdx="2" presStyleCnt="3">
        <dgm:presLayoutVars>
          <dgm:chMax val="0"/>
          <dgm:bulletEnabled val="1"/>
        </dgm:presLayoutVars>
      </dgm:prSet>
      <dgm:spPr/>
    </dgm:pt>
  </dgm:ptLst>
  <dgm:cxnLst>
    <dgm:cxn modelId="{2C7FF669-409B-41AF-8700-4F460A767244}" srcId="{4511AC55-32AF-4D03-B091-867B58DE3BBF}" destId="{AA4E6B97-1C51-4DFC-9A8C-0103B6F70F36}" srcOrd="2" destOrd="0" parTransId="{214DD4DD-7B42-4731-9393-EF916918EC30}" sibTransId="{CD390733-D46B-4B53-87EE-1ECB916436CD}"/>
    <dgm:cxn modelId="{BF825D78-DAD2-4038-85D9-2A5E1E7308E4}" type="presOf" srcId="{AA4E6B97-1C51-4DFC-9A8C-0103B6F70F36}" destId="{9642CBAB-1115-4D0E-80A5-059BF098187B}" srcOrd="0" destOrd="0" presId="urn:microsoft.com/office/officeart/2005/8/layout/vList2"/>
    <dgm:cxn modelId="{FB0DC39D-A11B-421B-A951-0D4CCB2EB2B0}" type="presOf" srcId="{4511AC55-32AF-4D03-B091-867B58DE3BBF}" destId="{513A995A-2C61-4969-931F-A470846B10DA}" srcOrd="0" destOrd="0" presId="urn:microsoft.com/office/officeart/2005/8/layout/vList2"/>
    <dgm:cxn modelId="{FD86EC9D-D7B3-40E3-945C-AFFF94B9FBEA}" srcId="{4511AC55-32AF-4D03-B091-867B58DE3BBF}" destId="{CC6DF034-954B-4807-87F1-E8B4389AF4A5}" srcOrd="0" destOrd="0" parTransId="{43163953-2456-410C-8BF0-1E665FA9CD3E}" sibTransId="{FA3FA0D7-AD2D-40BD-A2AD-9644F5E07AA3}"/>
    <dgm:cxn modelId="{24737EC9-C4EC-485B-8D53-EB54D8212FD7}" srcId="{4511AC55-32AF-4D03-B091-867B58DE3BBF}" destId="{C1E8CBA3-3A98-4948-AE19-AD77BFC5B3A5}" srcOrd="1" destOrd="0" parTransId="{94D24F09-81FC-405D-BCF5-E8E1FE0AACD9}" sibTransId="{FAECB100-3107-4CD6-A3B2-EC2AB07C08D4}"/>
    <dgm:cxn modelId="{C0A459D3-C7BE-476F-BD28-F5158BB5F35C}" type="presOf" srcId="{CC6DF034-954B-4807-87F1-E8B4389AF4A5}" destId="{D05FD7C0-5967-45B1-9296-2447D312D692}" srcOrd="0" destOrd="0" presId="urn:microsoft.com/office/officeart/2005/8/layout/vList2"/>
    <dgm:cxn modelId="{051215F9-84C8-49D6-854C-B78A830ECBF9}" type="presOf" srcId="{C1E8CBA3-3A98-4948-AE19-AD77BFC5B3A5}" destId="{72716ACA-D40C-4E90-9EB2-946AC9A58623}" srcOrd="0" destOrd="0" presId="urn:microsoft.com/office/officeart/2005/8/layout/vList2"/>
    <dgm:cxn modelId="{C92825E9-EDFB-4F43-B55E-833A0E11C125}" type="presParOf" srcId="{513A995A-2C61-4969-931F-A470846B10DA}" destId="{D05FD7C0-5967-45B1-9296-2447D312D692}" srcOrd="0" destOrd="0" presId="urn:microsoft.com/office/officeart/2005/8/layout/vList2"/>
    <dgm:cxn modelId="{CDBE5ED1-1F05-46CE-B5DE-F683016DC8F0}" type="presParOf" srcId="{513A995A-2C61-4969-931F-A470846B10DA}" destId="{D8857436-FA82-4853-BB87-65E3ACC3ACB3}" srcOrd="1" destOrd="0" presId="urn:microsoft.com/office/officeart/2005/8/layout/vList2"/>
    <dgm:cxn modelId="{53AF1ACF-5D97-47EF-8D53-50982F55AC2F}" type="presParOf" srcId="{513A995A-2C61-4969-931F-A470846B10DA}" destId="{72716ACA-D40C-4E90-9EB2-946AC9A58623}" srcOrd="2" destOrd="0" presId="urn:microsoft.com/office/officeart/2005/8/layout/vList2"/>
    <dgm:cxn modelId="{C4226238-3B27-4B41-BC22-CAB81E12A041}" type="presParOf" srcId="{513A995A-2C61-4969-931F-A470846B10DA}" destId="{AA8EA87D-1178-4CE3-A24D-E21D6CF988FB}" srcOrd="3" destOrd="0" presId="urn:microsoft.com/office/officeart/2005/8/layout/vList2"/>
    <dgm:cxn modelId="{6B9FD637-67EB-4654-9F84-BEE6E0485714}" type="presParOf" srcId="{513A995A-2C61-4969-931F-A470846B10DA}" destId="{9642CBAB-1115-4D0E-80A5-059BF098187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BC6E9ED-0D10-4DAA-8713-FA30385C310E}"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28916C91-0353-433E-841B-1DB79F9E88E4}">
      <dgm:prSet/>
      <dgm:spPr/>
      <dgm:t>
        <a:bodyPr/>
        <a:lstStyle/>
        <a:p>
          <a:r>
            <a:rPr lang="en-US"/>
            <a:t>Quantitative Management Approach </a:t>
          </a:r>
        </a:p>
      </dgm:t>
    </dgm:pt>
    <dgm:pt modelId="{9FAAB679-A338-44D3-A835-5FAA0BBF5EF0}" type="parTrans" cxnId="{D2F83C09-8244-4AC5-AC42-D14E36B745B3}">
      <dgm:prSet/>
      <dgm:spPr/>
      <dgm:t>
        <a:bodyPr/>
        <a:lstStyle/>
        <a:p>
          <a:endParaRPr lang="en-US"/>
        </a:p>
      </dgm:t>
    </dgm:pt>
    <dgm:pt modelId="{ACFC65F9-E637-4C33-AA66-D27424DE7513}" type="sibTrans" cxnId="{D2F83C09-8244-4AC5-AC42-D14E36B745B3}">
      <dgm:prSet/>
      <dgm:spPr/>
      <dgm:t>
        <a:bodyPr/>
        <a:lstStyle/>
        <a:p>
          <a:endParaRPr lang="en-US"/>
        </a:p>
      </dgm:t>
    </dgm:pt>
    <dgm:pt modelId="{D9AB33CB-7014-4C41-9717-DF92024EDD2D}">
      <dgm:prSet/>
      <dgm:spPr/>
      <dgm:t>
        <a:bodyPr/>
        <a:lstStyle/>
        <a:p>
          <a:r>
            <a:rPr lang="en-US"/>
            <a:t>Systematic Approach  </a:t>
          </a:r>
        </a:p>
      </dgm:t>
    </dgm:pt>
    <dgm:pt modelId="{0EC88F6D-4CD8-4C0D-9995-21B6B4AEE602}" type="parTrans" cxnId="{4C411428-D042-412C-8726-2DC76B7F1DB0}">
      <dgm:prSet/>
      <dgm:spPr/>
      <dgm:t>
        <a:bodyPr/>
        <a:lstStyle/>
        <a:p>
          <a:endParaRPr lang="en-US"/>
        </a:p>
      </dgm:t>
    </dgm:pt>
    <dgm:pt modelId="{D88F4962-E310-410F-9FF6-E805AC65D154}" type="sibTrans" cxnId="{4C411428-D042-412C-8726-2DC76B7F1DB0}">
      <dgm:prSet/>
      <dgm:spPr/>
      <dgm:t>
        <a:bodyPr/>
        <a:lstStyle/>
        <a:p>
          <a:endParaRPr lang="en-US"/>
        </a:p>
      </dgm:t>
    </dgm:pt>
    <dgm:pt modelId="{47A66EEC-C937-4FAC-AEE7-274110549FC4}">
      <dgm:prSet/>
      <dgm:spPr/>
      <dgm:t>
        <a:bodyPr/>
        <a:lstStyle/>
        <a:p>
          <a:r>
            <a:rPr lang="en-US"/>
            <a:t>Contingency Management Approach </a:t>
          </a:r>
        </a:p>
      </dgm:t>
    </dgm:pt>
    <dgm:pt modelId="{632FB89E-DD68-4BA6-B024-4E3683BAD2AF}" type="parTrans" cxnId="{716F5824-4AFB-4C64-A56D-89D1475ACF06}">
      <dgm:prSet/>
      <dgm:spPr/>
      <dgm:t>
        <a:bodyPr/>
        <a:lstStyle/>
        <a:p>
          <a:endParaRPr lang="en-US"/>
        </a:p>
      </dgm:t>
    </dgm:pt>
    <dgm:pt modelId="{98A92FF7-D098-4684-85E4-16858A6AF5B8}" type="sibTrans" cxnId="{716F5824-4AFB-4C64-A56D-89D1475ACF06}">
      <dgm:prSet/>
      <dgm:spPr/>
      <dgm:t>
        <a:bodyPr/>
        <a:lstStyle/>
        <a:p>
          <a:endParaRPr lang="en-US"/>
        </a:p>
      </dgm:t>
    </dgm:pt>
    <dgm:pt modelId="{85319C4F-2000-4480-9E1C-7546D6047D33}" type="pres">
      <dgm:prSet presAssocID="{DBC6E9ED-0D10-4DAA-8713-FA30385C310E}" presName="linear" presStyleCnt="0">
        <dgm:presLayoutVars>
          <dgm:animLvl val="lvl"/>
          <dgm:resizeHandles val="exact"/>
        </dgm:presLayoutVars>
      </dgm:prSet>
      <dgm:spPr/>
    </dgm:pt>
    <dgm:pt modelId="{BEF77F1F-786F-46DF-97C5-385BADE4CF55}" type="pres">
      <dgm:prSet presAssocID="{28916C91-0353-433E-841B-1DB79F9E88E4}" presName="parentText" presStyleLbl="node1" presStyleIdx="0" presStyleCnt="3">
        <dgm:presLayoutVars>
          <dgm:chMax val="0"/>
          <dgm:bulletEnabled val="1"/>
        </dgm:presLayoutVars>
      </dgm:prSet>
      <dgm:spPr/>
    </dgm:pt>
    <dgm:pt modelId="{F77FC930-3EBC-4C17-A3B4-FAECF2A56544}" type="pres">
      <dgm:prSet presAssocID="{ACFC65F9-E637-4C33-AA66-D27424DE7513}" presName="spacer" presStyleCnt="0"/>
      <dgm:spPr/>
    </dgm:pt>
    <dgm:pt modelId="{76C86F54-A9AD-4121-B94D-767BC5739DD1}" type="pres">
      <dgm:prSet presAssocID="{D9AB33CB-7014-4C41-9717-DF92024EDD2D}" presName="parentText" presStyleLbl="node1" presStyleIdx="1" presStyleCnt="3">
        <dgm:presLayoutVars>
          <dgm:chMax val="0"/>
          <dgm:bulletEnabled val="1"/>
        </dgm:presLayoutVars>
      </dgm:prSet>
      <dgm:spPr/>
    </dgm:pt>
    <dgm:pt modelId="{0463C5AE-8D8C-42D8-B9A5-AA30BFE876BC}" type="pres">
      <dgm:prSet presAssocID="{D88F4962-E310-410F-9FF6-E805AC65D154}" presName="spacer" presStyleCnt="0"/>
      <dgm:spPr/>
    </dgm:pt>
    <dgm:pt modelId="{58F5338A-B089-4B9C-B80B-1B81A2365768}" type="pres">
      <dgm:prSet presAssocID="{47A66EEC-C937-4FAC-AEE7-274110549FC4}" presName="parentText" presStyleLbl="node1" presStyleIdx="2" presStyleCnt="3">
        <dgm:presLayoutVars>
          <dgm:chMax val="0"/>
          <dgm:bulletEnabled val="1"/>
        </dgm:presLayoutVars>
      </dgm:prSet>
      <dgm:spPr/>
    </dgm:pt>
  </dgm:ptLst>
  <dgm:cxnLst>
    <dgm:cxn modelId="{D2F83C09-8244-4AC5-AC42-D14E36B745B3}" srcId="{DBC6E9ED-0D10-4DAA-8713-FA30385C310E}" destId="{28916C91-0353-433E-841B-1DB79F9E88E4}" srcOrd="0" destOrd="0" parTransId="{9FAAB679-A338-44D3-A835-5FAA0BBF5EF0}" sibTransId="{ACFC65F9-E637-4C33-AA66-D27424DE7513}"/>
    <dgm:cxn modelId="{3AF05620-9B12-4AEF-AA09-D1E644B481AC}" type="presOf" srcId="{28916C91-0353-433E-841B-1DB79F9E88E4}" destId="{BEF77F1F-786F-46DF-97C5-385BADE4CF55}" srcOrd="0" destOrd="0" presId="urn:microsoft.com/office/officeart/2005/8/layout/vList2"/>
    <dgm:cxn modelId="{716F5824-4AFB-4C64-A56D-89D1475ACF06}" srcId="{DBC6E9ED-0D10-4DAA-8713-FA30385C310E}" destId="{47A66EEC-C937-4FAC-AEE7-274110549FC4}" srcOrd="2" destOrd="0" parTransId="{632FB89E-DD68-4BA6-B024-4E3683BAD2AF}" sibTransId="{98A92FF7-D098-4684-85E4-16858A6AF5B8}"/>
    <dgm:cxn modelId="{4C411428-D042-412C-8726-2DC76B7F1DB0}" srcId="{DBC6E9ED-0D10-4DAA-8713-FA30385C310E}" destId="{D9AB33CB-7014-4C41-9717-DF92024EDD2D}" srcOrd="1" destOrd="0" parTransId="{0EC88F6D-4CD8-4C0D-9995-21B6B4AEE602}" sibTransId="{D88F4962-E310-410F-9FF6-E805AC65D154}"/>
    <dgm:cxn modelId="{A08D588E-0A0C-4074-8CE0-D1C0700EF6B8}" type="presOf" srcId="{47A66EEC-C937-4FAC-AEE7-274110549FC4}" destId="{58F5338A-B089-4B9C-B80B-1B81A2365768}" srcOrd="0" destOrd="0" presId="urn:microsoft.com/office/officeart/2005/8/layout/vList2"/>
    <dgm:cxn modelId="{4AC35B92-2DA1-4942-AF6C-F527B8FDDF6B}" type="presOf" srcId="{D9AB33CB-7014-4C41-9717-DF92024EDD2D}" destId="{76C86F54-A9AD-4121-B94D-767BC5739DD1}" srcOrd="0" destOrd="0" presId="urn:microsoft.com/office/officeart/2005/8/layout/vList2"/>
    <dgm:cxn modelId="{5021D9ED-EAC3-493C-8820-8C4BA1696BCA}" type="presOf" srcId="{DBC6E9ED-0D10-4DAA-8713-FA30385C310E}" destId="{85319C4F-2000-4480-9E1C-7546D6047D33}" srcOrd="0" destOrd="0" presId="urn:microsoft.com/office/officeart/2005/8/layout/vList2"/>
    <dgm:cxn modelId="{2F9C7E7E-8BAB-4216-BF2B-1B37D94A6422}" type="presParOf" srcId="{85319C4F-2000-4480-9E1C-7546D6047D33}" destId="{BEF77F1F-786F-46DF-97C5-385BADE4CF55}" srcOrd="0" destOrd="0" presId="urn:microsoft.com/office/officeart/2005/8/layout/vList2"/>
    <dgm:cxn modelId="{EF66340B-28C6-471E-85E4-2AD1D5A2FDDA}" type="presParOf" srcId="{85319C4F-2000-4480-9E1C-7546D6047D33}" destId="{F77FC930-3EBC-4C17-A3B4-FAECF2A56544}" srcOrd="1" destOrd="0" presId="urn:microsoft.com/office/officeart/2005/8/layout/vList2"/>
    <dgm:cxn modelId="{8181B069-425D-4E5D-9B54-B8AFB55294BE}" type="presParOf" srcId="{85319C4F-2000-4480-9E1C-7546D6047D33}" destId="{76C86F54-A9AD-4121-B94D-767BC5739DD1}" srcOrd="2" destOrd="0" presId="urn:microsoft.com/office/officeart/2005/8/layout/vList2"/>
    <dgm:cxn modelId="{87B10C67-4A6E-42ED-AFA0-D240460F92B7}" type="presParOf" srcId="{85319C4F-2000-4480-9E1C-7546D6047D33}" destId="{0463C5AE-8D8C-42D8-B9A5-AA30BFE876BC}" srcOrd="3" destOrd="0" presId="urn:microsoft.com/office/officeart/2005/8/layout/vList2"/>
    <dgm:cxn modelId="{0F3D37C4-6261-4211-8592-7A30E2A54F2C}" type="presParOf" srcId="{85319C4F-2000-4480-9E1C-7546D6047D33}" destId="{58F5338A-B089-4B9C-B80B-1B81A23657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71FF41-B3C0-499C-A466-515B6D4047F5}" type="doc">
      <dgm:prSet loTypeId="urn:microsoft.com/office/officeart/2005/8/layout/hierarchy3" loCatId="hierarchy" qsTypeId="urn:microsoft.com/office/officeart/2005/8/quickstyle/simple1" qsCatId="simple" csTypeId="urn:microsoft.com/office/officeart/2005/8/colors/colorful5" csCatId="colorful"/>
      <dgm:spPr/>
      <dgm:t>
        <a:bodyPr/>
        <a:lstStyle/>
        <a:p>
          <a:endParaRPr lang="en-US"/>
        </a:p>
      </dgm:t>
    </dgm:pt>
    <dgm:pt modelId="{FA8BF7F0-CCB7-42AB-BB3D-C1715E24213A}">
      <dgm:prSet/>
      <dgm:spPr/>
      <dgm:t>
        <a:bodyPr/>
        <a:lstStyle/>
        <a:p>
          <a:r>
            <a:rPr lang="en-US" baseline="0"/>
            <a:t>Scientific Management </a:t>
          </a:r>
          <a:endParaRPr lang="en-US"/>
        </a:p>
      </dgm:t>
    </dgm:pt>
    <dgm:pt modelId="{648C054D-156E-49BA-B2CA-3396ED2F3EE9}" type="parTrans" cxnId="{D7CB2A78-4163-4BAF-B957-084022F60FAF}">
      <dgm:prSet/>
      <dgm:spPr/>
      <dgm:t>
        <a:bodyPr/>
        <a:lstStyle/>
        <a:p>
          <a:endParaRPr lang="en-US"/>
        </a:p>
      </dgm:t>
    </dgm:pt>
    <dgm:pt modelId="{F9C50969-70FC-4C87-AC3A-EDBC73B7DE08}" type="sibTrans" cxnId="{D7CB2A78-4163-4BAF-B957-084022F60FAF}">
      <dgm:prSet/>
      <dgm:spPr/>
      <dgm:t>
        <a:bodyPr/>
        <a:lstStyle/>
        <a:p>
          <a:endParaRPr lang="en-US"/>
        </a:p>
      </dgm:t>
    </dgm:pt>
    <dgm:pt modelId="{AE934975-5AD7-42E0-B28C-777369C93A61}">
      <dgm:prSet/>
      <dgm:spPr/>
      <dgm:t>
        <a:bodyPr/>
        <a:lstStyle/>
        <a:p>
          <a:r>
            <a:rPr lang="en-US" baseline="0"/>
            <a:t>Administrative Management  </a:t>
          </a:r>
          <a:endParaRPr lang="en-US"/>
        </a:p>
      </dgm:t>
    </dgm:pt>
    <dgm:pt modelId="{C1DCBC94-E2A1-4FE9-A7BF-5B4447C941DF}" type="parTrans" cxnId="{668531EA-5F2A-4B7E-9BCC-5A67EA3C2B50}">
      <dgm:prSet/>
      <dgm:spPr/>
      <dgm:t>
        <a:bodyPr/>
        <a:lstStyle/>
        <a:p>
          <a:endParaRPr lang="en-US"/>
        </a:p>
      </dgm:t>
    </dgm:pt>
    <dgm:pt modelId="{8F856A40-018A-453D-80D4-91631F140F5E}" type="sibTrans" cxnId="{668531EA-5F2A-4B7E-9BCC-5A67EA3C2B50}">
      <dgm:prSet/>
      <dgm:spPr/>
      <dgm:t>
        <a:bodyPr/>
        <a:lstStyle/>
        <a:p>
          <a:endParaRPr lang="en-US"/>
        </a:p>
      </dgm:t>
    </dgm:pt>
    <dgm:pt modelId="{C75ED4DA-C46A-4A3A-9AF2-307D0E206D10}">
      <dgm:prSet/>
      <dgm:spPr/>
      <dgm:t>
        <a:bodyPr/>
        <a:lstStyle/>
        <a:p>
          <a:r>
            <a:rPr lang="en-US" baseline="0"/>
            <a:t>Bureaucratic Management </a:t>
          </a:r>
          <a:endParaRPr lang="en-US"/>
        </a:p>
      </dgm:t>
    </dgm:pt>
    <dgm:pt modelId="{2C51096B-7BB4-424B-A8AB-09EC8DCC49B3}" type="parTrans" cxnId="{B8080EAF-3977-4E8B-B309-BF84073E7D72}">
      <dgm:prSet/>
      <dgm:spPr/>
      <dgm:t>
        <a:bodyPr/>
        <a:lstStyle/>
        <a:p>
          <a:endParaRPr lang="en-US"/>
        </a:p>
      </dgm:t>
    </dgm:pt>
    <dgm:pt modelId="{B53EE805-42AF-4180-93A5-C90AA96CA7A8}" type="sibTrans" cxnId="{B8080EAF-3977-4E8B-B309-BF84073E7D72}">
      <dgm:prSet/>
      <dgm:spPr/>
      <dgm:t>
        <a:bodyPr/>
        <a:lstStyle/>
        <a:p>
          <a:endParaRPr lang="en-US"/>
        </a:p>
      </dgm:t>
    </dgm:pt>
    <dgm:pt modelId="{CF56FEE8-0098-4E70-BAAD-1C847D567DA3}" type="pres">
      <dgm:prSet presAssocID="{8271FF41-B3C0-499C-A466-515B6D4047F5}" presName="diagram" presStyleCnt="0">
        <dgm:presLayoutVars>
          <dgm:chPref val="1"/>
          <dgm:dir/>
          <dgm:animOne val="branch"/>
          <dgm:animLvl val="lvl"/>
          <dgm:resizeHandles/>
        </dgm:presLayoutVars>
      </dgm:prSet>
      <dgm:spPr/>
    </dgm:pt>
    <dgm:pt modelId="{776644D6-8F2C-4C09-AE69-4A2BB4762846}" type="pres">
      <dgm:prSet presAssocID="{FA8BF7F0-CCB7-42AB-BB3D-C1715E24213A}" presName="root" presStyleCnt="0"/>
      <dgm:spPr/>
    </dgm:pt>
    <dgm:pt modelId="{CC64B644-B2E3-4300-BC0D-31AD43E6F2CE}" type="pres">
      <dgm:prSet presAssocID="{FA8BF7F0-CCB7-42AB-BB3D-C1715E24213A}" presName="rootComposite" presStyleCnt="0"/>
      <dgm:spPr/>
    </dgm:pt>
    <dgm:pt modelId="{C574DF4E-0514-4D39-B90C-AB2719B1D809}" type="pres">
      <dgm:prSet presAssocID="{FA8BF7F0-CCB7-42AB-BB3D-C1715E24213A}" presName="rootText" presStyleLbl="node1" presStyleIdx="0" presStyleCnt="3"/>
      <dgm:spPr/>
    </dgm:pt>
    <dgm:pt modelId="{46839664-EB9E-4BEA-A763-2E2315AC39BD}" type="pres">
      <dgm:prSet presAssocID="{FA8BF7F0-CCB7-42AB-BB3D-C1715E24213A}" presName="rootConnector" presStyleLbl="node1" presStyleIdx="0" presStyleCnt="3"/>
      <dgm:spPr/>
    </dgm:pt>
    <dgm:pt modelId="{7A9AB251-B2F9-4A25-B6CF-35136DE5066A}" type="pres">
      <dgm:prSet presAssocID="{FA8BF7F0-CCB7-42AB-BB3D-C1715E24213A}" presName="childShape" presStyleCnt="0"/>
      <dgm:spPr/>
    </dgm:pt>
    <dgm:pt modelId="{1F3777DF-D9FF-4F06-870D-A2557CE3E728}" type="pres">
      <dgm:prSet presAssocID="{AE934975-5AD7-42E0-B28C-777369C93A61}" presName="root" presStyleCnt="0"/>
      <dgm:spPr/>
    </dgm:pt>
    <dgm:pt modelId="{616ADD76-E2CF-422C-9061-01A29C14347D}" type="pres">
      <dgm:prSet presAssocID="{AE934975-5AD7-42E0-B28C-777369C93A61}" presName="rootComposite" presStyleCnt="0"/>
      <dgm:spPr/>
    </dgm:pt>
    <dgm:pt modelId="{42C95728-C253-4514-BA53-30A77320BE60}" type="pres">
      <dgm:prSet presAssocID="{AE934975-5AD7-42E0-B28C-777369C93A61}" presName="rootText" presStyleLbl="node1" presStyleIdx="1" presStyleCnt="3"/>
      <dgm:spPr/>
    </dgm:pt>
    <dgm:pt modelId="{1A1D8089-FDFF-4680-A44A-399D7342F2FE}" type="pres">
      <dgm:prSet presAssocID="{AE934975-5AD7-42E0-B28C-777369C93A61}" presName="rootConnector" presStyleLbl="node1" presStyleIdx="1" presStyleCnt="3"/>
      <dgm:spPr/>
    </dgm:pt>
    <dgm:pt modelId="{3CAEDF7B-733F-4BB6-8918-D0B8E97283E5}" type="pres">
      <dgm:prSet presAssocID="{AE934975-5AD7-42E0-B28C-777369C93A61}" presName="childShape" presStyleCnt="0"/>
      <dgm:spPr/>
    </dgm:pt>
    <dgm:pt modelId="{ADD579A1-2FC4-4D48-86A6-9580EFA91A9C}" type="pres">
      <dgm:prSet presAssocID="{C75ED4DA-C46A-4A3A-9AF2-307D0E206D10}" presName="root" presStyleCnt="0"/>
      <dgm:spPr/>
    </dgm:pt>
    <dgm:pt modelId="{312AAEE8-C87F-4845-8BD1-10E67168E995}" type="pres">
      <dgm:prSet presAssocID="{C75ED4DA-C46A-4A3A-9AF2-307D0E206D10}" presName="rootComposite" presStyleCnt="0"/>
      <dgm:spPr/>
    </dgm:pt>
    <dgm:pt modelId="{B7B993E6-373B-4C3E-B33B-D7452A46D769}" type="pres">
      <dgm:prSet presAssocID="{C75ED4DA-C46A-4A3A-9AF2-307D0E206D10}" presName="rootText" presStyleLbl="node1" presStyleIdx="2" presStyleCnt="3"/>
      <dgm:spPr/>
    </dgm:pt>
    <dgm:pt modelId="{1B417BD3-A6A1-414C-8C81-17AF0B52AAEC}" type="pres">
      <dgm:prSet presAssocID="{C75ED4DA-C46A-4A3A-9AF2-307D0E206D10}" presName="rootConnector" presStyleLbl="node1" presStyleIdx="2" presStyleCnt="3"/>
      <dgm:spPr/>
    </dgm:pt>
    <dgm:pt modelId="{0A6A0334-0045-406F-8A91-FCBDE64B5331}" type="pres">
      <dgm:prSet presAssocID="{C75ED4DA-C46A-4A3A-9AF2-307D0E206D10}" presName="childShape" presStyleCnt="0"/>
      <dgm:spPr/>
    </dgm:pt>
  </dgm:ptLst>
  <dgm:cxnLst>
    <dgm:cxn modelId="{E596AC2D-AB26-4333-A8C6-FAA256868A3F}" type="presOf" srcId="{8271FF41-B3C0-499C-A466-515B6D4047F5}" destId="{CF56FEE8-0098-4E70-BAAD-1C847D567DA3}" srcOrd="0" destOrd="0" presId="urn:microsoft.com/office/officeart/2005/8/layout/hierarchy3"/>
    <dgm:cxn modelId="{71EC3E6C-F42B-4B43-A4BE-8466BF3E9754}" type="presOf" srcId="{FA8BF7F0-CCB7-42AB-BB3D-C1715E24213A}" destId="{C574DF4E-0514-4D39-B90C-AB2719B1D809}" srcOrd="0" destOrd="0" presId="urn:microsoft.com/office/officeart/2005/8/layout/hierarchy3"/>
    <dgm:cxn modelId="{16611F6D-77C7-4FD2-9D78-B256E63AF25F}" type="presOf" srcId="{C75ED4DA-C46A-4A3A-9AF2-307D0E206D10}" destId="{B7B993E6-373B-4C3E-B33B-D7452A46D769}" srcOrd="0" destOrd="0" presId="urn:microsoft.com/office/officeart/2005/8/layout/hierarchy3"/>
    <dgm:cxn modelId="{36A67173-79DB-40E9-8958-7ABFBF041747}" type="presOf" srcId="{AE934975-5AD7-42E0-B28C-777369C93A61}" destId="{42C95728-C253-4514-BA53-30A77320BE60}" srcOrd="0" destOrd="0" presId="urn:microsoft.com/office/officeart/2005/8/layout/hierarchy3"/>
    <dgm:cxn modelId="{D7CB2A78-4163-4BAF-B957-084022F60FAF}" srcId="{8271FF41-B3C0-499C-A466-515B6D4047F5}" destId="{FA8BF7F0-CCB7-42AB-BB3D-C1715E24213A}" srcOrd="0" destOrd="0" parTransId="{648C054D-156E-49BA-B2CA-3396ED2F3EE9}" sibTransId="{F9C50969-70FC-4C87-AC3A-EDBC73B7DE08}"/>
    <dgm:cxn modelId="{B8080EAF-3977-4E8B-B309-BF84073E7D72}" srcId="{8271FF41-B3C0-499C-A466-515B6D4047F5}" destId="{C75ED4DA-C46A-4A3A-9AF2-307D0E206D10}" srcOrd="2" destOrd="0" parTransId="{2C51096B-7BB4-424B-A8AB-09EC8DCC49B3}" sibTransId="{B53EE805-42AF-4180-93A5-C90AA96CA7A8}"/>
    <dgm:cxn modelId="{3F63F1AF-73A9-464C-8AFD-539B93352AB7}" type="presOf" srcId="{FA8BF7F0-CCB7-42AB-BB3D-C1715E24213A}" destId="{46839664-EB9E-4BEA-A763-2E2315AC39BD}" srcOrd="1" destOrd="0" presId="urn:microsoft.com/office/officeart/2005/8/layout/hierarchy3"/>
    <dgm:cxn modelId="{CAA28CBE-9623-401C-AC7E-FABC309584FB}" type="presOf" srcId="{AE934975-5AD7-42E0-B28C-777369C93A61}" destId="{1A1D8089-FDFF-4680-A44A-399D7342F2FE}" srcOrd="1" destOrd="0" presId="urn:microsoft.com/office/officeart/2005/8/layout/hierarchy3"/>
    <dgm:cxn modelId="{4923DDE8-2C45-42F7-89D2-43E41F1147D7}" type="presOf" srcId="{C75ED4DA-C46A-4A3A-9AF2-307D0E206D10}" destId="{1B417BD3-A6A1-414C-8C81-17AF0B52AAEC}" srcOrd="1" destOrd="0" presId="urn:microsoft.com/office/officeart/2005/8/layout/hierarchy3"/>
    <dgm:cxn modelId="{668531EA-5F2A-4B7E-9BCC-5A67EA3C2B50}" srcId="{8271FF41-B3C0-499C-A466-515B6D4047F5}" destId="{AE934975-5AD7-42E0-B28C-777369C93A61}" srcOrd="1" destOrd="0" parTransId="{C1DCBC94-E2A1-4FE9-A7BF-5B4447C941DF}" sibTransId="{8F856A40-018A-453D-80D4-91631F140F5E}"/>
    <dgm:cxn modelId="{3DC65546-C0D7-48DC-B0B6-328B764216C5}" type="presParOf" srcId="{CF56FEE8-0098-4E70-BAAD-1C847D567DA3}" destId="{776644D6-8F2C-4C09-AE69-4A2BB4762846}" srcOrd="0" destOrd="0" presId="urn:microsoft.com/office/officeart/2005/8/layout/hierarchy3"/>
    <dgm:cxn modelId="{B504DCC2-8F8D-44B2-AEAD-747831E364F0}" type="presParOf" srcId="{776644D6-8F2C-4C09-AE69-4A2BB4762846}" destId="{CC64B644-B2E3-4300-BC0D-31AD43E6F2CE}" srcOrd="0" destOrd="0" presId="urn:microsoft.com/office/officeart/2005/8/layout/hierarchy3"/>
    <dgm:cxn modelId="{06520797-7700-49A9-B057-DB74106C09C4}" type="presParOf" srcId="{CC64B644-B2E3-4300-BC0D-31AD43E6F2CE}" destId="{C574DF4E-0514-4D39-B90C-AB2719B1D809}" srcOrd="0" destOrd="0" presId="urn:microsoft.com/office/officeart/2005/8/layout/hierarchy3"/>
    <dgm:cxn modelId="{D65B2E49-5929-49EC-9CD3-315E95578CBB}" type="presParOf" srcId="{CC64B644-B2E3-4300-BC0D-31AD43E6F2CE}" destId="{46839664-EB9E-4BEA-A763-2E2315AC39BD}" srcOrd="1" destOrd="0" presId="urn:microsoft.com/office/officeart/2005/8/layout/hierarchy3"/>
    <dgm:cxn modelId="{43078352-30B8-4EAD-AFA4-1966B67FA00B}" type="presParOf" srcId="{776644D6-8F2C-4C09-AE69-4A2BB4762846}" destId="{7A9AB251-B2F9-4A25-B6CF-35136DE5066A}" srcOrd="1" destOrd="0" presId="urn:microsoft.com/office/officeart/2005/8/layout/hierarchy3"/>
    <dgm:cxn modelId="{AC72D134-3351-4DCD-8D13-1A34D8260182}" type="presParOf" srcId="{CF56FEE8-0098-4E70-BAAD-1C847D567DA3}" destId="{1F3777DF-D9FF-4F06-870D-A2557CE3E728}" srcOrd="1" destOrd="0" presId="urn:microsoft.com/office/officeart/2005/8/layout/hierarchy3"/>
    <dgm:cxn modelId="{730659A4-BF6A-4E0B-A68B-05F266845490}" type="presParOf" srcId="{1F3777DF-D9FF-4F06-870D-A2557CE3E728}" destId="{616ADD76-E2CF-422C-9061-01A29C14347D}" srcOrd="0" destOrd="0" presId="urn:microsoft.com/office/officeart/2005/8/layout/hierarchy3"/>
    <dgm:cxn modelId="{B5E461CC-C507-4832-AC1A-27AB33C3B8AC}" type="presParOf" srcId="{616ADD76-E2CF-422C-9061-01A29C14347D}" destId="{42C95728-C253-4514-BA53-30A77320BE60}" srcOrd="0" destOrd="0" presId="urn:microsoft.com/office/officeart/2005/8/layout/hierarchy3"/>
    <dgm:cxn modelId="{D27497B3-836B-4D6A-A6CD-ECB70DC5B93C}" type="presParOf" srcId="{616ADD76-E2CF-422C-9061-01A29C14347D}" destId="{1A1D8089-FDFF-4680-A44A-399D7342F2FE}" srcOrd="1" destOrd="0" presId="urn:microsoft.com/office/officeart/2005/8/layout/hierarchy3"/>
    <dgm:cxn modelId="{20F2ED05-D729-4DFE-B127-DC0197E37A69}" type="presParOf" srcId="{1F3777DF-D9FF-4F06-870D-A2557CE3E728}" destId="{3CAEDF7B-733F-4BB6-8918-D0B8E97283E5}" srcOrd="1" destOrd="0" presId="urn:microsoft.com/office/officeart/2005/8/layout/hierarchy3"/>
    <dgm:cxn modelId="{A6CA90A2-A318-4F3F-AFBE-3AA10DD52B06}" type="presParOf" srcId="{CF56FEE8-0098-4E70-BAAD-1C847D567DA3}" destId="{ADD579A1-2FC4-4D48-86A6-9580EFA91A9C}" srcOrd="2" destOrd="0" presId="urn:microsoft.com/office/officeart/2005/8/layout/hierarchy3"/>
    <dgm:cxn modelId="{85503733-02AB-4DEC-87B3-F2F76A24B442}" type="presParOf" srcId="{ADD579A1-2FC4-4D48-86A6-9580EFA91A9C}" destId="{312AAEE8-C87F-4845-8BD1-10E67168E995}" srcOrd="0" destOrd="0" presId="urn:microsoft.com/office/officeart/2005/8/layout/hierarchy3"/>
    <dgm:cxn modelId="{C5CC1610-01B2-447F-AD3E-8F25A400165B}" type="presParOf" srcId="{312AAEE8-C87F-4845-8BD1-10E67168E995}" destId="{B7B993E6-373B-4C3E-B33B-D7452A46D769}" srcOrd="0" destOrd="0" presId="urn:microsoft.com/office/officeart/2005/8/layout/hierarchy3"/>
    <dgm:cxn modelId="{18D31317-8156-45DA-B4BC-646D8888029D}" type="presParOf" srcId="{312AAEE8-C87F-4845-8BD1-10E67168E995}" destId="{1B417BD3-A6A1-414C-8C81-17AF0B52AAEC}" srcOrd="1" destOrd="0" presId="urn:microsoft.com/office/officeart/2005/8/layout/hierarchy3"/>
    <dgm:cxn modelId="{4C88DB17-BDF8-409C-9143-105C1D5714C9}" type="presParOf" srcId="{ADD579A1-2FC4-4D48-86A6-9580EFA91A9C}" destId="{0A6A0334-0045-406F-8A91-FCBDE64B533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B6BA6B-AB53-41D0-AA56-CEE323FDD61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1160A6-483C-4A85-9E13-2B875BF7426F}">
      <dgm:prSet/>
      <dgm:spPr/>
      <dgm:t>
        <a:bodyPr/>
        <a:lstStyle/>
        <a:p>
          <a:r>
            <a:rPr lang="en-IN" baseline="0"/>
            <a:t>Separation of Planning from Executing</a:t>
          </a:r>
          <a:endParaRPr lang="en-US"/>
        </a:p>
      </dgm:t>
    </dgm:pt>
    <dgm:pt modelId="{B5CC376C-367A-4A83-A801-8C22100298AF}" type="parTrans" cxnId="{D8BC7CAE-4695-4DEB-A34F-59FE24F35DDB}">
      <dgm:prSet/>
      <dgm:spPr/>
      <dgm:t>
        <a:bodyPr/>
        <a:lstStyle/>
        <a:p>
          <a:endParaRPr lang="en-US"/>
        </a:p>
      </dgm:t>
    </dgm:pt>
    <dgm:pt modelId="{619D5D28-C5C1-4D91-8582-53E6A9CADFE9}" type="sibTrans" cxnId="{D8BC7CAE-4695-4DEB-A34F-59FE24F35DDB}">
      <dgm:prSet/>
      <dgm:spPr/>
      <dgm:t>
        <a:bodyPr/>
        <a:lstStyle/>
        <a:p>
          <a:endParaRPr lang="en-US"/>
        </a:p>
      </dgm:t>
    </dgm:pt>
    <dgm:pt modelId="{18D65A70-10DF-4E3D-A93C-9DE3F6C21655}">
      <dgm:prSet/>
      <dgm:spPr/>
      <dgm:t>
        <a:bodyPr/>
        <a:lstStyle/>
        <a:p>
          <a:r>
            <a:rPr lang="en-IN" baseline="0"/>
            <a:t>Scientific task setting</a:t>
          </a:r>
          <a:endParaRPr lang="en-US"/>
        </a:p>
      </dgm:t>
    </dgm:pt>
    <dgm:pt modelId="{9FA16D20-6574-4C19-A46B-FEF064560806}" type="parTrans" cxnId="{3216D2CE-3AAA-4A19-91A0-8579240DB66C}">
      <dgm:prSet/>
      <dgm:spPr/>
      <dgm:t>
        <a:bodyPr/>
        <a:lstStyle/>
        <a:p>
          <a:endParaRPr lang="en-US"/>
        </a:p>
      </dgm:t>
    </dgm:pt>
    <dgm:pt modelId="{FC0B75C1-DDA5-43A8-B60F-8EC390A7CF78}" type="sibTrans" cxnId="{3216D2CE-3AAA-4A19-91A0-8579240DB66C}">
      <dgm:prSet/>
      <dgm:spPr/>
      <dgm:t>
        <a:bodyPr/>
        <a:lstStyle/>
        <a:p>
          <a:endParaRPr lang="en-US"/>
        </a:p>
      </dgm:t>
    </dgm:pt>
    <dgm:pt modelId="{B83DEBE6-37A5-4BDB-9590-BD3A906499F7}">
      <dgm:prSet/>
      <dgm:spPr/>
      <dgm:t>
        <a:bodyPr/>
        <a:lstStyle/>
        <a:p>
          <a:r>
            <a:rPr lang="en-IN" baseline="0"/>
            <a:t>Functional foremanship</a:t>
          </a:r>
          <a:endParaRPr lang="en-US"/>
        </a:p>
      </dgm:t>
    </dgm:pt>
    <dgm:pt modelId="{03286E09-FB31-4F4D-9D34-B9DFB925CF71}" type="parTrans" cxnId="{25DC1E86-4811-42F4-8160-9BD3F6E115C8}">
      <dgm:prSet/>
      <dgm:spPr/>
      <dgm:t>
        <a:bodyPr/>
        <a:lstStyle/>
        <a:p>
          <a:endParaRPr lang="en-US"/>
        </a:p>
      </dgm:t>
    </dgm:pt>
    <dgm:pt modelId="{A98CE330-869F-47DD-9408-4FD17EB5C1BB}" type="sibTrans" cxnId="{25DC1E86-4811-42F4-8160-9BD3F6E115C8}">
      <dgm:prSet/>
      <dgm:spPr/>
      <dgm:t>
        <a:bodyPr/>
        <a:lstStyle/>
        <a:p>
          <a:endParaRPr lang="en-US"/>
        </a:p>
      </dgm:t>
    </dgm:pt>
    <dgm:pt modelId="{0EA79CE2-1CC5-402A-92A6-DC459E4D9C66}">
      <dgm:prSet/>
      <dgm:spPr/>
      <dgm:t>
        <a:bodyPr/>
        <a:lstStyle/>
        <a:p>
          <a:r>
            <a:rPr lang="en-IN" baseline="0"/>
            <a:t>Work study</a:t>
          </a:r>
          <a:endParaRPr lang="en-US"/>
        </a:p>
      </dgm:t>
    </dgm:pt>
    <dgm:pt modelId="{4994DB38-56E7-4F9B-B1FC-FC305DDBA98E}" type="parTrans" cxnId="{37AE18F8-0C01-4A38-A902-FFEEF5E7444A}">
      <dgm:prSet/>
      <dgm:spPr/>
      <dgm:t>
        <a:bodyPr/>
        <a:lstStyle/>
        <a:p>
          <a:endParaRPr lang="en-US"/>
        </a:p>
      </dgm:t>
    </dgm:pt>
    <dgm:pt modelId="{C349733D-CFDE-461D-B30C-7BD37B6F79C9}" type="sibTrans" cxnId="{37AE18F8-0C01-4A38-A902-FFEEF5E7444A}">
      <dgm:prSet/>
      <dgm:spPr/>
      <dgm:t>
        <a:bodyPr/>
        <a:lstStyle/>
        <a:p>
          <a:endParaRPr lang="en-US"/>
        </a:p>
      </dgm:t>
    </dgm:pt>
    <dgm:pt modelId="{423CCA52-5CC0-4592-BAFE-58672B872B26}">
      <dgm:prSet/>
      <dgm:spPr/>
      <dgm:t>
        <a:bodyPr/>
        <a:lstStyle/>
        <a:p>
          <a:r>
            <a:rPr lang="en-IN" baseline="0"/>
            <a:t>Method study</a:t>
          </a:r>
          <a:endParaRPr lang="en-US"/>
        </a:p>
      </dgm:t>
    </dgm:pt>
    <dgm:pt modelId="{35137010-8048-4512-9CF0-0EFD7EE5BB4D}" type="parTrans" cxnId="{CCDB50A0-8A17-4F80-8423-25DB752C5658}">
      <dgm:prSet/>
      <dgm:spPr/>
      <dgm:t>
        <a:bodyPr/>
        <a:lstStyle/>
        <a:p>
          <a:endParaRPr lang="en-US"/>
        </a:p>
      </dgm:t>
    </dgm:pt>
    <dgm:pt modelId="{7790F85C-6A6B-4C07-AFE0-E44DF158C961}" type="sibTrans" cxnId="{CCDB50A0-8A17-4F80-8423-25DB752C5658}">
      <dgm:prSet/>
      <dgm:spPr/>
      <dgm:t>
        <a:bodyPr/>
        <a:lstStyle/>
        <a:p>
          <a:endParaRPr lang="en-US"/>
        </a:p>
      </dgm:t>
    </dgm:pt>
    <dgm:pt modelId="{E57EF83F-4532-4219-B79A-692B789A5C1E}">
      <dgm:prSet/>
      <dgm:spPr/>
      <dgm:t>
        <a:bodyPr/>
        <a:lstStyle/>
        <a:p>
          <a:r>
            <a:rPr lang="en-IN" baseline="0"/>
            <a:t>Motion study</a:t>
          </a:r>
          <a:endParaRPr lang="en-US"/>
        </a:p>
      </dgm:t>
    </dgm:pt>
    <dgm:pt modelId="{F66D120E-C5D6-4D9C-AA82-8FF4DCCD5376}" type="parTrans" cxnId="{BC947BCB-4FD3-4FDF-BE25-560C94861FE0}">
      <dgm:prSet/>
      <dgm:spPr/>
      <dgm:t>
        <a:bodyPr/>
        <a:lstStyle/>
        <a:p>
          <a:endParaRPr lang="en-US"/>
        </a:p>
      </dgm:t>
    </dgm:pt>
    <dgm:pt modelId="{CFC5747C-DD6A-4D6B-B2EE-4156D147A57B}" type="sibTrans" cxnId="{BC947BCB-4FD3-4FDF-BE25-560C94861FE0}">
      <dgm:prSet/>
      <dgm:spPr/>
      <dgm:t>
        <a:bodyPr/>
        <a:lstStyle/>
        <a:p>
          <a:endParaRPr lang="en-US"/>
        </a:p>
      </dgm:t>
    </dgm:pt>
    <dgm:pt modelId="{5F145720-81B6-49CE-B8AD-25CC993D843F}">
      <dgm:prSet/>
      <dgm:spPr/>
      <dgm:t>
        <a:bodyPr/>
        <a:lstStyle/>
        <a:p>
          <a:r>
            <a:rPr lang="en-IN" baseline="0"/>
            <a:t>Time Study</a:t>
          </a:r>
          <a:endParaRPr lang="en-US"/>
        </a:p>
      </dgm:t>
    </dgm:pt>
    <dgm:pt modelId="{0366E83B-27AA-474F-8AED-87A308E5514D}" type="parTrans" cxnId="{A57FBD54-9590-4F38-9AF7-29A731021417}">
      <dgm:prSet/>
      <dgm:spPr/>
      <dgm:t>
        <a:bodyPr/>
        <a:lstStyle/>
        <a:p>
          <a:endParaRPr lang="en-US"/>
        </a:p>
      </dgm:t>
    </dgm:pt>
    <dgm:pt modelId="{B04598A1-9842-48AF-A279-D06B365755B2}" type="sibTrans" cxnId="{A57FBD54-9590-4F38-9AF7-29A731021417}">
      <dgm:prSet/>
      <dgm:spPr/>
      <dgm:t>
        <a:bodyPr/>
        <a:lstStyle/>
        <a:p>
          <a:endParaRPr lang="en-US"/>
        </a:p>
      </dgm:t>
    </dgm:pt>
    <dgm:pt modelId="{94EA769B-C8E8-417E-931B-6F42D691D594}">
      <dgm:prSet/>
      <dgm:spPr/>
      <dgm:t>
        <a:bodyPr/>
        <a:lstStyle/>
        <a:p>
          <a:r>
            <a:rPr lang="en-IN" baseline="0"/>
            <a:t>Fatigue Study</a:t>
          </a:r>
          <a:endParaRPr lang="en-US"/>
        </a:p>
      </dgm:t>
    </dgm:pt>
    <dgm:pt modelId="{7DF6F363-29C6-4887-A3F9-AE6D12E3FF8C}" type="parTrans" cxnId="{4E4FF198-ABD7-4D0B-91AE-B42BFF30C4DB}">
      <dgm:prSet/>
      <dgm:spPr/>
      <dgm:t>
        <a:bodyPr/>
        <a:lstStyle/>
        <a:p>
          <a:endParaRPr lang="en-US"/>
        </a:p>
      </dgm:t>
    </dgm:pt>
    <dgm:pt modelId="{6A1C9ED3-8A37-47EF-BA78-B5F763FC5A0C}" type="sibTrans" cxnId="{4E4FF198-ABD7-4D0B-91AE-B42BFF30C4DB}">
      <dgm:prSet/>
      <dgm:spPr/>
      <dgm:t>
        <a:bodyPr/>
        <a:lstStyle/>
        <a:p>
          <a:endParaRPr lang="en-US"/>
        </a:p>
      </dgm:t>
    </dgm:pt>
    <dgm:pt modelId="{30563C46-2245-4632-BF12-641FBD32B263}">
      <dgm:prSet/>
      <dgm:spPr/>
      <dgm:t>
        <a:bodyPr/>
        <a:lstStyle/>
        <a:p>
          <a:r>
            <a:rPr lang="en-IN" baseline="0"/>
            <a:t>Rate setting</a:t>
          </a:r>
          <a:endParaRPr lang="en-US"/>
        </a:p>
      </dgm:t>
    </dgm:pt>
    <dgm:pt modelId="{AF320B9E-3605-4475-8AD7-E4B1F45F8D70}" type="parTrans" cxnId="{B116475D-96A5-4B93-89B9-2BC37DB2163B}">
      <dgm:prSet/>
      <dgm:spPr/>
      <dgm:t>
        <a:bodyPr/>
        <a:lstStyle/>
        <a:p>
          <a:endParaRPr lang="en-US"/>
        </a:p>
      </dgm:t>
    </dgm:pt>
    <dgm:pt modelId="{E368551A-9EEA-43A8-BF8E-998C49825913}" type="sibTrans" cxnId="{B116475D-96A5-4B93-89B9-2BC37DB2163B}">
      <dgm:prSet/>
      <dgm:spPr/>
      <dgm:t>
        <a:bodyPr/>
        <a:lstStyle/>
        <a:p>
          <a:endParaRPr lang="en-US"/>
        </a:p>
      </dgm:t>
    </dgm:pt>
    <dgm:pt modelId="{2D73D594-419A-4230-8FE5-1F8B556B8C54}" type="pres">
      <dgm:prSet presAssocID="{49B6BA6B-AB53-41D0-AA56-CEE323FDD61B}" presName="linear" presStyleCnt="0">
        <dgm:presLayoutVars>
          <dgm:animLvl val="lvl"/>
          <dgm:resizeHandles val="exact"/>
        </dgm:presLayoutVars>
      </dgm:prSet>
      <dgm:spPr/>
    </dgm:pt>
    <dgm:pt modelId="{67EA59F0-AFEE-45A7-9769-455BFF50AC94}" type="pres">
      <dgm:prSet presAssocID="{D11160A6-483C-4A85-9E13-2B875BF7426F}" presName="parentText" presStyleLbl="node1" presStyleIdx="0" presStyleCnt="9">
        <dgm:presLayoutVars>
          <dgm:chMax val="0"/>
          <dgm:bulletEnabled val="1"/>
        </dgm:presLayoutVars>
      </dgm:prSet>
      <dgm:spPr/>
    </dgm:pt>
    <dgm:pt modelId="{1BADE77C-7FAD-4B43-89E6-05056F297591}" type="pres">
      <dgm:prSet presAssocID="{619D5D28-C5C1-4D91-8582-53E6A9CADFE9}" presName="spacer" presStyleCnt="0"/>
      <dgm:spPr/>
    </dgm:pt>
    <dgm:pt modelId="{5C42DBB0-E044-4486-A246-D985FCC115B0}" type="pres">
      <dgm:prSet presAssocID="{18D65A70-10DF-4E3D-A93C-9DE3F6C21655}" presName="parentText" presStyleLbl="node1" presStyleIdx="1" presStyleCnt="9">
        <dgm:presLayoutVars>
          <dgm:chMax val="0"/>
          <dgm:bulletEnabled val="1"/>
        </dgm:presLayoutVars>
      </dgm:prSet>
      <dgm:spPr/>
    </dgm:pt>
    <dgm:pt modelId="{F75C0E09-6BF6-4E8F-AD1A-6A0ED029309B}" type="pres">
      <dgm:prSet presAssocID="{FC0B75C1-DDA5-43A8-B60F-8EC390A7CF78}" presName="spacer" presStyleCnt="0"/>
      <dgm:spPr/>
    </dgm:pt>
    <dgm:pt modelId="{AD1A9808-A2E5-4E43-92F0-6AAD06AFDC74}" type="pres">
      <dgm:prSet presAssocID="{B83DEBE6-37A5-4BDB-9590-BD3A906499F7}" presName="parentText" presStyleLbl="node1" presStyleIdx="2" presStyleCnt="9">
        <dgm:presLayoutVars>
          <dgm:chMax val="0"/>
          <dgm:bulletEnabled val="1"/>
        </dgm:presLayoutVars>
      </dgm:prSet>
      <dgm:spPr/>
    </dgm:pt>
    <dgm:pt modelId="{5889AF17-0F4F-4DED-A075-1FEBBE12F146}" type="pres">
      <dgm:prSet presAssocID="{A98CE330-869F-47DD-9408-4FD17EB5C1BB}" presName="spacer" presStyleCnt="0"/>
      <dgm:spPr/>
    </dgm:pt>
    <dgm:pt modelId="{47C91193-C041-4ADD-B62C-F8E22CC34E7D}" type="pres">
      <dgm:prSet presAssocID="{0EA79CE2-1CC5-402A-92A6-DC459E4D9C66}" presName="parentText" presStyleLbl="node1" presStyleIdx="3" presStyleCnt="9">
        <dgm:presLayoutVars>
          <dgm:chMax val="0"/>
          <dgm:bulletEnabled val="1"/>
        </dgm:presLayoutVars>
      </dgm:prSet>
      <dgm:spPr/>
    </dgm:pt>
    <dgm:pt modelId="{E5A7005C-F739-4074-B309-9566115BC8B9}" type="pres">
      <dgm:prSet presAssocID="{C349733D-CFDE-461D-B30C-7BD37B6F79C9}" presName="spacer" presStyleCnt="0"/>
      <dgm:spPr/>
    </dgm:pt>
    <dgm:pt modelId="{54651EB9-6CA9-4FC1-BE50-510CAF10953B}" type="pres">
      <dgm:prSet presAssocID="{423CCA52-5CC0-4592-BAFE-58672B872B26}" presName="parentText" presStyleLbl="node1" presStyleIdx="4" presStyleCnt="9">
        <dgm:presLayoutVars>
          <dgm:chMax val="0"/>
          <dgm:bulletEnabled val="1"/>
        </dgm:presLayoutVars>
      </dgm:prSet>
      <dgm:spPr/>
    </dgm:pt>
    <dgm:pt modelId="{111B3D15-28CB-46E9-AC70-60F9BBE3A706}" type="pres">
      <dgm:prSet presAssocID="{7790F85C-6A6B-4C07-AFE0-E44DF158C961}" presName="spacer" presStyleCnt="0"/>
      <dgm:spPr/>
    </dgm:pt>
    <dgm:pt modelId="{170E58D5-045B-4282-8A90-BE42FF799D5D}" type="pres">
      <dgm:prSet presAssocID="{E57EF83F-4532-4219-B79A-692B789A5C1E}" presName="parentText" presStyleLbl="node1" presStyleIdx="5" presStyleCnt="9">
        <dgm:presLayoutVars>
          <dgm:chMax val="0"/>
          <dgm:bulletEnabled val="1"/>
        </dgm:presLayoutVars>
      </dgm:prSet>
      <dgm:spPr/>
    </dgm:pt>
    <dgm:pt modelId="{29951B55-075A-4370-B74C-8AB61CF67A56}" type="pres">
      <dgm:prSet presAssocID="{CFC5747C-DD6A-4D6B-B2EE-4156D147A57B}" presName="spacer" presStyleCnt="0"/>
      <dgm:spPr/>
    </dgm:pt>
    <dgm:pt modelId="{6258C27D-B593-4CB4-89EA-A07CCF6313A7}" type="pres">
      <dgm:prSet presAssocID="{5F145720-81B6-49CE-B8AD-25CC993D843F}" presName="parentText" presStyleLbl="node1" presStyleIdx="6" presStyleCnt="9">
        <dgm:presLayoutVars>
          <dgm:chMax val="0"/>
          <dgm:bulletEnabled val="1"/>
        </dgm:presLayoutVars>
      </dgm:prSet>
      <dgm:spPr/>
    </dgm:pt>
    <dgm:pt modelId="{0A5F0C41-70A2-4FBB-9036-693D6C59B70E}" type="pres">
      <dgm:prSet presAssocID="{B04598A1-9842-48AF-A279-D06B365755B2}" presName="spacer" presStyleCnt="0"/>
      <dgm:spPr/>
    </dgm:pt>
    <dgm:pt modelId="{4DD9AD46-C1EC-4A4F-8397-003C48768AE8}" type="pres">
      <dgm:prSet presAssocID="{94EA769B-C8E8-417E-931B-6F42D691D594}" presName="parentText" presStyleLbl="node1" presStyleIdx="7" presStyleCnt="9">
        <dgm:presLayoutVars>
          <dgm:chMax val="0"/>
          <dgm:bulletEnabled val="1"/>
        </dgm:presLayoutVars>
      </dgm:prSet>
      <dgm:spPr/>
    </dgm:pt>
    <dgm:pt modelId="{89DB3525-83FC-4012-AEC2-A785AFD3EB31}" type="pres">
      <dgm:prSet presAssocID="{6A1C9ED3-8A37-47EF-BA78-B5F763FC5A0C}" presName="spacer" presStyleCnt="0"/>
      <dgm:spPr/>
    </dgm:pt>
    <dgm:pt modelId="{A76BB57D-32FE-4F66-89DD-8E301CF02028}" type="pres">
      <dgm:prSet presAssocID="{30563C46-2245-4632-BF12-641FBD32B263}" presName="parentText" presStyleLbl="node1" presStyleIdx="8" presStyleCnt="9">
        <dgm:presLayoutVars>
          <dgm:chMax val="0"/>
          <dgm:bulletEnabled val="1"/>
        </dgm:presLayoutVars>
      </dgm:prSet>
      <dgm:spPr/>
    </dgm:pt>
  </dgm:ptLst>
  <dgm:cxnLst>
    <dgm:cxn modelId="{CCFC0004-8C36-414D-8FCE-282677B52978}" type="presOf" srcId="{D11160A6-483C-4A85-9E13-2B875BF7426F}" destId="{67EA59F0-AFEE-45A7-9769-455BFF50AC94}" srcOrd="0" destOrd="0" presId="urn:microsoft.com/office/officeart/2005/8/layout/vList2"/>
    <dgm:cxn modelId="{A55A1909-2CB9-48AE-8FC8-2E69A5CCF56D}" type="presOf" srcId="{49B6BA6B-AB53-41D0-AA56-CEE323FDD61B}" destId="{2D73D594-419A-4230-8FE5-1F8B556B8C54}" srcOrd="0" destOrd="0" presId="urn:microsoft.com/office/officeart/2005/8/layout/vList2"/>
    <dgm:cxn modelId="{32210D21-BDD5-4451-9941-71E5A1F89155}" type="presOf" srcId="{5F145720-81B6-49CE-B8AD-25CC993D843F}" destId="{6258C27D-B593-4CB4-89EA-A07CCF6313A7}" srcOrd="0" destOrd="0" presId="urn:microsoft.com/office/officeart/2005/8/layout/vList2"/>
    <dgm:cxn modelId="{B116475D-96A5-4B93-89B9-2BC37DB2163B}" srcId="{49B6BA6B-AB53-41D0-AA56-CEE323FDD61B}" destId="{30563C46-2245-4632-BF12-641FBD32B263}" srcOrd="8" destOrd="0" parTransId="{AF320B9E-3605-4475-8AD7-E4B1F45F8D70}" sibTransId="{E368551A-9EEA-43A8-BF8E-998C49825913}"/>
    <dgm:cxn modelId="{43A05566-9F2B-461D-AF95-D62F7716F2C1}" type="presOf" srcId="{B83DEBE6-37A5-4BDB-9590-BD3A906499F7}" destId="{AD1A9808-A2E5-4E43-92F0-6AAD06AFDC74}" srcOrd="0" destOrd="0" presId="urn:microsoft.com/office/officeart/2005/8/layout/vList2"/>
    <dgm:cxn modelId="{A57FBD54-9590-4F38-9AF7-29A731021417}" srcId="{49B6BA6B-AB53-41D0-AA56-CEE323FDD61B}" destId="{5F145720-81B6-49CE-B8AD-25CC993D843F}" srcOrd="6" destOrd="0" parTransId="{0366E83B-27AA-474F-8AED-87A308E5514D}" sibTransId="{B04598A1-9842-48AF-A279-D06B365755B2}"/>
    <dgm:cxn modelId="{336DEC80-8049-4511-BD83-BC73D5853069}" type="presOf" srcId="{18D65A70-10DF-4E3D-A93C-9DE3F6C21655}" destId="{5C42DBB0-E044-4486-A246-D985FCC115B0}" srcOrd="0" destOrd="0" presId="urn:microsoft.com/office/officeart/2005/8/layout/vList2"/>
    <dgm:cxn modelId="{25DC1E86-4811-42F4-8160-9BD3F6E115C8}" srcId="{49B6BA6B-AB53-41D0-AA56-CEE323FDD61B}" destId="{B83DEBE6-37A5-4BDB-9590-BD3A906499F7}" srcOrd="2" destOrd="0" parTransId="{03286E09-FB31-4F4D-9D34-B9DFB925CF71}" sibTransId="{A98CE330-869F-47DD-9408-4FD17EB5C1BB}"/>
    <dgm:cxn modelId="{4E4FF198-ABD7-4D0B-91AE-B42BFF30C4DB}" srcId="{49B6BA6B-AB53-41D0-AA56-CEE323FDD61B}" destId="{94EA769B-C8E8-417E-931B-6F42D691D594}" srcOrd="7" destOrd="0" parTransId="{7DF6F363-29C6-4887-A3F9-AE6D12E3FF8C}" sibTransId="{6A1C9ED3-8A37-47EF-BA78-B5F763FC5A0C}"/>
    <dgm:cxn modelId="{953CFF98-CD6E-45F6-A3B3-CF100599EC02}" type="presOf" srcId="{0EA79CE2-1CC5-402A-92A6-DC459E4D9C66}" destId="{47C91193-C041-4ADD-B62C-F8E22CC34E7D}" srcOrd="0" destOrd="0" presId="urn:microsoft.com/office/officeart/2005/8/layout/vList2"/>
    <dgm:cxn modelId="{CCDB50A0-8A17-4F80-8423-25DB752C5658}" srcId="{49B6BA6B-AB53-41D0-AA56-CEE323FDD61B}" destId="{423CCA52-5CC0-4592-BAFE-58672B872B26}" srcOrd="4" destOrd="0" parTransId="{35137010-8048-4512-9CF0-0EFD7EE5BB4D}" sibTransId="{7790F85C-6A6B-4C07-AFE0-E44DF158C961}"/>
    <dgm:cxn modelId="{425D84A0-E892-47A6-BB17-20DA3222E211}" type="presOf" srcId="{423CCA52-5CC0-4592-BAFE-58672B872B26}" destId="{54651EB9-6CA9-4FC1-BE50-510CAF10953B}" srcOrd="0" destOrd="0" presId="urn:microsoft.com/office/officeart/2005/8/layout/vList2"/>
    <dgm:cxn modelId="{D8BC7CAE-4695-4DEB-A34F-59FE24F35DDB}" srcId="{49B6BA6B-AB53-41D0-AA56-CEE323FDD61B}" destId="{D11160A6-483C-4A85-9E13-2B875BF7426F}" srcOrd="0" destOrd="0" parTransId="{B5CC376C-367A-4A83-A801-8C22100298AF}" sibTransId="{619D5D28-C5C1-4D91-8582-53E6A9CADFE9}"/>
    <dgm:cxn modelId="{9BC063C0-8784-4920-98D2-2ECDF7D81134}" type="presOf" srcId="{94EA769B-C8E8-417E-931B-6F42D691D594}" destId="{4DD9AD46-C1EC-4A4F-8397-003C48768AE8}" srcOrd="0" destOrd="0" presId="urn:microsoft.com/office/officeart/2005/8/layout/vList2"/>
    <dgm:cxn modelId="{12626FC5-B6E9-4266-A060-DAF18B67F959}" type="presOf" srcId="{30563C46-2245-4632-BF12-641FBD32B263}" destId="{A76BB57D-32FE-4F66-89DD-8E301CF02028}" srcOrd="0" destOrd="0" presId="urn:microsoft.com/office/officeart/2005/8/layout/vList2"/>
    <dgm:cxn modelId="{BC947BCB-4FD3-4FDF-BE25-560C94861FE0}" srcId="{49B6BA6B-AB53-41D0-AA56-CEE323FDD61B}" destId="{E57EF83F-4532-4219-B79A-692B789A5C1E}" srcOrd="5" destOrd="0" parTransId="{F66D120E-C5D6-4D9C-AA82-8FF4DCCD5376}" sibTransId="{CFC5747C-DD6A-4D6B-B2EE-4156D147A57B}"/>
    <dgm:cxn modelId="{3216D2CE-3AAA-4A19-91A0-8579240DB66C}" srcId="{49B6BA6B-AB53-41D0-AA56-CEE323FDD61B}" destId="{18D65A70-10DF-4E3D-A93C-9DE3F6C21655}" srcOrd="1" destOrd="0" parTransId="{9FA16D20-6574-4C19-A46B-FEF064560806}" sibTransId="{FC0B75C1-DDA5-43A8-B60F-8EC390A7CF78}"/>
    <dgm:cxn modelId="{9113A3E2-0494-45BB-830A-FAE26E7AD840}" type="presOf" srcId="{E57EF83F-4532-4219-B79A-692B789A5C1E}" destId="{170E58D5-045B-4282-8A90-BE42FF799D5D}" srcOrd="0" destOrd="0" presId="urn:microsoft.com/office/officeart/2005/8/layout/vList2"/>
    <dgm:cxn modelId="{37AE18F8-0C01-4A38-A902-FFEEF5E7444A}" srcId="{49B6BA6B-AB53-41D0-AA56-CEE323FDD61B}" destId="{0EA79CE2-1CC5-402A-92A6-DC459E4D9C66}" srcOrd="3" destOrd="0" parTransId="{4994DB38-56E7-4F9B-B1FC-FC305DDBA98E}" sibTransId="{C349733D-CFDE-461D-B30C-7BD37B6F79C9}"/>
    <dgm:cxn modelId="{032DF11B-3BC3-4F38-9DF6-8F6093AC63E3}" type="presParOf" srcId="{2D73D594-419A-4230-8FE5-1F8B556B8C54}" destId="{67EA59F0-AFEE-45A7-9769-455BFF50AC94}" srcOrd="0" destOrd="0" presId="urn:microsoft.com/office/officeart/2005/8/layout/vList2"/>
    <dgm:cxn modelId="{7DF7BF2B-B421-406F-B459-DFE47EEF1643}" type="presParOf" srcId="{2D73D594-419A-4230-8FE5-1F8B556B8C54}" destId="{1BADE77C-7FAD-4B43-89E6-05056F297591}" srcOrd="1" destOrd="0" presId="urn:microsoft.com/office/officeart/2005/8/layout/vList2"/>
    <dgm:cxn modelId="{18AE8C29-88ED-4C08-9F9C-759E8D52B040}" type="presParOf" srcId="{2D73D594-419A-4230-8FE5-1F8B556B8C54}" destId="{5C42DBB0-E044-4486-A246-D985FCC115B0}" srcOrd="2" destOrd="0" presId="urn:microsoft.com/office/officeart/2005/8/layout/vList2"/>
    <dgm:cxn modelId="{9FBDAA01-DB92-4C87-9EC4-D6ACB53C6588}" type="presParOf" srcId="{2D73D594-419A-4230-8FE5-1F8B556B8C54}" destId="{F75C0E09-6BF6-4E8F-AD1A-6A0ED029309B}" srcOrd="3" destOrd="0" presId="urn:microsoft.com/office/officeart/2005/8/layout/vList2"/>
    <dgm:cxn modelId="{A57967DF-D3AA-4195-BE9E-7439A6B69E1C}" type="presParOf" srcId="{2D73D594-419A-4230-8FE5-1F8B556B8C54}" destId="{AD1A9808-A2E5-4E43-92F0-6AAD06AFDC74}" srcOrd="4" destOrd="0" presId="urn:microsoft.com/office/officeart/2005/8/layout/vList2"/>
    <dgm:cxn modelId="{DF368031-A2E3-4335-9C17-E2A936A11BF0}" type="presParOf" srcId="{2D73D594-419A-4230-8FE5-1F8B556B8C54}" destId="{5889AF17-0F4F-4DED-A075-1FEBBE12F146}" srcOrd="5" destOrd="0" presId="urn:microsoft.com/office/officeart/2005/8/layout/vList2"/>
    <dgm:cxn modelId="{BB26CA0B-1676-4CA3-A552-C03D8BB14816}" type="presParOf" srcId="{2D73D594-419A-4230-8FE5-1F8B556B8C54}" destId="{47C91193-C041-4ADD-B62C-F8E22CC34E7D}" srcOrd="6" destOrd="0" presId="urn:microsoft.com/office/officeart/2005/8/layout/vList2"/>
    <dgm:cxn modelId="{AE34F33A-161E-41F0-9A57-6780196A0AA9}" type="presParOf" srcId="{2D73D594-419A-4230-8FE5-1F8B556B8C54}" destId="{E5A7005C-F739-4074-B309-9566115BC8B9}" srcOrd="7" destOrd="0" presId="urn:microsoft.com/office/officeart/2005/8/layout/vList2"/>
    <dgm:cxn modelId="{480C3286-864A-4ECF-A541-B2519F2CB1D7}" type="presParOf" srcId="{2D73D594-419A-4230-8FE5-1F8B556B8C54}" destId="{54651EB9-6CA9-4FC1-BE50-510CAF10953B}" srcOrd="8" destOrd="0" presId="urn:microsoft.com/office/officeart/2005/8/layout/vList2"/>
    <dgm:cxn modelId="{51BCF623-B13B-4D82-B2DA-40B4D3E2F62B}" type="presParOf" srcId="{2D73D594-419A-4230-8FE5-1F8B556B8C54}" destId="{111B3D15-28CB-46E9-AC70-60F9BBE3A706}" srcOrd="9" destOrd="0" presId="urn:microsoft.com/office/officeart/2005/8/layout/vList2"/>
    <dgm:cxn modelId="{F1C4C5E9-2E0D-4E78-A9D0-03A9CBE32EE3}" type="presParOf" srcId="{2D73D594-419A-4230-8FE5-1F8B556B8C54}" destId="{170E58D5-045B-4282-8A90-BE42FF799D5D}" srcOrd="10" destOrd="0" presId="urn:microsoft.com/office/officeart/2005/8/layout/vList2"/>
    <dgm:cxn modelId="{69B6397B-3EF8-406D-9818-2C3619DF29B1}" type="presParOf" srcId="{2D73D594-419A-4230-8FE5-1F8B556B8C54}" destId="{29951B55-075A-4370-B74C-8AB61CF67A56}" srcOrd="11" destOrd="0" presId="urn:microsoft.com/office/officeart/2005/8/layout/vList2"/>
    <dgm:cxn modelId="{814F28C5-2870-4968-9354-CFADFAD28802}" type="presParOf" srcId="{2D73D594-419A-4230-8FE5-1F8B556B8C54}" destId="{6258C27D-B593-4CB4-89EA-A07CCF6313A7}" srcOrd="12" destOrd="0" presId="urn:microsoft.com/office/officeart/2005/8/layout/vList2"/>
    <dgm:cxn modelId="{6BD73F2B-A9C0-448D-9BAE-64E4E0A13705}" type="presParOf" srcId="{2D73D594-419A-4230-8FE5-1F8B556B8C54}" destId="{0A5F0C41-70A2-4FBB-9036-693D6C59B70E}" srcOrd="13" destOrd="0" presId="urn:microsoft.com/office/officeart/2005/8/layout/vList2"/>
    <dgm:cxn modelId="{90698E92-2258-4C25-9B94-C49ACED36E0F}" type="presParOf" srcId="{2D73D594-419A-4230-8FE5-1F8B556B8C54}" destId="{4DD9AD46-C1EC-4A4F-8397-003C48768AE8}" srcOrd="14" destOrd="0" presId="urn:microsoft.com/office/officeart/2005/8/layout/vList2"/>
    <dgm:cxn modelId="{6E3856B8-CDFF-4D68-A59D-54CE236BDB2C}" type="presParOf" srcId="{2D73D594-419A-4230-8FE5-1F8B556B8C54}" destId="{89DB3525-83FC-4012-AEC2-A785AFD3EB31}" srcOrd="15" destOrd="0" presId="urn:microsoft.com/office/officeart/2005/8/layout/vList2"/>
    <dgm:cxn modelId="{F028D95D-F293-4795-B67C-F5F9114C6687}" type="presParOf" srcId="{2D73D594-419A-4230-8FE5-1F8B556B8C54}" destId="{A76BB57D-32FE-4F66-89DD-8E301CF02028}"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105342-1513-484C-A2E6-AA0EEBA7F15C}"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6C8B8C50-0693-4056-B99F-E77D48337092}">
      <dgm:prSet/>
      <dgm:spPr/>
      <dgm:t>
        <a:bodyPr/>
        <a:lstStyle/>
        <a:p>
          <a:r>
            <a:rPr lang="en-IN"/>
            <a:t>Standardization</a:t>
          </a:r>
          <a:endParaRPr lang="en-US"/>
        </a:p>
      </dgm:t>
    </dgm:pt>
    <dgm:pt modelId="{B7165115-5707-4B9D-A3E6-0205F70AE410}" type="parTrans" cxnId="{6E69C1EC-A5C2-4512-9EFA-9FD0CC89B8E5}">
      <dgm:prSet/>
      <dgm:spPr/>
      <dgm:t>
        <a:bodyPr/>
        <a:lstStyle/>
        <a:p>
          <a:endParaRPr lang="en-US"/>
        </a:p>
      </dgm:t>
    </dgm:pt>
    <dgm:pt modelId="{0FC27616-3BD3-4335-9F21-ED7EF3E48734}" type="sibTrans" cxnId="{6E69C1EC-A5C2-4512-9EFA-9FD0CC89B8E5}">
      <dgm:prSet/>
      <dgm:spPr/>
      <dgm:t>
        <a:bodyPr/>
        <a:lstStyle/>
        <a:p>
          <a:endParaRPr lang="en-US"/>
        </a:p>
      </dgm:t>
    </dgm:pt>
    <dgm:pt modelId="{BAE050ED-5ABC-498E-9DC5-DEDC00DA8B39}">
      <dgm:prSet/>
      <dgm:spPr/>
      <dgm:t>
        <a:bodyPr/>
        <a:lstStyle/>
        <a:p>
          <a:r>
            <a:rPr lang="en-IN"/>
            <a:t>Scientific selection and training</a:t>
          </a:r>
          <a:endParaRPr lang="en-US"/>
        </a:p>
      </dgm:t>
    </dgm:pt>
    <dgm:pt modelId="{5E04CDE1-6E54-4C3C-AC61-EB60AE4BF504}" type="parTrans" cxnId="{0EB7DC7E-A3A4-4149-ABC0-943B560EC698}">
      <dgm:prSet/>
      <dgm:spPr/>
      <dgm:t>
        <a:bodyPr/>
        <a:lstStyle/>
        <a:p>
          <a:endParaRPr lang="en-US"/>
        </a:p>
      </dgm:t>
    </dgm:pt>
    <dgm:pt modelId="{6DEC3B5A-E0CA-45B6-88C3-4CD5EFD73D7E}" type="sibTrans" cxnId="{0EB7DC7E-A3A4-4149-ABC0-943B560EC698}">
      <dgm:prSet/>
      <dgm:spPr/>
      <dgm:t>
        <a:bodyPr/>
        <a:lstStyle/>
        <a:p>
          <a:endParaRPr lang="en-US"/>
        </a:p>
      </dgm:t>
    </dgm:pt>
    <dgm:pt modelId="{05CC5BB4-936E-4C9A-959E-D09EC6B85F1A}">
      <dgm:prSet/>
      <dgm:spPr/>
      <dgm:t>
        <a:bodyPr/>
        <a:lstStyle/>
        <a:p>
          <a:r>
            <a:rPr lang="en-IN"/>
            <a:t>Financial Incentive</a:t>
          </a:r>
          <a:endParaRPr lang="en-US"/>
        </a:p>
      </dgm:t>
    </dgm:pt>
    <dgm:pt modelId="{5159E6EB-C311-4853-A7AF-DF4B3FE6FB4D}" type="parTrans" cxnId="{B091C24D-BBDA-405B-BD74-3EBE42761F0C}">
      <dgm:prSet/>
      <dgm:spPr/>
      <dgm:t>
        <a:bodyPr/>
        <a:lstStyle/>
        <a:p>
          <a:endParaRPr lang="en-US"/>
        </a:p>
      </dgm:t>
    </dgm:pt>
    <dgm:pt modelId="{69F39F28-4878-4DBA-9C7F-9D6A897BAC5C}" type="sibTrans" cxnId="{B091C24D-BBDA-405B-BD74-3EBE42761F0C}">
      <dgm:prSet/>
      <dgm:spPr/>
      <dgm:t>
        <a:bodyPr/>
        <a:lstStyle/>
        <a:p>
          <a:endParaRPr lang="en-US"/>
        </a:p>
      </dgm:t>
    </dgm:pt>
    <dgm:pt modelId="{0C1E2F9A-3D4D-48D6-88A1-3B9EF0F53336}">
      <dgm:prSet/>
      <dgm:spPr/>
      <dgm:t>
        <a:bodyPr/>
        <a:lstStyle/>
        <a:p>
          <a:r>
            <a:rPr lang="en-IN"/>
            <a:t>Mental revolution</a:t>
          </a:r>
          <a:endParaRPr lang="en-US"/>
        </a:p>
      </dgm:t>
    </dgm:pt>
    <dgm:pt modelId="{779E7E92-73FC-4CCC-AD21-7DF672CAD01A}" type="parTrans" cxnId="{31B83F85-1B4C-471B-97BC-B6122A90F48B}">
      <dgm:prSet/>
      <dgm:spPr/>
      <dgm:t>
        <a:bodyPr/>
        <a:lstStyle/>
        <a:p>
          <a:endParaRPr lang="en-US"/>
        </a:p>
      </dgm:t>
    </dgm:pt>
    <dgm:pt modelId="{CE48968C-B735-4D9E-BFF7-C87CA8D2E0D8}" type="sibTrans" cxnId="{31B83F85-1B4C-471B-97BC-B6122A90F48B}">
      <dgm:prSet/>
      <dgm:spPr/>
      <dgm:t>
        <a:bodyPr/>
        <a:lstStyle/>
        <a:p>
          <a:endParaRPr lang="en-US"/>
        </a:p>
      </dgm:t>
    </dgm:pt>
    <dgm:pt modelId="{3352F8B2-0308-4038-BC2E-CF5F774CF093}">
      <dgm:prSet/>
      <dgm:spPr/>
      <dgm:t>
        <a:bodyPr/>
        <a:lstStyle/>
        <a:p>
          <a:r>
            <a:rPr lang="en-IN"/>
            <a:t>Economy</a:t>
          </a:r>
          <a:endParaRPr lang="en-US"/>
        </a:p>
      </dgm:t>
    </dgm:pt>
    <dgm:pt modelId="{548CB25D-FD29-48B5-B68C-95EE2846A76B}" type="parTrans" cxnId="{331D8C1C-FDF1-4C4F-8611-783F3A887296}">
      <dgm:prSet/>
      <dgm:spPr/>
      <dgm:t>
        <a:bodyPr/>
        <a:lstStyle/>
        <a:p>
          <a:endParaRPr lang="en-US"/>
        </a:p>
      </dgm:t>
    </dgm:pt>
    <dgm:pt modelId="{48F4D49A-01EB-44A6-8035-CBFD53B12D63}" type="sibTrans" cxnId="{331D8C1C-FDF1-4C4F-8611-783F3A887296}">
      <dgm:prSet/>
      <dgm:spPr/>
      <dgm:t>
        <a:bodyPr/>
        <a:lstStyle/>
        <a:p>
          <a:endParaRPr lang="en-US"/>
        </a:p>
      </dgm:t>
    </dgm:pt>
    <dgm:pt modelId="{5B117912-6601-4E07-8CB0-3E29C619A146}" type="pres">
      <dgm:prSet presAssocID="{F1105342-1513-484C-A2E6-AA0EEBA7F15C}" presName="diagram" presStyleCnt="0">
        <dgm:presLayoutVars>
          <dgm:dir/>
          <dgm:resizeHandles val="exact"/>
        </dgm:presLayoutVars>
      </dgm:prSet>
      <dgm:spPr/>
    </dgm:pt>
    <dgm:pt modelId="{F66B505E-21F6-48D8-954F-C1B9A90B11E5}" type="pres">
      <dgm:prSet presAssocID="{6C8B8C50-0693-4056-B99F-E77D48337092}" presName="node" presStyleLbl="node1" presStyleIdx="0" presStyleCnt="5">
        <dgm:presLayoutVars>
          <dgm:bulletEnabled val="1"/>
        </dgm:presLayoutVars>
      </dgm:prSet>
      <dgm:spPr/>
    </dgm:pt>
    <dgm:pt modelId="{9DD026FE-70D5-40DE-91D8-5A5577F32C41}" type="pres">
      <dgm:prSet presAssocID="{0FC27616-3BD3-4335-9F21-ED7EF3E48734}" presName="sibTrans" presStyleCnt="0"/>
      <dgm:spPr/>
    </dgm:pt>
    <dgm:pt modelId="{C735A290-7499-4804-898A-073657DC9CFA}" type="pres">
      <dgm:prSet presAssocID="{BAE050ED-5ABC-498E-9DC5-DEDC00DA8B39}" presName="node" presStyleLbl="node1" presStyleIdx="1" presStyleCnt="5">
        <dgm:presLayoutVars>
          <dgm:bulletEnabled val="1"/>
        </dgm:presLayoutVars>
      </dgm:prSet>
      <dgm:spPr/>
    </dgm:pt>
    <dgm:pt modelId="{F938312F-14B3-4DEA-830E-65B9523213DB}" type="pres">
      <dgm:prSet presAssocID="{6DEC3B5A-E0CA-45B6-88C3-4CD5EFD73D7E}" presName="sibTrans" presStyleCnt="0"/>
      <dgm:spPr/>
    </dgm:pt>
    <dgm:pt modelId="{3C60B6CC-A083-434F-9126-B54062AFBCEE}" type="pres">
      <dgm:prSet presAssocID="{05CC5BB4-936E-4C9A-959E-D09EC6B85F1A}" presName="node" presStyleLbl="node1" presStyleIdx="2" presStyleCnt="5">
        <dgm:presLayoutVars>
          <dgm:bulletEnabled val="1"/>
        </dgm:presLayoutVars>
      </dgm:prSet>
      <dgm:spPr/>
    </dgm:pt>
    <dgm:pt modelId="{61B91772-342D-4FAD-8D47-717F0BFC0540}" type="pres">
      <dgm:prSet presAssocID="{69F39F28-4878-4DBA-9C7F-9D6A897BAC5C}" presName="sibTrans" presStyleCnt="0"/>
      <dgm:spPr/>
    </dgm:pt>
    <dgm:pt modelId="{F302075E-0ED3-41B8-88EB-4934584F95AA}" type="pres">
      <dgm:prSet presAssocID="{0C1E2F9A-3D4D-48D6-88A1-3B9EF0F53336}" presName="node" presStyleLbl="node1" presStyleIdx="3" presStyleCnt="5">
        <dgm:presLayoutVars>
          <dgm:bulletEnabled val="1"/>
        </dgm:presLayoutVars>
      </dgm:prSet>
      <dgm:spPr/>
    </dgm:pt>
    <dgm:pt modelId="{75ECB89C-95BE-4057-A3CD-085D6CBA6733}" type="pres">
      <dgm:prSet presAssocID="{CE48968C-B735-4D9E-BFF7-C87CA8D2E0D8}" presName="sibTrans" presStyleCnt="0"/>
      <dgm:spPr/>
    </dgm:pt>
    <dgm:pt modelId="{4DC79D0B-AA66-40A2-85A4-948A058940C0}" type="pres">
      <dgm:prSet presAssocID="{3352F8B2-0308-4038-BC2E-CF5F774CF093}" presName="node" presStyleLbl="node1" presStyleIdx="4" presStyleCnt="5">
        <dgm:presLayoutVars>
          <dgm:bulletEnabled val="1"/>
        </dgm:presLayoutVars>
      </dgm:prSet>
      <dgm:spPr/>
    </dgm:pt>
  </dgm:ptLst>
  <dgm:cxnLst>
    <dgm:cxn modelId="{6C2EFD13-725F-4663-909E-8BE1F11F6188}" type="presOf" srcId="{05CC5BB4-936E-4C9A-959E-D09EC6B85F1A}" destId="{3C60B6CC-A083-434F-9126-B54062AFBCEE}" srcOrd="0" destOrd="0" presId="urn:microsoft.com/office/officeart/2005/8/layout/default"/>
    <dgm:cxn modelId="{331D8C1C-FDF1-4C4F-8611-783F3A887296}" srcId="{F1105342-1513-484C-A2E6-AA0EEBA7F15C}" destId="{3352F8B2-0308-4038-BC2E-CF5F774CF093}" srcOrd="4" destOrd="0" parTransId="{548CB25D-FD29-48B5-B68C-95EE2846A76B}" sibTransId="{48F4D49A-01EB-44A6-8035-CBFD53B12D63}"/>
    <dgm:cxn modelId="{D923AF1F-C7B4-4924-AEC5-D214D3193505}" type="presOf" srcId="{6C8B8C50-0693-4056-B99F-E77D48337092}" destId="{F66B505E-21F6-48D8-954F-C1B9A90B11E5}" srcOrd="0" destOrd="0" presId="urn:microsoft.com/office/officeart/2005/8/layout/default"/>
    <dgm:cxn modelId="{FF5F8360-C877-4656-BB40-7ADEB8BBBC0A}" type="presOf" srcId="{3352F8B2-0308-4038-BC2E-CF5F774CF093}" destId="{4DC79D0B-AA66-40A2-85A4-948A058940C0}" srcOrd="0" destOrd="0" presId="urn:microsoft.com/office/officeart/2005/8/layout/default"/>
    <dgm:cxn modelId="{B091C24D-BBDA-405B-BD74-3EBE42761F0C}" srcId="{F1105342-1513-484C-A2E6-AA0EEBA7F15C}" destId="{05CC5BB4-936E-4C9A-959E-D09EC6B85F1A}" srcOrd="2" destOrd="0" parTransId="{5159E6EB-C311-4853-A7AF-DF4B3FE6FB4D}" sibTransId="{69F39F28-4878-4DBA-9C7F-9D6A897BAC5C}"/>
    <dgm:cxn modelId="{0EB7DC7E-A3A4-4149-ABC0-943B560EC698}" srcId="{F1105342-1513-484C-A2E6-AA0EEBA7F15C}" destId="{BAE050ED-5ABC-498E-9DC5-DEDC00DA8B39}" srcOrd="1" destOrd="0" parTransId="{5E04CDE1-6E54-4C3C-AC61-EB60AE4BF504}" sibTransId="{6DEC3B5A-E0CA-45B6-88C3-4CD5EFD73D7E}"/>
    <dgm:cxn modelId="{31B83F85-1B4C-471B-97BC-B6122A90F48B}" srcId="{F1105342-1513-484C-A2E6-AA0EEBA7F15C}" destId="{0C1E2F9A-3D4D-48D6-88A1-3B9EF0F53336}" srcOrd="3" destOrd="0" parTransId="{779E7E92-73FC-4CCC-AD21-7DF672CAD01A}" sibTransId="{CE48968C-B735-4D9E-BFF7-C87CA8D2E0D8}"/>
    <dgm:cxn modelId="{0F54A4C6-34E9-49F5-8425-A62D0D3CE1B3}" type="presOf" srcId="{BAE050ED-5ABC-498E-9DC5-DEDC00DA8B39}" destId="{C735A290-7499-4804-898A-073657DC9CFA}" srcOrd="0" destOrd="0" presId="urn:microsoft.com/office/officeart/2005/8/layout/default"/>
    <dgm:cxn modelId="{5B0574CA-B64B-44D3-AE25-BADD7A2939C4}" type="presOf" srcId="{F1105342-1513-484C-A2E6-AA0EEBA7F15C}" destId="{5B117912-6601-4E07-8CB0-3E29C619A146}" srcOrd="0" destOrd="0" presId="urn:microsoft.com/office/officeart/2005/8/layout/default"/>
    <dgm:cxn modelId="{7600CBD9-3687-41D5-9CE1-6F24F2B0D6FA}" type="presOf" srcId="{0C1E2F9A-3D4D-48D6-88A1-3B9EF0F53336}" destId="{F302075E-0ED3-41B8-88EB-4934584F95AA}" srcOrd="0" destOrd="0" presId="urn:microsoft.com/office/officeart/2005/8/layout/default"/>
    <dgm:cxn modelId="{6E69C1EC-A5C2-4512-9EFA-9FD0CC89B8E5}" srcId="{F1105342-1513-484C-A2E6-AA0EEBA7F15C}" destId="{6C8B8C50-0693-4056-B99F-E77D48337092}" srcOrd="0" destOrd="0" parTransId="{B7165115-5707-4B9D-A3E6-0205F70AE410}" sibTransId="{0FC27616-3BD3-4335-9F21-ED7EF3E48734}"/>
    <dgm:cxn modelId="{60374F75-C984-44FF-851E-30E8FBA0CF8A}" type="presParOf" srcId="{5B117912-6601-4E07-8CB0-3E29C619A146}" destId="{F66B505E-21F6-48D8-954F-C1B9A90B11E5}" srcOrd="0" destOrd="0" presId="urn:microsoft.com/office/officeart/2005/8/layout/default"/>
    <dgm:cxn modelId="{D9AA258B-0F97-4958-AA73-55E1AF8FB1F9}" type="presParOf" srcId="{5B117912-6601-4E07-8CB0-3E29C619A146}" destId="{9DD026FE-70D5-40DE-91D8-5A5577F32C41}" srcOrd="1" destOrd="0" presId="urn:microsoft.com/office/officeart/2005/8/layout/default"/>
    <dgm:cxn modelId="{3E4468BF-1727-4A2F-A65C-96B18CFF11C4}" type="presParOf" srcId="{5B117912-6601-4E07-8CB0-3E29C619A146}" destId="{C735A290-7499-4804-898A-073657DC9CFA}" srcOrd="2" destOrd="0" presId="urn:microsoft.com/office/officeart/2005/8/layout/default"/>
    <dgm:cxn modelId="{CCD75ECC-72D5-4FD4-B2A2-8D5C733096FE}" type="presParOf" srcId="{5B117912-6601-4E07-8CB0-3E29C619A146}" destId="{F938312F-14B3-4DEA-830E-65B9523213DB}" srcOrd="3" destOrd="0" presId="urn:microsoft.com/office/officeart/2005/8/layout/default"/>
    <dgm:cxn modelId="{08C398B0-B341-4AEC-BBC4-ADEEAF6246EF}" type="presParOf" srcId="{5B117912-6601-4E07-8CB0-3E29C619A146}" destId="{3C60B6CC-A083-434F-9126-B54062AFBCEE}" srcOrd="4" destOrd="0" presId="urn:microsoft.com/office/officeart/2005/8/layout/default"/>
    <dgm:cxn modelId="{2E9521C2-1645-4F29-8EA3-B92B782608E1}" type="presParOf" srcId="{5B117912-6601-4E07-8CB0-3E29C619A146}" destId="{61B91772-342D-4FAD-8D47-717F0BFC0540}" srcOrd="5" destOrd="0" presId="urn:microsoft.com/office/officeart/2005/8/layout/default"/>
    <dgm:cxn modelId="{49A28EE5-5CC5-47CB-BCBA-9C69E16CBA00}" type="presParOf" srcId="{5B117912-6601-4E07-8CB0-3E29C619A146}" destId="{F302075E-0ED3-41B8-88EB-4934584F95AA}" srcOrd="6" destOrd="0" presId="urn:microsoft.com/office/officeart/2005/8/layout/default"/>
    <dgm:cxn modelId="{DD2AF847-0B88-451A-9CBB-44A7BE66CB34}" type="presParOf" srcId="{5B117912-6601-4E07-8CB0-3E29C619A146}" destId="{75ECB89C-95BE-4057-A3CD-085D6CBA6733}" srcOrd="7" destOrd="0" presId="urn:microsoft.com/office/officeart/2005/8/layout/default"/>
    <dgm:cxn modelId="{F9541252-34CB-416E-A2BF-A324275C0F17}" type="presParOf" srcId="{5B117912-6601-4E07-8CB0-3E29C619A146}" destId="{4DC79D0B-AA66-40A2-85A4-948A058940C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40CEC5-D357-4EE4-809A-3CDFEAF4660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A824CD7-C03E-454C-B59A-1355A63CA42A}">
      <dgm:prSet/>
      <dgm:spPr/>
      <dgm:t>
        <a:bodyPr/>
        <a:lstStyle/>
        <a:p>
          <a:r>
            <a:rPr lang="en-US" baseline="0"/>
            <a:t>Administrative  management focuses on the managers and the use or principles and functions for improving organizational  functioning.</a:t>
          </a:r>
          <a:endParaRPr lang="en-US"/>
        </a:p>
      </dgm:t>
    </dgm:pt>
    <dgm:pt modelId="{78C9D4D2-7944-4AE4-9144-95518D2BD4B9}" type="parTrans" cxnId="{E3821C0C-D181-412E-995C-5313081DF77F}">
      <dgm:prSet/>
      <dgm:spPr/>
      <dgm:t>
        <a:bodyPr/>
        <a:lstStyle/>
        <a:p>
          <a:endParaRPr lang="en-US"/>
        </a:p>
      </dgm:t>
    </dgm:pt>
    <dgm:pt modelId="{AF251AA9-959E-4CC6-91DD-01E955BBE9B7}" type="sibTrans" cxnId="{E3821C0C-D181-412E-995C-5313081DF77F}">
      <dgm:prSet/>
      <dgm:spPr/>
      <dgm:t>
        <a:bodyPr/>
        <a:lstStyle/>
        <a:p>
          <a:endParaRPr lang="en-US"/>
        </a:p>
      </dgm:t>
    </dgm:pt>
    <dgm:pt modelId="{BF03A1B2-8025-40BD-8AB7-5D13357CECE5}">
      <dgm:prSet/>
      <dgm:spPr/>
      <dgm:t>
        <a:bodyPr/>
        <a:lstStyle/>
        <a:p>
          <a:r>
            <a:rPr lang="en-US" baseline="0"/>
            <a:t>The administrative management school treated as management as a process get work done though and with people.</a:t>
          </a:r>
          <a:endParaRPr lang="en-US"/>
        </a:p>
      </dgm:t>
    </dgm:pt>
    <dgm:pt modelId="{F9A05704-9780-4317-8926-1AD92F9BE9E4}" type="parTrans" cxnId="{5F3402B3-07BE-4830-B32A-7702040F27BB}">
      <dgm:prSet/>
      <dgm:spPr/>
      <dgm:t>
        <a:bodyPr/>
        <a:lstStyle/>
        <a:p>
          <a:endParaRPr lang="en-US"/>
        </a:p>
      </dgm:t>
    </dgm:pt>
    <dgm:pt modelId="{F6B4FB25-BDF1-443E-A858-195A03864F5A}" type="sibTrans" cxnId="{5F3402B3-07BE-4830-B32A-7702040F27BB}">
      <dgm:prSet/>
      <dgm:spPr/>
      <dgm:t>
        <a:bodyPr/>
        <a:lstStyle/>
        <a:p>
          <a:endParaRPr lang="en-US"/>
        </a:p>
      </dgm:t>
    </dgm:pt>
    <dgm:pt modelId="{2C1B1FF9-51E9-4170-9F37-DF59A4431A89}">
      <dgm:prSet/>
      <dgm:spPr/>
      <dgm:t>
        <a:bodyPr/>
        <a:lstStyle/>
        <a:p>
          <a:r>
            <a:rPr lang="en-US" baseline="0"/>
            <a:t>Henry Fayol is the pioneer contributor to the administrative management thought. </a:t>
          </a:r>
          <a:endParaRPr lang="en-US"/>
        </a:p>
      </dgm:t>
    </dgm:pt>
    <dgm:pt modelId="{1D7AFE5A-7D6D-4674-805F-76DE91ED8D50}" type="parTrans" cxnId="{11466B6F-E4CC-4D7C-A997-D4196EC198F7}">
      <dgm:prSet/>
      <dgm:spPr/>
      <dgm:t>
        <a:bodyPr/>
        <a:lstStyle/>
        <a:p>
          <a:endParaRPr lang="en-US"/>
        </a:p>
      </dgm:t>
    </dgm:pt>
    <dgm:pt modelId="{BABBE5B7-3CDE-4C74-BB50-7D144A8A4B2A}" type="sibTrans" cxnId="{11466B6F-E4CC-4D7C-A997-D4196EC198F7}">
      <dgm:prSet/>
      <dgm:spPr/>
      <dgm:t>
        <a:bodyPr/>
        <a:lstStyle/>
        <a:p>
          <a:endParaRPr lang="en-US"/>
        </a:p>
      </dgm:t>
    </dgm:pt>
    <dgm:pt modelId="{D405D0F9-E723-4B77-988F-0FB4062CADC5}" type="pres">
      <dgm:prSet presAssocID="{1140CEC5-D357-4EE4-809A-3CDFEAF4660D}" presName="linear" presStyleCnt="0">
        <dgm:presLayoutVars>
          <dgm:animLvl val="lvl"/>
          <dgm:resizeHandles val="exact"/>
        </dgm:presLayoutVars>
      </dgm:prSet>
      <dgm:spPr/>
    </dgm:pt>
    <dgm:pt modelId="{20D3F2D9-717B-4443-82AD-C0DAABBC4FE7}" type="pres">
      <dgm:prSet presAssocID="{FA824CD7-C03E-454C-B59A-1355A63CA42A}" presName="parentText" presStyleLbl="node1" presStyleIdx="0" presStyleCnt="3">
        <dgm:presLayoutVars>
          <dgm:chMax val="0"/>
          <dgm:bulletEnabled val="1"/>
        </dgm:presLayoutVars>
      </dgm:prSet>
      <dgm:spPr/>
    </dgm:pt>
    <dgm:pt modelId="{73EEDAF4-7046-4464-8255-7CFB872747A9}" type="pres">
      <dgm:prSet presAssocID="{AF251AA9-959E-4CC6-91DD-01E955BBE9B7}" presName="spacer" presStyleCnt="0"/>
      <dgm:spPr/>
    </dgm:pt>
    <dgm:pt modelId="{58BFE551-340B-4202-8CED-38817EC9A6DA}" type="pres">
      <dgm:prSet presAssocID="{BF03A1B2-8025-40BD-8AB7-5D13357CECE5}" presName="parentText" presStyleLbl="node1" presStyleIdx="1" presStyleCnt="3">
        <dgm:presLayoutVars>
          <dgm:chMax val="0"/>
          <dgm:bulletEnabled val="1"/>
        </dgm:presLayoutVars>
      </dgm:prSet>
      <dgm:spPr/>
    </dgm:pt>
    <dgm:pt modelId="{5582EC7C-1B77-4371-9E69-631F4970207E}" type="pres">
      <dgm:prSet presAssocID="{F6B4FB25-BDF1-443E-A858-195A03864F5A}" presName="spacer" presStyleCnt="0"/>
      <dgm:spPr/>
    </dgm:pt>
    <dgm:pt modelId="{C37C425B-006A-4951-81BA-BA22634758EC}" type="pres">
      <dgm:prSet presAssocID="{2C1B1FF9-51E9-4170-9F37-DF59A4431A89}" presName="parentText" presStyleLbl="node1" presStyleIdx="2" presStyleCnt="3">
        <dgm:presLayoutVars>
          <dgm:chMax val="0"/>
          <dgm:bulletEnabled val="1"/>
        </dgm:presLayoutVars>
      </dgm:prSet>
      <dgm:spPr/>
    </dgm:pt>
  </dgm:ptLst>
  <dgm:cxnLst>
    <dgm:cxn modelId="{E3821C0C-D181-412E-995C-5313081DF77F}" srcId="{1140CEC5-D357-4EE4-809A-3CDFEAF4660D}" destId="{FA824CD7-C03E-454C-B59A-1355A63CA42A}" srcOrd="0" destOrd="0" parTransId="{78C9D4D2-7944-4AE4-9144-95518D2BD4B9}" sibTransId="{AF251AA9-959E-4CC6-91DD-01E955BBE9B7}"/>
    <dgm:cxn modelId="{11466B6F-E4CC-4D7C-A997-D4196EC198F7}" srcId="{1140CEC5-D357-4EE4-809A-3CDFEAF4660D}" destId="{2C1B1FF9-51E9-4170-9F37-DF59A4431A89}" srcOrd="2" destOrd="0" parTransId="{1D7AFE5A-7D6D-4674-805F-76DE91ED8D50}" sibTransId="{BABBE5B7-3CDE-4C74-BB50-7D144A8A4B2A}"/>
    <dgm:cxn modelId="{87C1DC7B-12FA-4DE3-9806-13D2FB17589D}" type="presOf" srcId="{BF03A1B2-8025-40BD-8AB7-5D13357CECE5}" destId="{58BFE551-340B-4202-8CED-38817EC9A6DA}" srcOrd="0" destOrd="0" presId="urn:microsoft.com/office/officeart/2005/8/layout/vList2"/>
    <dgm:cxn modelId="{5F3402B3-07BE-4830-B32A-7702040F27BB}" srcId="{1140CEC5-D357-4EE4-809A-3CDFEAF4660D}" destId="{BF03A1B2-8025-40BD-8AB7-5D13357CECE5}" srcOrd="1" destOrd="0" parTransId="{F9A05704-9780-4317-8926-1AD92F9BE9E4}" sibTransId="{F6B4FB25-BDF1-443E-A858-195A03864F5A}"/>
    <dgm:cxn modelId="{31F01BE2-9200-402D-8B7E-5A87D5245900}" type="presOf" srcId="{1140CEC5-D357-4EE4-809A-3CDFEAF4660D}" destId="{D405D0F9-E723-4B77-988F-0FB4062CADC5}" srcOrd="0" destOrd="0" presId="urn:microsoft.com/office/officeart/2005/8/layout/vList2"/>
    <dgm:cxn modelId="{591BD5EE-38FB-4171-81C9-C32468769A79}" type="presOf" srcId="{2C1B1FF9-51E9-4170-9F37-DF59A4431A89}" destId="{C37C425B-006A-4951-81BA-BA22634758EC}" srcOrd="0" destOrd="0" presId="urn:microsoft.com/office/officeart/2005/8/layout/vList2"/>
    <dgm:cxn modelId="{912EE8F4-CA17-46ED-B2B0-6CF71BDE7406}" type="presOf" srcId="{FA824CD7-C03E-454C-B59A-1355A63CA42A}" destId="{20D3F2D9-717B-4443-82AD-C0DAABBC4FE7}" srcOrd="0" destOrd="0" presId="urn:microsoft.com/office/officeart/2005/8/layout/vList2"/>
    <dgm:cxn modelId="{FF9E2D69-F92E-489B-9600-19E574225A1B}" type="presParOf" srcId="{D405D0F9-E723-4B77-988F-0FB4062CADC5}" destId="{20D3F2D9-717B-4443-82AD-C0DAABBC4FE7}" srcOrd="0" destOrd="0" presId="urn:microsoft.com/office/officeart/2005/8/layout/vList2"/>
    <dgm:cxn modelId="{1A0C2775-4B0D-4FE5-8FBD-1F89E9302C12}" type="presParOf" srcId="{D405D0F9-E723-4B77-988F-0FB4062CADC5}" destId="{73EEDAF4-7046-4464-8255-7CFB872747A9}" srcOrd="1" destOrd="0" presId="urn:microsoft.com/office/officeart/2005/8/layout/vList2"/>
    <dgm:cxn modelId="{DE68BB98-FFA5-449C-B02F-138C4598EC51}" type="presParOf" srcId="{D405D0F9-E723-4B77-988F-0FB4062CADC5}" destId="{58BFE551-340B-4202-8CED-38817EC9A6DA}" srcOrd="2" destOrd="0" presId="urn:microsoft.com/office/officeart/2005/8/layout/vList2"/>
    <dgm:cxn modelId="{A395DCBA-FDB6-4C71-AFCB-BFC92AB4F648}" type="presParOf" srcId="{D405D0F9-E723-4B77-988F-0FB4062CADC5}" destId="{5582EC7C-1B77-4371-9E69-631F4970207E}" srcOrd="3" destOrd="0" presId="urn:microsoft.com/office/officeart/2005/8/layout/vList2"/>
    <dgm:cxn modelId="{56DFB074-71AD-4028-87A5-1FDFC159634B}" type="presParOf" srcId="{D405D0F9-E723-4B77-988F-0FB4062CADC5}" destId="{C37C425B-006A-4951-81BA-BA22634758E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6A51B1-F63F-4051-997C-5F4E7C14EE6B}"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415736BB-CBD1-45E7-8C69-D49EEA216686}">
      <dgm:prSet phldrT="[Text]"/>
      <dgm:spPr/>
      <dgm:t>
        <a:bodyPr/>
        <a:lstStyle/>
        <a:p>
          <a:r>
            <a:rPr lang="en-US" dirty="0">
              <a:latin typeface="Calibri" panose="020F0502020204030204" pitchFamily="34" charset="0"/>
              <a:cs typeface="Calibri" panose="020F0502020204030204" pitchFamily="34" charset="0"/>
            </a:rPr>
            <a:t>Fayol’s administrative management focuses on managers and basic management functions</a:t>
          </a:r>
          <a:r>
            <a:rPr lang="en-US" dirty="0"/>
            <a:t>.</a:t>
          </a:r>
        </a:p>
      </dgm:t>
    </dgm:pt>
    <dgm:pt modelId="{E8761D48-7421-4929-9093-735921F313B7}" type="parTrans" cxnId="{DB0C3415-9598-4A13-BA2A-3310B489A91A}">
      <dgm:prSet/>
      <dgm:spPr/>
      <dgm:t>
        <a:bodyPr/>
        <a:lstStyle/>
        <a:p>
          <a:endParaRPr lang="en-US"/>
        </a:p>
      </dgm:t>
    </dgm:pt>
    <dgm:pt modelId="{F5E4C172-A6FD-4C44-8F33-809B4E0F1EDC}" type="sibTrans" cxnId="{DB0C3415-9598-4A13-BA2A-3310B489A91A}">
      <dgm:prSet/>
      <dgm:spPr/>
      <dgm:t>
        <a:bodyPr/>
        <a:lstStyle/>
        <a:p>
          <a:endParaRPr lang="en-US"/>
        </a:p>
      </dgm:t>
    </dgm:pt>
    <dgm:pt modelId="{736341A3-BEDA-45D7-8C0C-AF122AF84B88}">
      <dgm:prSet phldrT="[Text]"/>
      <dgm:spPr/>
      <dgm:t>
        <a:bodyPr/>
        <a:lstStyle/>
        <a:p>
          <a:r>
            <a:rPr lang="en-US">
              <a:latin typeface="Calibri" panose="020F0502020204030204" pitchFamily="34" charset="0"/>
              <a:cs typeface="Calibri" panose="020F0502020204030204" pitchFamily="34" charset="0"/>
            </a:rPr>
            <a:t>1.Classification of business activities </a:t>
          </a:r>
        </a:p>
        <a:p>
          <a:r>
            <a:rPr lang="en-US">
              <a:latin typeface="Calibri" panose="020F0502020204030204" pitchFamily="34" charset="0"/>
              <a:cs typeface="Calibri" panose="020F0502020204030204" pitchFamily="34" charset="0"/>
            </a:rPr>
            <a:t>2.Basic functions of a manager.</a:t>
          </a:r>
        </a:p>
        <a:p>
          <a:r>
            <a:rPr lang="en-US">
              <a:latin typeface="Calibri" panose="020F0502020204030204" pitchFamily="34" charset="0"/>
              <a:cs typeface="Calibri" panose="020F0502020204030204" pitchFamily="34" charset="0"/>
            </a:rPr>
            <a:t>3.Qualities and skills of a  manager.</a:t>
          </a:r>
        </a:p>
        <a:p>
          <a:r>
            <a:rPr lang="en-US">
              <a:latin typeface="Calibri" panose="020F0502020204030204" pitchFamily="34" charset="0"/>
              <a:cs typeface="Calibri" panose="020F0502020204030204" pitchFamily="34" charset="0"/>
            </a:rPr>
            <a:t>4.Principles of management </a:t>
          </a:r>
        </a:p>
      </dgm:t>
    </dgm:pt>
    <dgm:pt modelId="{FBFBD105-E347-488D-A4C9-8A1AA62CFBFA}" type="parTrans" cxnId="{F5D2CF95-D2AE-40C7-9DDE-845A210D8032}">
      <dgm:prSet/>
      <dgm:spPr/>
      <dgm:t>
        <a:bodyPr/>
        <a:lstStyle/>
        <a:p>
          <a:endParaRPr lang="en-US"/>
        </a:p>
      </dgm:t>
    </dgm:pt>
    <dgm:pt modelId="{CE12F354-EAD7-433B-9D60-E664CAC40EEC}" type="sibTrans" cxnId="{F5D2CF95-D2AE-40C7-9DDE-845A210D8032}">
      <dgm:prSet/>
      <dgm:spPr/>
      <dgm:t>
        <a:bodyPr/>
        <a:lstStyle/>
        <a:p>
          <a:endParaRPr lang="en-US"/>
        </a:p>
      </dgm:t>
    </dgm:pt>
    <dgm:pt modelId="{97A8A0FD-8671-4D63-950D-41509E2E9B85}" type="pres">
      <dgm:prSet presAssocID="{D56A51B1-F63F-4051-997C-5F4E7C14EE6B}" presName="linear" presStyleCnt="0">
        <dgm:presLayoutVars>
          <dgm:animLvl val="lvl"/>
          <dgm:resizeHandles val="exact"/>
        </dgm:presLayoutVars>
      </dgm:prSet>
      <dgm:spPr/>
    </dgm:pt>
    <dgm:pt modelId="{44549E35-9A78-492B-AD8D-CEF0408D2D65}" type="pres">
      <dgm:prSet presAssocID="{415736BB-CBD1-45E7-8C69-D49EEA216686}" presName="parentText" presStyleLbl="node1" presStyleIdx="0" presStyleCnt="2">
        <dgm:presLayoutVars>
          <dgm:chMax val="0"/>
          <dgm:bulletEnabled val="1"/>
        </dgm:presLayoutVars>
      </dgm:prSet>
      <dgm:spPr/>
    </dgm:pt>
    <dgm:pt modelId="{B8F5DB41-265F-4E27-8924-D3A6E8EB324D}" type="pres">
      <dgm:prSet presAssocID="{F5E4C172-A6FD-4C44-8F33-809B4E0F1EDC}" presName="spacer" presStyleCnt="0"/>
      <dgm:spPr/>
    </dgm:pt>
    <dgm:pt modelId="{CD2794BC-27C8-4229-B286-D2395C14DAA9}" type="pres">
      <dgm:prSet presAssocID="{736341A3-BEDA-45D7-8C0C-AF122AF84B88}" presName="parentText" presStyleLbl="node1" presStyleIdx="1" presStyleCnt="2">
        <dgm:presLayoutVars>
          <dgm:chMax val="0"/>
          <dgm:bulletEnabled val="1"/>
        </dgm:presLayoutVars>
      </dgm:prSet>
      <dgm:spPr/>
    </dgm:pt>
  </dgm:ptLst>
  <dgm:cxnLst>
    <dgm:cxn modelId="{C65E9711-B41A-4B5D-A80C-4720D6B631D3}" type="presOf" srcId="{D56A51B1-F63F-4051-997C-5F4E7C14EE6B}" destId="{97A8A0FD-8671-4D63-950D-41509E2E9B85}" srcOrd="0" destOrd="0" presId="urn:microsoft.com/office/officeart/2005/8/layout/vList2"/>
    <dgm:cxn modelId="{DB0C3415-9598-4A13-BA2A-3310B489A91A}" srcId="{D56A51B1-F63F-4051-997C-5F4E7C14EE6B}" destId="{415736BB-CBD1-45E7-8C69-D49EEA216686}" srcOrd="0" destOrd="0" parTransId="{E8761D48-7421-4929-9093-735921F313B7}" sibTransId="{F5E4C172-A6FD-4C44-8F33-809B4E0F1EDC}"/>
    <dgm:cxn modelId="{F5D2CF95-D2AE-40C7-9DDE-845A210D8032}" srcId="{D56A51B1-F63F-4051-997C-5F4E7C14EE6B}" destId="{736341A3-BEDA-45D7-8C0C-AF122AF84B88}" srcOrd="1" destOrd="0" parTransId="{FBFBD105-E347-488D-A4C9-8A1AA62CFBFA}" sibTransId="{CE12F354-EAD7-433B-9D60-E664CAC40EEC}"/>
    <dgm:cxn modelId="{7ECC20BD-0892-4AB9-B5ED-28998A8AF87B}" type="presOf" srcId="{736341A3-BEDA-45D7-8C0C-AF122AF84B88}" destId="{CD2794BC-27C8-4229-B286-D2395C14DAA9}" srcOrd="0" destOrd="0" presId="urn:microsoft.com/office/officeart/2005/8/layout/vList2"/>
    <dgm:cxn modelId="{8E420FDD-6035-4F62-822F-01A53B786969}" type="presOf" srcId="{415736BB-CBD1-45E7-8C69-D49EEA216686}" destId="{44549E35-9A78-492B-AD8D-CEF0408D2D65}" srcOrd="0" destOrd="0" presId="urn:microsoft.com/office/officeart/2005/8/layout/vList2"/>
    <dgm:cxn modelId="{1B1FAC3B-10A8-4878-8BAA-65EAAC89A95D}" type="presParOf" srcId="{97A8A0FD-8671-4D63-950D-41509E2E9B85}" destId="{44549E35-9A78-492B-AD8D-CEF0408D2D65}" srcOrd="0" destOrd="0" presId="urn:microsoft.com/office/officeart/2005/8/layout/vList2"/>
    <dgm:cxn modelId="{3B3DDBD4-3C33-4801-A3F9-DD483EA4C72E}" type="presParOf" srcId="{97A8A0FD-8671-4D63-950D-41509E2E9B85}" destId="{B8F5DB41-265F-4E27-8924-D3A6E8EB324D}" srcOrd="1" destOrd="0" presId="urn:microsoft.com/office/officeart/2005/8/layout/vList2"/>
    <dgm:cxn modelId="{8A75C80C-9CDE-428F-B4CD-13972C3B5E3E}" type="presParOf" srcId="{97A8A0FD-8671-4D63-950D-41509E2E9B85}" destId="{CD2794BC-27C8-4229-B286-D2395C14DAA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5E343E-645C-47CF-ADBA-EF6F6E34622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96C04EB-2A61-44F2-B1C4-D763F90B0901}">
      <dgm:prSet/>
      <dgm:spPr/>
      <dgm:t>
        <a:bodyPr/>
        <a:lstStyle/>
        <a:p>
          <a:r>
            <a:rPr lang="en-IN" b="1" baseline="0"/>
            <a:t>Division of Work</a:t>
          </a:r>
          <a:endParaRPr lang="en-US"/>
        </a:p>
      </dgm:t>
    </dgm:pt>
    <dgm:pt modelId="{F9B245AB-D2A9-486B-B097-84147E15ECB6}" type="parTrans" cxnId="{DF931CBA-9D81-4680-84D0-C8C2B2DD4D9B}">
      <dgm:prSet/>
      <dgm:spPr/>
      <dgm:t>
        <a:bodyPr/>
        <a:lstStyle/>
        <a:p>
          <a:endParaRPr lang="en-US"/>
        </a:p>
      </dgm:t>
    </dgm:pt>
    <dgm:pt modelId="{AA7E585C-1B24-41C6-BDFE-4E72201BCFF2}" type="sibTrans" cxnId="{DF931CBA-9D81-4680-84D0-C8C2B2DD4D9B}">
      <dgm:prSet/>
      <dgm:spPr/>
      <dgm:t>
        <a:bodyPr/>
        <a:lstStyle/>
        <a:p>
          <a:endParaRPr lang="en-US"/>
        </a:p>
      </dgm:t>
    </dgm:pt>
    <dgm:pt modelId="{87E80A5D-C6DB-4218-BDDE-511133268624}">
      <dgm:prSet/>
      <dgm:spPr/>
      <dgm:t>
        <a:bodyPr/>
        <a:lstStyle/>
        <a:p>
          <a:r>
            <a:rPr lang="en-IN" b="1" baseline="0"/>
            <a:t>Authority</a:t>
          </a:r>
          <a:endParaRPr lang="en-US"/>
        </a:p>
      </dgm:t>
    </dgm:pt>
    <dgm:pt modelId="{95A1CFFA-2758-4082-BB92-90BD492BC0C3}" type="parTrans" cxnId="{8A64AA7A-7AC2-40BB-9C08-C2CD36BEF2F2}">
      <dgm:prSet/>
      <dgm:spPr/>
      <dgm:t>
        <a:bodyPr/>
        <a:lstStyle/>
        <a:p>
          <a:endParaRPr lang="en-US"/>
        </a:p>
      </dgm:t>
    </dgm:pt>
    <dgm:pt modelId="{4EADA335-2986-4E42-8BFF-9F41F4651DBB}" type="sibTrans" cxnId="{8A64AA7A-7AC2-40BB-9C08-C2CD36BEF2F2}">
      <dgm:prSet/>
      <dgm:spPr/>
      <dgm:t>
        <a:bodyPr/>
        <a:lstStyle/>
        <a:p>
          <a:endParaRPr lang="en-US"/>
        </a:p>
      </dgm:t>
    </dgm:pt>
    <dgm:pt modelId="{5D60E4D3-BA8A-4AB0-89E5-20B575A418C9}">
      <dgm:prSet/>
      <dgm:spPr/>
      <dgm:t>
        <a:bodyPr/>
        <a:lstStyle/>
        <a:p>
          <a:r>
            <a:rPr lang="en-IN" b="1" baseline="0"/>
            <a:t>Discipline</a:t>
          </a:r>
          <a:endParaRPr lang="en-US"/>
        </a:p>
      </dgm:t>
    </dgm:pt>
    <dgm:pt modelId="{1AB41919-13F3-4662-8493-F7CDEEDC0D55}" type="parTrans" cxnId="{ED2067E7-D42F-4571-B279-DBCDA533F42D}">
      <dgm:prSet/>
      <dgm:spPr/>
      <dgm:t>
        <a:bodyPr/>
        <a:lstStyle/>
        <a:p>
          <a:endParaRPr lang="en-US"/>
        </a:p>
      </dgm:t>
    </dgm:pt>
    <dgm:pt modelId="{A3859973-F33F-4CFE-809C-FB4BB38A22E9}" type="sibTrans" cxnId="{ED2067E7-D42F-4571-B279-DBCDA533F42D}">
      <dgm:prSet/>
      <dgm:spPr/>
      <dgm:t>
        <a:bodyPr/>
        <a:lstStyle/>
        <a:p>
          <a:endParaRPr lang="en-US"/>
        </a:p>
      </dgm:t>
    </dgm:pt>
    <dgm:pt modelId="{E74977C1-860B-480F-BCB5-68443CC5C795}">
      <dgm:prSet/>
      <dgm:spPr/>
      <dgm:t>
        <a:bodyPr/>
        <a:lstStyle/>
        <a:p>
          <a:r>
            <a:rPr lang="en-IN" b="1" baseline="0"/>
            <a:t>Unity of Command</a:t>
          </a:r>
          <a:r>
            <a:rPr lang="en-IN" baseline="0"/>
            <a:t> </a:t>
          </a:r>
          <a:endParaRPr lang="en-US"/>
        </a:p>
      </dgm:t>
    </dgm:pt>
    <dgm:pt modelId="{A2BBCBEA-4A1A-4CBC-A6DA-7CD97E82DFAE}" type="parTrans" cxnId="{53B41EA4-7654-422A-A9D6-5162CC2AE6CC}">
      <dgm:prSet/>
      <dgm:spPr/>
      <dgm:t>
        <a:bodyPr/>
        <a:lstStyle/>
        <a:p>
          <a:endParaRPr lang="en-US"/>
        </a:p>
      </dgm:t>
    </dgm:pt>
    <dgm:pt modelId="{5BBFCEE2-6592-43E3-8A8C-8DE521286F26}" type="sibTrans" cxnId="{53B41EA4-7654-422A-A9D6-5162CC2AE6CC}">
      <dgm:prSet/>
      <dgm:spPr/>
      <dgm:t>
        <a:bodyPr/>
        <a:lstStyle/>
        <a:p>
          <a:endParaRPr lang="en-US"/>
        </a:p>
      </dgm:t>
    </dgm:pt>
    <dgm:pt modelId="{63DED556-A8FA-4B6C-80EF-7EB8C7A8DBBF}">
      <dgm:prSet/>
      <dgm:spPr/>
      <dgm:t>
        <a:bodyPr/>
        <a:lstStyle/>
        <a:p>
          <a:r>
            <a:rPr lang="en-IN" b="1" baseline="0"/>
            <a:t>Unity of Direction</a:t>
          </a:r>
          <a:r>
            <a:rPr lang="en-IN" baseline="0"/>
            <a:t>. </a:t>
          </a:r>
          <a:endParaRPr lang="en-US"/>
        </a:p>
      </dgm:t>
    </dgm:pt>
    <dgm:pt modelId="{3FD385BB-FD07-4286-ABCE-913A58D23DF7}" type="parTrans" cxnId="{7B2F5EA7-89A3-42EF-A652-B6F785A81677}">
      <dgm:prSet/>
      <dgm:spPr/>
      <dgm:t>
        <a:bodyPr/>
        <a:lstStyle/>
        <a:p>
          <a:endParaRPr lang="en-US"/>
        </a:p>
      </dgm:t>
    </dgm:pt>
    <dgm:pt modelId="{16C14E7A-E272-4622-9ABC-CBC0CF851794}" type="sibTrans" cxnId="{7B2F5EA7-89A3-42EF-A652-B6F785A81677}">
      <dgm:prSet/>
      <dgm:spPr/>
      <dgm:t>
        <a:bodyPr/>
        <a:lstStyle/>
        <a:p>
          <a:endParaRPr lang="en-US"/>
        </a:p>
      </dgm:t>
    </dgm:pt>
    <dgm:pt modelId="{2250B877-5F94-4258-AE69-F6B8A8E61F6D}">
      <dgm:prSet/>
      <dgm:spPr/>
      <dgm:t>
        <a:bodyPr/>
        <a:lstStyle/>
        <a:p>
          <a:r>
            <a:rPr lang="en-IN" b="1" baseline="0"/>
            <a:t>Subordination of individual interest</a:t>
          </a:r>
          <a:r>
            <a:rPr lang="en-IN" baseline="0"/>
            <a:t> </a:t>
          </a:r>
          <a:endParaRPr lang="en-US"/>
        </a:p>
      </dgm:t>
    </dgm:pt>
    <dgm:pt modelId="{DA401BDE-FAC4-4132-B7B8-B4F99D41609C}" type="parTrans" cxnId="{D88DDCCE-CAB8-4D67-9621-DD936C1F165C}">
      <dgm:prSet/>
      <dgm:spPr/>
      <dgm:t>
        <a:bodyPr/>
        <a:lstStyle/>
        <a:p>
          <a:endParaRPr lang="en-US"/>
        </a:p>
      </dgm:t>
    </dgm:pt>
    <dgm:pt modelId="{623A8D41-A994-4C25-9912-03E0CF55B51D}" type="sibTrans" cxnId="{D88DDCCE-CAB8-4D67-9621-DD936C1F165C}">
      <dgm:prSet/>
      <dgm:spPr/>
      <dgm:t>
        <a:bodyPr/>
        <a:lstStyle/>
        <a:p>
          <a:endParaRPr lang="en-US"/>
        </a:p>
      </dgm:t>
    </dgm:pt>
    <dgm:pt modelId="{45240666-9EA9-46D2-81C1-4AF74CFFBA00}">
      <dgm:prSet/>
      <dgm:spPr/>
      <dgm:t>
        <a:bodyPr/>
        <a:lstStyle/>
        <a:p>
          <a:r>
            <a:rPr lang="en-IN" b="1" baseline="0"/>
            <a:t>Remuneration</a:t>
          </a:r>
          <a:endParaRPr lang="en-US"/>
        </a:p>
      </dgm:t>
    </dgm:pt>
    <dgm:pt modelId="{F7028D9A-EEF4-4F02-A520-A733C2AD35B1}" type="parTrans" cxnId="{5BCCB222-101F-43D9-B7BE-538CA5BB5662}">
      <dgm:prSet/>
      <dgm:spPr/>
      <dgm:t>
        <a:bodyPr/>
        <a:lstStyle/>
        <a:p>
          <a:endParaRPr lang="en-US"/>
        </a:p>
      </dgm:t>
    </dgm:pt>
    <dgm:pt modelId="{732667C3-A7BD-47ED-8FFC-806D3A016AD8}" type="sibTrans" cxnId="{5BCCB222-101F-43D9-B7BE-538CA5BB5662}">
      <dgm:prSet/>
      <dgm:spPr/>
      <dgm:t>
        <a:bodyPr/>
        <a:lstStyle/>
        <a:p>
          <a:endParaRPr lang="en-US"/>
        </a:p>
      </dgm:t>
    </dgm:pt>
    <dgm:pt modelId="{313C01D7-7D9A-4BCB-BF43-EFDCB2444145}" type="pres">
      <dgm:prSet presAssocID="{6E5E343E-645C-47CF-ADBA-EF6F6E346229}" presName="linear" presStyleCnt="0">
        <dgm:presLayoutVars>
          <dgm:animLvl val="lvl"/>
          <dgm:resizeHandles val="exact"/>
        </dgm:presLayoutVars>
      </dgm:prSet>
      <dgm:spPr/>
    </dgm:pt>
    <dgm:pt modelId="{AC981CBD-A265-41EF-BEBA-BB76EE112CF9}" type="pres">
      <dgm:prSet presAssocID="{196C04EB-2A61-44F2-B1C4-D763F90B0901}" presName="parentText" presStyleLbl="node1" presStyleIdx="0" presStyleCnt="7">
        <dgm:presLayoutVars>
          <dgm:chMax val="0"/>
          <dgm:bulletEnabled val="1"/>
        </dgm:presLayoutVars>
      </dgm:prSet>
      <dgm:spPr/>
    </dgm:pt>
    <dgm:pt modelId="{DB82C285-0571-4759-8818-A61445DF32A0}" type="pres">
      <dgm:prSet presAssocID="{AA7E585C-1B24-41C6-BDFE-4E72201BCFF2}" presName="spacer" presStyleCnt="0"/>
      <dgm:spPr/>
    </dgm:pt>
    <dgm:pt modelId="{643C801D-137D-490B-90EC-2B108C799752}" type="pres">
      <dgm:prSet presAssocID="{87E80A5D-C6DB-4218-BDDE-511133268624}" presName="parentText" presStyleLbl="node1" presStyleIdx="1" presStyleCnt="7">
        <dgm:presLayoutVars>
          <dgm:chMax val="0"/>
          <dgm:bulletEnabled val="1"/>
        </dgm:presLayoutVars>
      </dgm:prSet>
      <dgm:spPr/>
    </dgm:pt>
    <dgm:pt modelId="{2CCA9EE9-A676-4141-9B9A-16B8B0ED848A}" type="pres">
      <dgm:prSet presAssocID="{4EADA335-2986-4E42-8BFF-9F41F4651DBB}" presName="spacer" presStyleCnt="0"/>
      <dgm:spPr/>
    </dgm:pt>
    <dgm:pt modelId="{DE234A9A-1036-423B-83D9-32A972B5B258}" type="pres">
      <dgm:prSet presAssocID="{5D60E4D3-BA8A-4AB0-89E5-20B575A418C9}" presName="parentText" presStyleLbl="node1" presStyleIdx="2" presStyleCnt="7">
        <dgm:presLayoutVars>
          <dgm:chMax val="0"/>
          <dgm:bulletEnabled val="1"/>
        </dgm:presLayoutVars>
      </dgm:prSet>
      <dgm:spPr/>
    </dgm:pt>
    <dgm:pt modelId="{28C5668A-D9D7-4351-8CA4-C42A34AD28F5}" type="pres">
      <dgm:prSet presAssocID="{A3859973-F33F-4CFE-809C-FB4BB38A22E9}" presName="spacer" presStyleCnt="0"/>
      <dgm:spPr/>
    </dgm:pt>
    <dgm:pt modelId="{C3E63D6A-1F1F-4348-BC4D-23FAC5AA7997}" type="pres">
      <dgm:prSet presAssocID="{E74977C1-860B-480F-BCB5-68443CC5C795}" presName="parentText" presStyleLbl="node1" presStyleIdx="3" presStyleCnt="7">
        <dgm:presLayoutVars>
          <dgm:chMax val="0"/>
          <dgm:bulletEnabled val="1"/>
        </dgm:presLayoutVars>
      </dgm:prSet>
      <dgm:spPr/>
    </dgm:pt>
    <dgm:pt modelId="{B55FE86E-5892-44B5-8E18-A8585AA10B6E}" type="pres">
      <dgm:prSet presAssocID="{5BBFCEE2-6592-43E3-8A8C-8DE521286F26}" presName="spacer" presStyleCnt="0"/>
      <dgm:spPr/>
    </dgm:pt>
    <dgm:pt modelId="{C6BD7E37-2BE4-4471-8661-6BA5FCF0CF6D}" type="pres">
      <dgm:prSet presAssocID="{63DED556-A8FA-4B6C-80EF-7EB8C7A8DBBF}" presName="parentText" presStyleLbl="node1" presStyleIdx="4" presStyleCnt="7">
        <dgm:presLayoutVars>
          <dgm:chMax val="0"/>
          <dgm:bulletEnabled val="1"/>
        </dgm:presLayoutVars>
      </dgm:prSet>
      <dgm:spPr/>
    </dgm:pt>
    <dgm:pt modelId="{9459852E-790D-45E4-A552-7A13974FAF49}" type="pres">
      <dgm:prSet presAssocID="{16C14E7A-E272-4622-9ABC-CBC0CF851794}" presName="spacer" presStyleCnt="0"/>
      <dgm:spPr/>
    </dgm:pt>
    <dgm:pt modelId="{23176A35-4273-44A7-A25E-DA37D90AB180}" type="pres">
      <dgm:prSet presAssocID="{2250B877-5F94-4258-AE69-F6B8A8E61F6D}" presName="parentText" presStyleLbl="node1" presStyleIdx="5" presStyleCnt="7">
        <dgm:presLayoutVars>
          <dgm:chMax val="0"/>
          <dgm:bulletEnabled val="1"/>
        </dgm:presLayoutVars>
      </dgm:prSet>
      <dgm:spPr/>
    </dgm:pt>
    <dgm:pt modelId="{AB32B6D5-01A0-44C8-B888-4ABB05617655}" type="pres">
      <dgm:prSet presAssocID="{623A8D41-A994-4C25-9912-03E0CF55B51D}" presName="spacer" presStyleCnt="0"/>
      <dgm:spPr/>
    </dgm:pt>
    <dgm:pt modelId="{FCA4AC10-E79D-4610-A365-80210C59EC1A}" type="pres">
      <dgm:prSet presAssocID="{45240666-9EA9-46D2-81C1-4AF74CFFBA00}" presName="parentText" presStyleLbl="node1" presStyleIdx="6" presStyleCnt="7">
        <dgm:presLayoutVars>
          <dgm:chMax val="0"/>
          <dgm:bulletEnabled val="1"/>
        </dgm:presLayoutVars>
      </dgm:prSet>
      <dgm:spPr/>
    </dgm:pt>
  </dgm:ptLst>
  <dgm:cxnLst>
    <dgm:cxn modelId="{604DBB0E-703E-48AF-8EB7-EFD736363B0F}" type="presOf" srcId="{45240666-9EA9-46D2-81C1-4AF74CFFBA00}" destId="{FCA4AC10-E79D-4610-A365-80210C59EC1A}" srcOrd="0" destOrd="0" presId="urn:microsoft.com/office/officeart/2005/8/layout/vList2"/>
    <dgm:cxn modelId="{5BCCB222-101F-43D9-B7BE-538CA5BB5662}" srcId="{6E5E343E-645C-47CF-ADBA-EF6F6E346229}" destId="{45240666-9EA9-46D2-81C1-4AF74CFFBA00}" srcOrd="6" destOrd="0" parTransId="{F7028D9A-EEF4-4F02-A520-A733C2AD35B1}" sibTransId="{732667C3-A7BD-47ED-8FFC-806D3A016AD8}"/>
    <dgm:cxn modelId="{2787EA26-A6DE-4F73-8785-82DF00C1ADB8}" type="presOf" srcId="{E74977C1-860B-480F-BCB5-68443CC5C795}" destId="{C3E63D6A-1F1F-4348-BC4D-23FAC5AA7997}" srcOrd="0" destOrd="0" presId="urn:microsoft.com/office/officeart/2005/8/layout/vList2"/>
    <dgm:cxn modelId="{8EF95A42-2C09-4EFC-865F-4CFA8621B1BE}" type="presOf" srcId="{87E80A5D-C6DB-4218-BDDE-511133268624}" destId="{643C801D-137D-490B-90EC-2B108C799752}" srcOrd="0" destOrd="0" presId="urn:microsoft.com/office/officeart/2005/8/layout/vList2"/>
    <dgm:cxn modelId="{FE705577-E730-415C-85D9-640B42C3F82C}" type="presOf" srcId="{5D60E4D3-BA8A-4AB0-89E5-20B575A418C9}" destId="{DE234A9A-1036-423B-83D9-32A972B5B258}" srcOrd="0" destOrd="0" presId="urn:microsoft.com/office/officeart/2005/8/layout/vList2"/>
    <dgm:cxn modelId="{7A3DA659-C275-4B81-B6FA-6B83AB2C7A63}" type="presOf" srcId="{6E5E343E-645C-47CF-ADBA-EF6F6E346229}" destId="{313C01D7-7D9A-4BCB-BF43-EFDCB2444145}" srcOrd="0" destOrd="0" presId="urn:microsoft.com/office/officeart/2005/8/layout/vList2"/>
    <dgm:cxn modelId="{8A64AA7A-7AC2-40BB-9C08-C2CD36BEF2F2}" srcId="{6E5E343E-645C-47CF-ADBA-EF6F6E346229}" destId="{87E80A5D-C6DB-4218-BDDE-511133268624}" srcOrd="1" destOrd="0" parTransId="{95A1CFFA-2758-4082-BB92-90BD492BC0C3}" sibTransId="{4EADA335-2986-4E42-8BFF-9F41F4651DBB}"/>
    <dgm:cxn modelId="{4195007E-C801-41F6-8838-F419B179C02C}" type="presOf" srcId="{2250B877-5F94-4258-AE69-F6B8A8E61F6D}" destId="{23176A35-4273-44A7-A25E-DA37D90AB180}" srcOrd="0" destOrd="0" presId="urn:microsoft.com/office/officeart/2005/8/layout/vList2"/>
    <dgm:cxn modelId="{53B41EA4-7654-422A-A9D6-5162CC2AE6CC}" srcId="{6E5E343E-645C-47CF-ADBA-EF6F6E346229}" destId="{E74977C1-860B-480F-BCB5-68443CC5C795}" srcOrd="3" destOrd="0" parTransId="{A2BBCBEA-4A1A-4CBC-A6DA-7CD97E82DFAE}" sibTransId="{5BBFCEE2-6592-43E3-8A8C-8DE521286F26}"/>
    <dgm:cxn modelId="{7B2F5EA7-89A3-42EF-A652-B6F785A81677}" srcId="{6E5E343E-645C-47CF-ADBA-EF6F6E346229}" destId="{63DED556-A8FA-4B6C-80EF-7EB8C7A8DBBF}" srcOrd="4" destOrd="0" parTransId="{3FD385BB-FD07-4286-ABCE-913A58D23DF7}" sibTransId="{16C14E7A-E272-4622-9ABC-CBC0CF851794}"/>
    <dgm:cxn modelId="{DF931CBA-9D81-4680-84D0-C8C2B2DD4D9B}" srcId="{6E5E343E-645C-47CF-ADBA-EF6F6E346229}" destId="{196C04EB-2A61-44F2-B1C4-D763F90B0901}" srcOrd="0" destOrd="0" parTransId="{F9B245AB-D2A9-486B-B097-84147E15ECB6}" sibTransId="{AA7E585C-1B24-41C6-BDFE-4E72201BCFF2}"/>
    <dgm:cxn modelId="{521036BD-AEF3-4112-AEFE-FC39D19D1BD5}" type="presOf" srcId="{196C04EB-2A61-44F2-B1C4-D763F90B0901}" destId="{AC981CBD-A265-41EF-BEBA-BB76EE112CF9}" srcOrd="0" destOrd="0" presId="urn:microsoft.com/office/officeart/2005/8/layout/vList2"/>
    <dgm:cxn modelId="{894DC2C2-961C-4C58-8922-C4C59C1F7524}" type="presOf" srcId="{63DED556-A8FA-4B6C-80EF-7EB8C7A8DBBF}" destId="{C6BD7E37-2BE4-4471-8661-6BA5FCF0CF6D}" srcOrd="0" destOrd="0" presId="urn:microsoft.com/office/officeart/2005/8/layout/vList2"/>
    <dgm:cxn modelId="{D88DDCCE-CAB8-4D67-9621-DD936C1F165C}" srcId="{6E5E343E-645C-47CF-ADBA-EF6F6E346229}" destId="{2250B877-5F94-4258-AE69-F6B8A8E61F6D}" srcOrd="5" destOrd="0" parTransId="{DA401BDE-FAC4-4132-B7B8-B4F99D41609C}" sibTransId="{623A8D41-A994-4C25-9912-03E0CF55B51D}"/>
    <dgm:cxn modelId="{ED2067E7-D42F-4571-B279-DBCDA533F42D}" srcId="{6E5E343E-645C-47CF-ADBA-EF6F6E346229}" destId="{5D60E4D3-BA8A-4AB0-89E5-20B575A418C9}" srcOrd="2" destOrd="0" parTransId="{1AB41919-13F3-4662-8493-F7CDEEDC0D55}" sibTransId="{A3859973-F33F-4CFE-809C-FB4BB38A22E9}"/>
    <dgm:cxn modelId="{FD544EC7-1FF5-4AD0-BA99-AF5375ED9FE4}" type="presParOf" srcId="{313C01D7-7D9A-4BCB-BF43-EFDCB2444145}" destId="{AC981CBD-A265-41EF-BEBA-BB76EE112CF9}" srcOrd="0" destOrd="0" presId="urn:microsoft.com/office/officeart/2005/8/layout/vList2"/>
    <dgm:cxn modelId="{77743CAF-F294-474A-8943-F464D2803A53}" type="presParOf" srcId="{313C01D7-7D9A-4BCB-BF43-EFDCB2444145}" destId="{DB82C285-0571-4759-8818-A61445DF32A0}" srcOrd="1" destOrd="0" presId="urn:microsoft.com/office/officeart/2005/8/layout/vList2"/>
    <dgm:cxn modelId="{C398A3F7-E49F-47B1-B4AD-7DBAC2B03969}" type="presParOf" srcId="{313C01D7-7D9A-4BCB-BF43-EFDCB2444145}" destId="{643C801D-137D-490B-90EC-2B108C799752}" srcOrd="2" destOrd="0" presId="urn:microsoft.com/office/officeart/2005/8/layout/vList2"/>
    <dgm:cxn modelId="{D98A4CD8-ABB5-44DA-A101-DD770D00B201}" type="presParOf" srcId="{313C01D7-7D9A-4BCB-BF43-EFDCB2444145}" destId="{2CCA9EE9-A676-4141-9B9A-16B8B0ED848A}" srcOrd="3" destOrd="0" presId="urn:microsoft.com/office/officeart/2005/8/layout/vList2"/>
    <dgm:cxn modelId="{5E7F7BB6-F1FA-4545-AAB0-EA2071B44044}" type="presParOf" srcId="{313C01D7-7D9A-4BCB-BF43-EFDCB2444145}" destId="{DE234A9A-1036-423B-83D9-32A972B5B258}" srcOrd="4" destOrd="0" presId="urn:microsoft.com/office/officeart/2005/8/layout/vList2"/>
    <dgm:cxn modelId="{F2665DBD-F3A4-4A74-9125-62F041FF0406}" type="presParOf" srcId="{313C01D7-7D9A-4BCB-BF43-EFDCB2444145}" destId="{28C5668A-D9D7-4351-8CA4-C42A34AD28F5}" srcOrd="5" destOrd="0" presId="urn:microsoft.com/office/officeart/2005/8/layout/vList2"/>
    <dgm:cxn modelId="{B7513F11-9734-4C49-8724-359324ECF72F}" type="presParOf" srcId="{313C01D7-7D9A-4BCB-BF43-EFDCB2444145}" destId="{C3E63D6A-1F1F-4348-BC4D-23FAC5AA7997}" srcOrd="6" destOrd="0" presId="urn:microsoft.com/office/officeart/2005/8/layout/vList2"/>
    <dgm:cxn modelId="{9E8550F9-20F9-4918-B52A-0EAF213E9716}" type="presParOf" srcId="{313C01D7-7D9A-4BCB-BF43-EFDCB2444145}" destId="{B55FE86E-5892-44B5-8E18-A8585AA10B6E}" srcOrd="7" destOrd="0" presId="urn:microsoft.com/office/officeart/2005/8/layout/vList2"/>
    <dgm:cxn modelId="{7B1CF409-5D29-4D46-BA98-2FEFC5E47FE3}" type="presParOf" srcId="{313C01D7-7D9A-4BCB-BF43-EFDCB2444145}" destId="{C6BD7E37-2BE4-4471-8661-6BA5FCF0CF6D}" srcOrd="8" destOrd="0" presId="urn:microsoft.com/office/officeart/2005/8/layout/vList2"/>
    <dgm:cxn modelId="{6A603261-1102-463D-9485-17F6E136A5A6}" type="presParOf" srcId="{313C01D7-7D9A-4BCB-BF43-EFDCB2444145}" destId="{9459852E-790D-45E4-A552-7A13974FAF49}" srcOrd="9" destOrd="0" presId="urn:microsoft.com/office/officeart/2005/8/layout/vList2"/>
    <dgm:cxn modelId="{4D40E61A-D34B-4B78-8670-31DC56A5C4B5}" type="presParOf" srcId="{313C01D7-7D9A-4BCB-BF43-EFDCB2444145}" destId="{23176A35-4273-44A7-A25E-DA37D90AB180}" srcOrd="10" destOrd="0" presId="urn:microsoft.com/office/officeart/2005/8/layout/vList2"/>
    <dgm:cxn modelId="{F14CFA9E-384C-40CB-9894-17D0DF86381D}" type="presParOf" srcId="{313C01D7-7D9A-4BCB-BF43-EFDCB2444145}" destId="{AB32B6D5-01A0-44C8-B888-4ABB05617655}" srcOrd="11" destOrd="0" presId="urn:microsoft.com/office/officeart/2005/8/layout/vList2"/>
    <dgm:cxn modelId="{8A401760-6368-4C40-A7AD-A9253B86B108}" type="presParOf" srcId="{313C01D7-7D9A-4BCB-BF43-EFDCB2444145}" destId="{FCA4AC10-E79D-4610-A365-80210C59EC1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E7BCE9-A9C3-419B-96C7-BD8CB5E1835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A275F27-BAAC-4B12-875D-7FCEB64EAD39}">
      <dgm:prSet/>
      <dgm:spPr/>
      <dgm:t>
        <a:bodyPr/>
        <a:lstStyle/>
        <a:p>
          <a:r>
            <a:rPr lang="en-IN" b="1" baseline="0"/>
            <a:t>Centralization</a:t>
          </a:r>
          <a:r>
            <a:rPr lang="en-IN" baseline="0"/>
            <a:t>. </a:t>
          </a:r>
          <a:endParaRPr lang="en-US"/>
        </a:p>
      </dgm:t>
    </dgm:pt>
    <dgm:pt modelId="{4E35EAFE-B457-405F-B2F1-BFE753311981}" type="parTrans" cxnId="{4CD872A5-14B4-44C8-B881-57DBEDEDE56F}">
      <dgm:prSet/>
      <dgm:spPr/>
      <dgm:t>
        <a:bodyPr/>
        <a:lstStyle/>
        <a:p>
          <a:endParaRPr lang="en-US"/>
        </a:p>
      </dgm:t>
    </dgm:pt>
    <dgm:pt modelId="{1E70A29C-7679-4FF1-BC72-41604ADD9DDB}" type="sibTrans" cxnId="{4CD872A5-14B4-44C8-B881-57DBEDEDE56F}">
      <dgm:prSet/>
      <dgm:spPr/>
      <dgm:t>
        <a:bodyPr/>
        <a:lstStyle/>
        <a:p>
          <a:endParaRPr lang="en-US"/>
        </a:p>
      </dgm:t>
    </dgm:pt>
    <dgm:pt modelId="{F5E4FD18-486D-43F8-9B55-8BFA984B4B07}">
      <dgm:prSet/>
      <dgm:spPr/>
      <dgm:t>
        <a:bodyPr/>
        <a:lstStyle/>
        <a:p>
          <a:r>
            <a:rPr lang="en-IN" b="1" baseline="0"/>
            <a:t>Scalar chain</a:t>
          </a:r>
          <a:r>
            <a:rPr lang="en-IN" baseline="0"/>
            <a:t> </a:t>
          </a:r>
          <a:endParaRPr lang="en-US"/>
        </a:p>
      </dgm:t>
    </dgm:pt>
    <dgm:pt modelId="{0C2E34C2-A9B5-4627-A948-A327BD0C8324}" type="parTrans" cxnId="{D78B11AE-14FB-437B-8F3D-6D029EACA46C}">
      <dgm:prSet/>
      <dgm:spPr/>
      <dgm:t>
        <a:bodyPr/>
        <a:lstStyle/>
        <a:p>
          <a:endParaRPr lang="en-US"/>
        </a:p>
      </dgm:t>
    </dgm:pt>
    <dgm:pt modelId="{B00D313B-EDEE-4681-BA3A-4FE76B06E94E}" type="sibTrans" cxnId="{D78B11AE-14FB-437B-8F3D-6D029EACA46C}">
      <dgm:prSet/>
      <dgm:spPr/>
      <dgm:t>
        <a:bodyPr/>
        <a:lstStyle/>
        <a:p>
          <a:endParaRPr lang="en-US"/>
        </a:p>
      </dgm:t>
    </dgm:pt>
    <dgm:pt modelId="{CAA6ADE4-C455-4FF6-AAB2-D5152E53EDB6}">
      <dgm:prSet/>
      <dgm:spPr/>
      <dgm:t>
        <a:bodyPr/>
        <a:lstStyle/>
        <a:p>
          <a:r>
            <a:rPr lang="en-IN" b="1" baseline="0"/>
            <a:t>Order</a:t>
          </a:r>
          <a:r>
            <a:rPr lang="en-IN" baseline="0"/>
            <a:t>.. </a:t>
          </a:r>
          <a:endParaRPr lang="en-US"/>
        </a:p>
      </dgm:t>
    </dgm:pt>
    <dgm:pt modelId="{9E094541-2FBC-4D89-A524-31DABDA8101E}" type="parTrans" cxnId="{C1F7CD3F-8BD0-4211-BECC-E2292BD66041}">
      <dgm:prSet/>
      <dgm:spPr/>
      <dgm:t>
        <a:bodyPr/>
        <a:lstStyle/>
        <a:p>
          <a:endParaRPr lang="en-US"/>
        </a:p>
      </dgm:t>
    </dgm:pt>
    <dgm:pt modelId="{A1C258AD-5454-4029-A6C7-583EC970A314}" type="sibTrans" cxnId="{C1F7CD3F-8BD0-4211-BECC-E2292BD66041}">
      <dgm:prSet/>
      <dgm:spPr/>
      <dgm:t>
        <a:bodyPr/>
        <a:lstStyle/>
        <a:p>
          <a:endParaRPr lang="en-US"/>
        </a:p>
      </dgm:t>
    </dgm:pt>
    <dgm:pt modelId="{047B2D54-9677-45FA-A00B-8E3E33913FA4}">
      <dgm:prSet/>
      <dgm:spPr/>
      <dgm:t>
        <a:bodyPr/>
        <a:lstStyle/>
        <a:p>
          <a:r>
            <a:rPr lang="en-IN" b="1" baseline="0"/>
            <a:t>Equity</a:t>
          </a:r>
          <a:r>
            <a:rPr lang="en-IN" baseline="0"/>
            <a:t>. </a:t>
          </a:r>
          <a:endParaRPr lang="en-US"/>
        </a:p>
      </dgm:t>
    </dgm:pt>
    <dgm:pt modelId="{85B29F0A-29CB-4F4F-8C51-BDFDE83121B0}" type="parTrans" cxnId="{0217F779-F84F-438C-A5F7-401E61D1F54F}">
      <dgm:prSet/>
      <dgm:spPr/>
      <dgm:t>
        <a:bodyPr/>
        <a:lstStyle/>
        <a:p>
          <a:endParaRPr lang="en-US"/>
        </a:p>
      </dgm:t>
    </dgm:pt>
    <dgm:pt modelId="{5DAB7D2B-05B1-4CBC-8CCF-16E5E231D658}" type="sibTrans" cxnId="{0217F779-F84F-438C-A5F7-401E61D1F54F}">
      <dgm:prSet/>
      <dgm:spPr/>
      <dgm:t>
        <a:bodyPr/>
        <a:lstStyle/>
        <a:p>
          <a:endParaRPr lang="en-US"/>
        </a:p>
      </dgm:t>
    </dgm:pt>
    <dgm:pt modelId="{8F129EE5-8866-424C-A996-0CBA40382386}">
      <dgm:prSet/>
      <dgm:spPr/>
      <dgm:t>
        <a:bodyPr/>
        <a:lstStyle/>
        <a:p>
          <a:r>
            <a:rPr lang="en-IN" b="1" baseline="0"/>
            <a:t>Stability of Tenure of Personnel</a:t>
          </a:r>
          <a:r>
            <a:rPr lang="en-IN" baseline="0"/>
            <a:t>. </a:t>
          </a:r>
          <a:endParaRPr lang="en-US"/>
        </a:p>
      </dgm:t>
    </dgm:pt>
    <dgm:pt modelId="{8EB8E591-6F5C-493E-BF95-ECDC2D2BDFB6}" type="parTrans" cxnId="{A753B177-B34C-4F04-8BD2-E89B7C71BF26}">
      <dgm:prSet/>
      <dgm:spPr/>
      <dgm:t>
        <a:bodyPr/>
        <a:lstStyle/>
        <a:p>
          <a:endParaRPr lang="en-US"/>
        </a:p>
      </dgm:t>
    </dgm:pt>
    <dgm:pt modelId="{9A4BEF60-C2B2-4317-A40A-827CB7848851}" type="sibTrans" cxnId="{A753B177-B34C-4F04-8BD2-E89B7C71BF26}">
      <dgm:prSet/>
      <dgm:spPr/>
      <dgm:t>
        <a:bodyPr/>
        <a:lstStyle/>
        <a:p>
          <a:endParaRPr lang="en-US"/>
        </a:p>
      </dgm:t>
    </dgm:pt>
    <dgm:pt modelId="{C1431ADC-FF34-447B-8EC1-4ACE866EDED7}">
      <dgm:prSet/>
      <dgm:spPr/>
      <dgm:t>
        <a:bodyPr/>
        <a:lstStyle/>
        <a:p>
          <a:r>
            <a:rPr lang="en-IN" b="1" baseline="0"/>
            <a:t>Initiative</a:t>
          </a:r>
          <a:r>
            <a:rPr lang="en-IN" baseline="0"/>
            <a:t>. </a:t>
          </a:r>
          <a:endParaRPr lang="en-US"/>
        </a:p>
      </dgm:t>
    </dgm:pt>
    <dgm:pt modelId="{A9831CBF-1314-4489-A835-CA387BD15FD9}" type="parTrans" cxnId="{F1E031A1-1496-4B53-8156-5CA2CE77C05F}">
      <dgm:prSet/>
      <dgm:spPr/>
      <dgm:t>
        <a:bodyPr/>
        <a:lstStyle/>
        <a:p>
          <a:endParaRPr lang="en-US"/>
        </a:p>
      </dgm:t>
    </dgm:pt>
    <dgm:pt modelId="{B2A76F14-38F6-40FC-BDAC-36B6E9ADDC5C}" type="sibTrans" cxnId="{F1E031A1-1496-4B53-8156-5CA2CE77C05F}">
      <dgm:prSet/>
      <dgm:spPr/>
      <dgm:t>
        <a:bodyPr/>
        <a:lstStyle/>
        <a:p>
          <a:endParaRPr lang="en-US"/>
        </a:p>
      </dgm:t>
    </dgm:pt>
    <dgm:pt modelId="{938C2408-E104-4C04-AEC0-6AEC08A8CD50}">
      <dgm:prSet/>
      <dgm:spPr/>
      <dgm:t>
        <a:bodyPr/>
        <a:lstStyle/>
        <a:p>
          <a:r>
            <a:rPr lang="en-IN" b="1" baseline="0"/>
            <a:t>Esprit de Corps</a:t>
          </a:r>
          <a:r>
            <a:rPr lang="en-IN" baseline="0"/>
            <a:t>. </a:t>
          </a:r>
          <a:endParaRPr lang="en-US"/>
        </a:p>
      </dgm:t>
    </dgm:pt>
    <dgm:pt modelId="{37FBA983-DC86-4C72-9E77-8913E1BE12F5}" type="parTrans" cxnId="{3A1B93EA-AB49-48EF-8933-8FB6C318F135}">
      <dgm:prSet/>
      <dgm:spPr/>
      <dgm:t>
        <a:bodyPr/>
        <a:lstStyle/>
        <a:p>
          <a:endParaRPr lang="en-US"/>
        </a:p>
      </dgm:t>
    </dgm:pt>
    <dgm:pt modelId="{CB3A2251-2715-452B-B408-77360AE07AC3}" type="sibTrans" cxnId="{3A1B93EA-AB49-48EF-8933-8FB6C318F135}">
      <dgm:prSet/>
      <dgm:spPr/>
      <dgm:t>
        <a:bodyPr/>
        <a:lstStyle/>
        <a:p>
          <a:endParaRPr lang="en-US"/>
        </a:p>
      </dgm:t>
    </dgm:pt>
    <dgm:pt modelId="{96FE4426-31E5-4F91-8296-A3C29E3A8DB1}" type="pres">
      <dgm:prSet presAssocID="{90E7BCE9-A9C3-419B-96C7-BD8CB5E1835C}" presName="linear" presStyleCnt="0">
        <dgm:presLayoutVars>
          <dgm:animLvl val="lvl"/>
          <dgm:resizeHandles val="exact"/>
        </dgm:presLayoutVars>
      </dgm:prSet>
      <dgm:spPr/>
    </dgm:pt>
    <dgm:pt modelId="{955DA58D-EB6C-4C14-BAA9-61EBA1024F8D}" type="pres">
      <dgm:prSet presAssocID="{8A275F27-BAAC-4B12-875D-7FCEB64EAD39}" presName="parentText" presStyleLbl="node1" presStyleIdx="0" presStyleCnt="7">
        <dgm:presLayoutVars>
          <dgm:chMax val="0"/>
          <dgm:bulletEnabled val="1"/>
        </dgm:presLayoutVars>
      </dgm:prSet>
      <dgm:spPr/>
    </dgm:pt>
    <dgm:pt modelId="{84995870-1CA3-4299-B7BF-1076C3D99F8B}" type="pres">
      <dgm:prSet presAssocID="{1E70A29C-7679-4FF1-BC72-41604ADD9DDB}" presName="spacer" presStyleCnt="0"/>
      <dgm:spPr/>
    </dgm:pt>
    <dgm:pt modelId="{FF5F3D66-3935-406F-9194-7C07DF20B6B2}" type="pres">
      <dgm:prSet presAssocID="{F5E4FD18-486D-43F8-9B55-8BFA984B4B07}" presName="parentText" presStyleLbl="node1" presStyleIdx="1" presStyleCnt="7">
        <dgm:presLayoutVars>
          <dgm:chMax val="0"/>
          <dgm:bulletEnabled val="1"/>
        </dgm:presLayoutVars>
      </dgm:prSet>
      <dgm:spPr/>
    </dgm:pt>
    <dgm:pt modelId="{72898338-0C28-4764-8F0D-6C7A097343B3}" type="pres">
      <dgm:prSet presAssocID="{B00D313B-EDEE-4681-BA3A-4FE76B06E94E}" presName="spacer" presStyleCnt="0"/>
      <dgm:spPr/>
    </dgm:pt>
    <dgm:pt modelId="{77E6273C-9567-4E2E-B63A-5618FFD67302}" type="pres">
      <dgm:prSet presAssocID="{CAA6ADE4-C455-4FF6-AAB2-D5152E53EDB6}" presName="parentText" presStyleLbl="node1" presStyleIdx="2" presStyleCnt="7">
        <dgm:presLayoutVars>
          <dgm:chMax val="0"/>
          <dgm:bulletEnabled val="1"/>
        </dgm:presLayoutVars>
      </dgm:prSet>
      <dgm:spPr/>
    </dgm:pt>
    <dgm:pt modelId="{2229B3F9-E703-4E5D-A74A-49A07F581281}" type="pres">
      <dgm:prSet presAssocID="{A1C258AD-5454-4029-A6C7-583EC970A314}" presName="spacer" presStyleCnt="0"/>
      <dgm:spPr/>
    </dgm:pt>
    <dgm:pt modelId="{C2598CBD-D64A-4830-96F7-F7232857F866}" type="pres">
      <dgm:prSet presAssocID="{047B2D54-9677-45FA-A00B-8E3E33913FA4}" presName="parentText" presStyleLbl="node1" presStyleIdx="3" presStyleCnt="7">
        <dgm:presLayoutVars>
          <dgm:chMax val="0"/>
          <dgm:bulletEnabled val="1"/>
        </dgm:presLayoutVars>
      </dgm:prSet>
      <dgm:spPr/>
    </dgm:pt>
    <dgm:pt modelId="{AE8E0F40-9BE6-4272-86D6-315A19FBE6FE}" type="pres">
      <dgm:prSet presAssocID="{5DAB7D2B-05B1-4CBC-8CCF-16E5E231D658}" presName="spacer" presStyleCnt="0"/>
      <dgm:spPr/>
    </dgm:pt>
    <dgm:pt modelId="{29F73C0A-0C72-4246-B650-7772A907F3A4}" type="pres">
      <dgm:prSet presAssocID="{8F129EE5-8866-424C-A996-0CBA40382386}" presName="parentText" presStyleLbl="node1" presStyleIdx="4" presStyleCnt="7">
        <dgm:presLayoutVars>
          <dgm:chMax val="0"/>
          <dgm:bulletEnabled val="1"/>
        </dgm:presLayoutVars>
      </dgm:prSet>
      <dgm:spPr/>
    </dgm:pt>
    <dgm:pt modelId="{B83A5517-DA5F-4249-81A4-4F6CE3B25383}" type="pres">
      <dgm:prSet presAssocID="{9A4BEF60-C2B2-4317-A40A-827CB7848851}" presName="spacer" presStyleCnt="0"/>
      <dgm:spPr/>
    </dgm:pt>
    <dgm:pt modelId="{046F440F-A21E-4C5D-8801-8F23BD24FA2F}" type="pres">
      <dgm:prSet presAssocID="{C1431ADC-FF34-447B-8EC1-4ACE866EDED7}" presName="parentText" presStyleLbl="node1" presStyleIdx="5" presStyleCnt="7">
        <dgm:presLayoutVars>
          <dgm:chMax val="0"/>
          <dgm:bulletEnabled val="1"/>
        </dgm:presLayoutVars>
      </dgm:prSet>
      <dgm:spPr/>
    </dgm:pt>
    <dgm:pt modelId="{C59C27B1-674A-4666-B36B-37DDB73814CB}" type="pres">
      <dgm:prSet presAssocID="{B2A76F14-38F6-40FC-BDAC-36B6E9ADDC5C}" presName="spacer" presStyleCnt="0"/>
      <dgm:spPr/>
    </dgm:pt>
    <dgm:pt modelId="{CA57A652-C714-40A7-9167-871BE22D0FBE}" type="pres">
      <dgm:prSet presAssocID="{938C2408-E104-4C04-AEC0-6AEC08A8CD50}" presName="parentText" presStyleLbl="node1" presStyleIdx="6" presStyleCnt="7">
        <dgm:presLayoutVars>
          <dgm:chMax val="0"/>
          <dgm:bulletEnabled val="1"/>
        </dgm:presLayoutVars>
      </dgm:prSet>
      <dgm:spPr/>
    </dgm:pt>
  </dgm:ptLst>
  <dgm:cxnLst>
    <dgm:cxn modelId="{BF48FD14-838B-4991-985C-786F4CC14516}" type="presOf" srcId="{C1431ADC-FF34-447B-8EC1-4ACE866EDED7}" destId="{046F440F-A21E-4C5D-8801-8F23BD24FA2F}" srcOrd="0" destOrd="0" presId="urn:microsoft.com/office/officeart/2005/8/layout/vList2"/>
    <dgm:cxn modelId="{C1F7CD3F-8BD0-4211-BECC-E2292BD66041}" srcId="{90E7BCE9-A9C3-419B-96C7-BD8CB5E1835C}" destId="{CAA6ADE4-C455-4FF6-AAB2-D5152E53EDB6}" srcOrd="2" destOrd="0" parTransId="{9E094541-2FBC-4D89-A524-31DABDA8101E}" sibTransId="{A1C258AD-5454-4029-A6C7-583EC970A314}"/>
    <dgm:cxn modelId="{2978B94A-2696-4D14-9EC1-B1489DF3C99B}" type="presOf" srcId="{90E7BCE9-A9C3-419B-96C7-BD8CB5E1835C}" destId="{96FE4426-31E5-4F91-8296-A3C29E3A8DB1}" srcOrd="0" destOrd="0" presId="urn:microsoft.com/office/officeart/2005/8/layout/vList2"/>
    <dgm:cxn modelId="{F1D9AB6F-5406-419F-AD13-C2CA57626E01}" type="presOf" srcId="{F5E4FD18-486D-43F8-9B55-8BFA984B4B07}" destId="{FF5F3D66-3935-406F-9194-7C07DF20B6B2}" srcOrd="0" destOrd="0" presId="urn:microsoft.com/office/officeart/2005/8/layout/vList2"/>
    <dgm:cxn modelId="{A753B177-B34C-4F04-8BD2-E89B7C71BF26}" srcId="{90E7BCE9-A9C3-419B-96C7-BD8CB5E1835C}" destId="{8F129EE5-8866-424C-A996-0CBA40382386}" srcOrd="4" destOrd="0" parTransId="{8EB8E591-6F5C-493E-BF95-ECDC2D2BDFB6}" sibTransId="{9A4BEF60-C2B2-4317-A40A-827CB7848851}"/>
    <dgm:cxn modelId="{0217F779-F84F-438C-A5F7-401E61D1F54F}" srcId="{90E7BCE9-A9C3-419B-96C7-BD8CB5E1835C}" destId="{047B2D54-9677-45FA-A00B-8E3E33913FA4}" srcOrd="3" destOrd="0" parTransId="{85B29F0A-29CB-4F4F-8C51-BDFDE83121B0}" sibTransId="{5DAB7D2B-05B1-4CBC-8CCF-16E5E231D658}"/>
    <dgm:cxn modelId="{F343275A-FDD8-41A2-B663-688A3F97BBE5}" type="presOf" srcId="{938C2408-E104-4C04-AEC0-6AEC08A8CD50}" destId="{CA57A652-C714-40A7-9167-871BE22D0FBE}" srcOrd="0" destOrd="0" presId="urn:microsoft.com/office/officeart/2005/8/layout/vList2"/>
    <dgm:cxn modelId="{F1E031A1-1496-4B53-8156-5CA2CE77C05F}" srcId="{90E7BCE9-A9C3-419B-96C7-BD8CB5E1835C}" destId="{C1431ADC-FF34-447B-8EC1-4ACE866EDED7}" srcOrd="5" destOrd="0" parTransId="{A9831CBF-1314-4489-A835-CA387BD15FD9}" sibTransId="{B2A76F14-38F6-40FC-BDAC-36B6E9ADDC5C}"/>
    <dgm:cxn modelId="{4CD872A5-14B4-44C8-B881-57DBEDEDE56F}" srcId="{90E7BCE9-A9C3-419B-96C7-BD8CB5E1835C}" destId="{8A275F27-BAAC-4B12-875D-7FCEB64EAD39}" srcOrd="0" destOrd="0" parTransId="{4E35EAFE-B457-405F-B2F1-BFE753311981}" sibTransId="{1E70A29C-7679-4FF1-BC72-41604ADD9DDB}"/>
    <dgm:cxn modelId="{D78B11AE-14FB-437B-8F3D-6D029EACA46C}" srcId="{90E7BCE9-A9C3-419B-96C7-BD8CB5E1835C}" destId="{F5E4FD18-486D-43F8-9B55-8BFA984B4B07}" srcOrd="1" destOrd="0" parTransId="{0C2E34C2-A9B5-4627-A948-A327BD0C8324}" sibTransId="{B00D313B-EDEE-4681-BA3A-4FE76B06E94E}"/>
    <dgm:cxn modelId="{6CB283C0-1AEC-4B4E-AD47-A04AF458512B}" type="presOf" srcId="{8F129EE5-8866-424C-A996-0CBA40382386}" destId="{29F73C0A-0C72-4246-B650-7772A907F3A4}" srcOrd="0" destOrd="0" presId="urn:microsoft.com/office/officeart/2005/8/layout/vList2"/>
    <dgm:cxn modelId="{DDE632D5-B81B-4B17-9DAE-DBEDC4627BEA}" type="presOf" srcId="{CAA6ADE4-C455-4FF6-AAB2-D5152E53EDB6}" destId="{77E6273C-9567-4E2E-B63A-5618FFD67302}" srcOrd="0" destOrd="0" presId="urn:microsoft.com/office/officeart/2005/8/layout/vList2"/>
    <dgm:cxn modelId="{A51D8AD7-6E02-453F-A7E1-380536C5C895}" type="presOf" srcId="{047B2D54-9677-45FA-A00B-8E3E33913FA4}" destId="{C2598CBD-D64A-4830-96F7-F7232857F866}" srcOrd="0" destOrd="0" presId="urn:microsoft.com/office/officeart/2005/8/layout/vList2"/>
    <dgm:cxn modelId="{B553E0D9-8513-458D-82D4-87DC715EF2F0}" type="presOf" srcId="{8A275F27-BAAC-4B12-875D-7FCEB64EAD39}" destId="{955DA58D-EB6C-4C14-BAA9-61EBA1024F8D}" srcOrd="0" destOrd="0" presId="urn:microsoft.com/office/officeart/2005/8/layout/vList2"/>
    <dgm:cxn modelId="{3A1B93EA-AB49-48EF-8933-8FB6C318F135}" srcId="{90E7BCE9-A9C3-419B-96C7-BD8CB5E1835C}" destId="{938C2408-E104-4C04-AEC0-6AEC08A8CD50}" srcOrd="6" destOrd="0" parTransId="{37FBA983-DC86-4C72-9E77-8913E1BE12F5}" sibTransId="{CB3A2251-2715-452B-B408-77360AE07AC3}"/>
    <dgm:cxn modelId="{F47A48F6-F1FF-4804-9A72-050D531DE483}" type="presParOf" srcId="{96FE4426-31E5-4F91-8296-A3C29E3A8DB1}" destId="{955DA58D-EB6C-4C14-BAA9-61EBA1024F8D}" srcOrd="0" destOrd="0" presId="urn:microsoft.com/office/officeart/2005/8/layout/vList2"/>
    <dgm:cxn modelId="{C569ED0C-5686-46A7-9D5D-1406304D7CC6}" type="presParOf" srcId="{96FE4426-31E5-4F91-8296-A3C29E3A8DB1}" destId="{84995870-1CA3-4299-B7BF-1076C3D99F8B}" srcOrd="1" destOrd="0" presId="urn:microsoft.com/office/officeart/2005/8/layout/vList2"/>
    <dgm:cxn modelId="{C2CAA110-B013-48BC-B318-D8D5CC48AC33}" type="presParOf" srcId="{96FE4426-31E5-4F91-8296-A3C29E3A8DB1}" destId="{FF5F3D66-3935-406F-9194-7C07DF20B6B2}" srcOrd="2" destOrd="0" presId="urn:microsoft.com/office/officeart/2005/8/layout/vList2"/>
    <dgm:cxn modelId="{A684A104-678E-47C8-919A-1895D35097A4}" type="presParOf" srcId="{96FE4426-31E5-4F91-8296-A3C29E3A8DB1}" destId="{72898338-0C28-4764-8F0D-6C7A097343B3}" srcOrd="3" destOrd="0" presId="urn:microsoft.com/office/officeart/2005/8/layout/vList2"/>
    <dgm:cxn modelId="{F809DD7F-2DB3-476C-BF41-610213F34BBE}" type="presParOf" srcId="{96FE4426-31E5-4F91-8296-A3C29E3A8DB1}" destId="{77E6273C-9567-4E2E-B63A-5618FFD67302}" srcOrd="4" destOrd="0" presId="urn:microsoft.com/office/officeart/2005/8/layout/vList2"/>
    <dgm:cxn modelId="{9B470EA3-193E-48A7-B31A-4D71EED2F58A}" type="presParOf" srcId="{96FE4426-31E5-4F91-8296-A3C29E3A8DB1}" destId="{2229B3F9-E703-4E5D-A74A-49A07F581281}" srcOrd="5" destOrd="0" presId="urn:microsoft.com/office/officeart/2005/8/layout/vList2"/>
    <dgm:cxn modelId="{50FE6E6D-9993-4055-A60F-F65CE8C380E7}" type="presParOf" srcId="{96FE4426-31E5-4F91-8296-A3C29E3A8DB1}" destId="{C2598CBD-D64A-4830-96F7-F7232857F866}" srcOrd="6" destOrd="0" presId="urn:microsoft.com/office/officeart/2005/8/layout/vList2"/>
    <dgm:cxn modelId="{4C255104-5C8F-40A9-B7CE-B93986218146}" type="presParOf" srcId="{96FE4426-31E5-4F91-8296-A3C29E3A8DB1}" destId="{AE8E0F40-9BE6-4272-86D6-315A19FBE6FE}" srcOrd="7" destOrd="0" presId="urn:microsoft.com/office/officeart/2005/8/layout/vList2"/>
    <dgm:cxn modelId="{2B5BAD79-839A-499C-B921-B9C555018463}" type="presParOf" srcId="{96FE4426-31E5-4F91-8296-A3C29E3A8DB1}" destId="{29F73C0A-0C72-4246-B650-7772A907F3A4}" srcOrd="8" destOrd="0" presId="urn:microsoft.com/office/officeart/2005/8/layout/vList2"/>
    <dgm:cxn modelId="{CF9023F5-61EB-4327-B0CB-C13495899D37}" type="presParOf" srcId="{96FE4426-31E5-4F91-8296-A3C29E3A8DB1}" destId="{B83A5517-DA5F-4249-81A4-4F6CE3B25383}" srcOrd="9" destOrd="0" presId="urn:microsoft.com/office/officeart/2005/8/layout/vList2"/>
    <dgm:cxn modelId="{8F9BA5DC-F396-44D7-9F56-3BE14C02A55B}" type="presParOf" srcId="{96FE4426-31E5-4F91-8296-A3C29E3A8DB1}" destId="{046F440F-A21E-4C5D-8801-8F23BD24FA2F}" srcOrd="10" destOrd="0" presId="urn:microsoft.com/office/officeart/2005/8/layout/vList2"/>
    <dgm:cxn modelId="{474A23D5-2054-4983-9511-280F8FB76FD1}" type="presParOf" srcId="{96FE4426-31E5-4F91-8296-A3C29E3A8DB1}" destId="{C59C27B1-674A-4666-B36B-37DDB73814CB}" srcOrd="11" destOrd="0" presId="urn:microsoft.com/office/officeart/2005/8/layout/vList2"/>
    <dgm:cxn modelId="{06AB18B3-C608-4BAB-A365-34DC3E5B0233}" type="presParOf" srcId="{96FE4426-31E5-4F91-8296-A3C29E3A8DB1}" destId="{CA57A652-C714-40A7-9167-871BE22D0FB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C61302-466A-4184-817B-D31F934FBF4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C0EAFD5-5CE5-4F64-A498-30DC66281CB2}">
      <dgm:prSet/>
      <dgm:spPr/>
      <dgm:t>
        <a:bodyPr/>
        <a:lstStyle/>
        <a:p>
          <a:r>
            <a:rPr lang="en-IN" b="1"/>
            <a:t>Purveyance</a:t>
          </a:r>
          <a:r>
            <a:rPr lang="en-IN"/>
            <a:t>. (Forecast &amp; Plan). Examining the future and drawing up a plan of action. The elements of strategy. </a:t>
          </a:r>
          <a:endParaRPr lang="en-US"/>
        </a:p>
      </dgm:t>
    </dgm:pt>
    <dgm:pt modelId="{A3782E5A-A621-4536-8B97-A4DD50075A79}" type="parTrans" cxnId="{9EA0F55F-6734-4D31-9EE8-238E446BC6F6}">
      <dgm:prSet/>
      <dgm:spPr/>
      <dgm:t>
        <a:bodyPr/>
        <a:lstStyle/>
        <a:p>
          <a:endParaRPr lang="en-US"/>
        </a:p>
      </dgm:t>
    </dgm:pt>
    <dgm:pt modelId="{0C16E06F-1649-4A22-8D71-5C66C52BFBA1}" type="sibTrans" cxnId="{9EA0F55F-6734-4D31-9EE8-238E446BC6F6}">
      <dgm:prSet/>
      <dgm:spPr/>
      <dgm:t>
        <a:bodyPr/>
        <a:lstStyle/>
        <a:p>
          <a:endParaRPr lang="en-US"/>
        </a:p>
      </dgm:t>
    </dgm:pt>
    <dgm:pt modelId="{5AE2688F-801B-4D37-A4D4-1EB73BD2A66C}">
      <dgm:prSet/>
      <dgm:spPr/>
      <dgm:t>
        <a:bodyPr/>
        <a:lstStyle/>
        <a:p>
          <a:r>
            <a:rPr lang="en-IN" b="1"/>
            <a:t>To organize</a:t>
          </a:r>
          <a:r>
            <a:rPr lang="en-IN"/>
            <a:t>. Build up the structure, both material and human, of the undertaking. </a:t>
          </a:r>
          <a:endParaRPr lang="en-US"/>
        </a:p>
      </dgm:t>
    </dgm:pt>
    <dgm:pt modelId="{14882DAD-0842-42B7-AFAD-CCA4509D06A5}" type="parTrans" cxnId="{06E1EC61-06BB-46A3-957E-72B70BEC77C1}">
      <dgm:prSet/>
      <dgm:spPr/>
      <dgm:t>
        <a:bodyPr/>
        <a:lstStyle/>
        <a:p>
          <a:endParaRPr lang="en-US"/>
        </a:p>
      </dgm:t>
    </dgm:pt>
    <dgm:pt modelId="{5D0856A0-2D3F-4E63-AD28-C1F6BBB92C00}" type="sibTrans" cxnId="{06E1EC61-06BB-46A3-957E-72B70BEC77C1}">
      <dgm:prSet/>
      <dgm:spPr/>
      <dgm:t>
        <a:bodyPr/>
        <a:lstStyle/>
        <a:p>
          <a:endParaRPr lang="en-US"/>
        </a:p>
      </dgm:t>
    </dgm:pt>
    <dgm:pt modelId="{F7A55697-B9F9-4F8F-9A7E-92034E2D29A9}">
      <dgm:prSet/>
      <dgm:spPr/>
      <dgm:t>
        <a:bodyPr/>
        <a:lstStyle/>
        <a:p>
          <a:r>
            <a:rPr lang="en-IN" b="1"/>
            <a:t>To command</a:t>
          </a:r>
          <a:r>
            <a:rPr lang="en-IN"/>
            <a:t>. Maintain the activity among the personnel. </a:t>
          </a:r>
          <a:endParaRPr lang="en-US"/>
        </a:p>
      </dgm:t>
    </dgm:pt>
    <dgm:pt modelId="{A28D8F4E-3793-48C8-8BAD-733DDE551A1B}" type="parTrans" cxnId="{8804209C-2EA1-4E1D-862D-8D7D5B0C5716}">
      <dgm:prSet/>
      <dgm:spPr/>
      <dgm:t>
        <a:bodyPr/>
        <a:lstStyle/>
        <a:p>
          <a:endParaRPr lang="en-US"/>
        </a:p>
      </dgm:t>
    </dgm:pt>
    <dgm:pt modelId="{619C164B-F3AB-4F7B-BA3E-B536397B4489}" type="sibTrans" cxnId="{8804209C-2EA1-4E1D-862D-8D7D5B0C5716}">
      <dgm:prSet/>
      <dgm:spPr/>
      <dgm:t>
        <a:bodyPr/>
        <a:lstStyle/>
        <a:p>
          <a:endParaRPr lang="en-US"/>
        </a:p>
      </dgm:t>
    </dgm:pt>
    <dgm:pt modelId="{09D51FC9-68B6-40C7-8225-925A310676C4}">
      <dgm:prSet/>
      <dgm:spPr/>
      <dgm:t>
        <a:bodyPr/>
        <a:lstStyle/>
        <a:p>
          <a:r>
            <a:rPr lang="en-IN" b="1"/>
            <a:t>To coordinate</a:t>
          </a:r>
          <a:r>
            <a:rPr lang="en-IN"/>
            <a:t>. Binding together, unifying and harmonizing all activity and effort. </a:t>
          </a:r>
          <a:endParaRPr lang="en-US"/>
        </a:p>
      </dgm:t>
    </dgm:pt>
    <dgm:pt modelId="{58EC312B-BACF-444F-A797-CFDE2ADF3418}" type="parTrans" cxnId="{4DD3D450-9E17-472C-8A60-E1B4DD111921}">
      <dgm:prSet/>
      <dgm:spPr/>
      <dgm:t>
        <a:bodyPr/>
        <a:lstStyle/>
        <a:p>
          <a:endParaRPr lang="en-US"/>
        </a:p>
      </dgm:t>
    </dgm:pt>
    <dgm:pt modelId="{46BD04F7-51AF-4B32-9911-63A0E5EEF7C3}" type="sibTrans" cxnId="{4DD3D450-9E17-472C-8A60-E1B4DD111921}">
      <dgm:prSet/>
      <dgm:spPr/>
      <dgm:t>
        <a:bodyPr/>
        <a:lstStyle/>
        <a:p>
          <a:endParaRPr lang="en-US"/>
        </a:p>
      </dgm:t>
    </dgm:pt>
    <dgm:pt modelId="{464A75C8-1D6A-404C-A0C4-04985B4FB877}">
      <dgm:prSet/>
      <dgm:spPr/>
      <dgm:t>
        <a:bodyPr/>
        <a:lstStyle/>
        <a:p>
          <a:r>
            <a:rPr lang="en-IN" b="1"/>
            <a:t>To control</a:t>
          </a:r>
          <a:r>
            <a:rPr lang="en-IN"/>
            <a:t>. Seeing that everything occurs in conformity with established rule and expressed command. </a:t>
          </a:r>
          <a:endParaRPr lang="en-US"/>
        </a:p>
      </dgm:t>
    </dgm:pt>
    <dgm:pt modelId="{7A28A7FC-2443-46E2-982A-2C1EDB3C36B8}" type="parTrans" cxnId="{5B4DE478-9CCD-4A1D-9B77-5F8051776E81}">
      <dgm:prSet/>
      <dgm:spPr/>
      <dgm:t>
        <a:bodyPr/>
        <a:lstStyle/>
        <a:p>
          <a:endParaRPr lang="en-US"/>
        </a:p>
      </dgm:t>
    </dgm:pt>
    <dgm:pt modelId="{77944E0E-A959-4EB2-A75B-E4121B75D3F3}" type="sibTrans" cxnId="{5B4DE478-9CCD-4A1D-9B77-5F8051776E81}">
      <dgm:prSet/>
      <dgm:spPr/>
      <dgm:t>
        <a:bodyPr/>
        <a:lstStyle/>
        <a:p>
          <a:endParaRPr lang="en-US"/>
        </a:p>
      </dgm:t>
    </dgm:pt>
    <dgm:pt modelId="{C0573B64-3A1C-49E7-B8DD-30FDA4FFD053}" type="pres">
      <dgm:prSet presAssocID="{65C61302-466A-4184-817B-D31F934FBF4C}" presName="root" presStyleCnt="0">
        <dgm:presLayoutVars>
          <dgm:dir/>
          <dgm:resizeHandles val="exact"/>
        </dgm:presLayoutVars>
      </dgm:prSet>
      <dgm:spPr/>
    </dgm:pt>
    <dgm:pt modelId="{0121881C-A739-4846-996B-7E7CAC8A2F99}" type="pres">
      <dgm:prSet presAssocID="{BC0EAFD5-5CE5-4F64-A498-30DC66281CB2}" presName="compNode" presStyleCnt="0"/>
      <dgm:spPr/>
    </dgm:pt>
    <dgm:pt modelId="{F0F7304A-4467-44C5-B854-5C1B8B0AA6E8}" type="pres">
      <dgm:prSet presAssocID="{BC0EAFD5-5CE5-4F64-A498-30DC66281CB2}" presName="bgRect" presStyleLbl="bgShp" presStyleIdx="0" presStyleCnt="5"/>
      <dgm:spPr/>
    </dgm:pt>
    <dgm:pt modelId="{A525FE69-22C6-4032-8E9A-01125F9364D8}" type="pres">
      <dgm:prSet presAssocID="{BC0EAFD5-5CE5-4F64-A498-30DC66281CB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sign"/>
        </a:ext>
      </dgm:extLst>
    </dgm:pt>
    <dgm:pt modelId="{8D3AA127-58EF-43ED-8E08-03E4CBA311E2}" type="pres">
      <dgm:prSet presAssocID="{BC0EAFD5-5CE5-4F64-A498-30DC66281CB2}" presName="spaceRect" presStyleCnt="0"/>
      <dgm:spPr/>
    </dgm:pt>
    <dgm:pt modelId="{C5D74421-FA82-4D26-8E85-DB793E2DA201}" type="pres">
      <dgm:prSet presAssocID="{BC0EAFD5-5CE5-4F64-A498-30DC66281CB2}" presName="parTx" presStyleLbl="revTx" presStyleIdx="0" presStyleCnt="5">
        <dgm:presLayoutVars>
          <dgm:chMax val="0"/>
          <dgm:chPref val="0"/>
        </dgm:presLayoutVars>
      </dgm:prSet>
      <dgm:spPr/>
    </dgm:pt>
    <dgm:pt modelId="{07915438-ACC8-4AF9-B070-16288BF83E28}" type="pres">
      <dgm:prSet presAssocID="{0C16E06F-1649-4A22-8D71-5C66C52BFBA1}" presName="sibTrans" presStyleCnt="0"/>
      <dgm:spPr/>
    </dgm:pt>
    <dgm:pt modelId="{D671BD46-22E1-4084-8F43-E919462ABDA7}" type="pres">
      <dgm:prSet presAssocID="{5AE2688F-801B-4D37-A4D4-1EB73BD2A66C}" presName="compNode" presStyleCnt="0"/>
      <dgm:spPr/>
    </dgm:pt>
    <dgm:pt modelId="{F0746CC9-661F-489B-9944-DF35EAC4C19F}" type="pres">
      <dgm:prSet presAssocID="{5AE2688F-801B-4D37-A4D4-1EB73BD2A66C}" presName="bgRect" presStyleLbl="bgShp" presStyleIdx="1" presStyleCnt="5"/>
      <dgm:spPr/>
    </dgm:pt>
    <dgm:pt modelId="{9B10ADE1-BC26-4BBB-B58E-8EB928BF3F1A}" type="pres">
      <dgm:prSet presAssocID="{5AE2688F-801B-4D37-A4D4-1EB73BD2A66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23940A78-49B3-4C92-8FD9-DE4BF1BF29AC}" type="pres">
      <dgm:prSet presAssocID="{5AE2688F-801B-4D37-A4D4-1EB73BD2A66C}" presName="spaceRect" presStyleCnt="0"/>
      <dgm:spPr/>
    </dgm:pt>
    <dgm:pt modelId="{EEF02AF4-ADCC-42DA-AC41-C85ED1B3EE3F}" type="pres">
      <dgm:prSet presAssocID="{5AE2688F-801B-4D37-A4D4-1EB73BD2A66C}" presName="parTx" presStyleLbl="revTx" presStyleIdx="1" presStyleCnt="5">
        <dgm:presLayoutVars>
          <dgm:chMax val="0"/>
          <dgm:chPref val="0"/>
        </dgm:presLayoutVars>
      </dgm:prSet>
      <dgm:spPr/>
    </dgm:pt>
    <dgm:pt modelId="{05AFACF0-1937-4083-B8B4-B055CF4E8B70}" type="pres">
      <dgm:prSet presAssocID="{5D0856A0-2D3F-4E63-AD28-C1F6BBB92C00}" presName="sibTrans" presStyleCnt="0"/>
      <dgm:spPr/>
    </dgm:pt>
    <dgm:pt modelId="{197C386F-F8CE-4887-8968-1C326952F70E}" type="pres">
      <dgm:prSet presAssocID="{F7A55697-B9F9-4F8F-9A7E-92034E2D29A9}" presName="compNode" presStyleCnt="0"/>
      <dgm:spPr/>
    </dgm:pt>
    <dgm:pt modelId="{D909D40E-2C4D-4390-9730-83B86CA2BA1E}" type="pres">
      <dgm:prSet presAssocID="{F7A55697-B9F9-4F8F-9A7E-92034E2D29A9}" presName="bgRect" presStyleLbl="bgShp" presStyleIdx="2" presStyleCnt="5"/>
      <dgm:spPr/>
    </dgm:pt>
    <dgm:pt modelId="{AADCAA1C-B6EA-483A-8808-1EFFCA3F0D0E}" type="pres">
      <dgm:prSet presAssocID="{F7A55697-B9F9-4F8F-9A7E-92034E2D29A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Secure"/>
        </a:ext>
      </dgm:extLst>
    </dgm:pt>
    <dgm:pt modelId="{84D8F4AB-A698-4872-B8F7-3C853E5A59B9}" type="pres">
      <dgm:prSet presAssocID="{F7A55697-B9F9-4F8F-9A7E-92034E2D29A9}" presName="spaceRect" presStyleCnt="0"/>
      <dgm:spPr/>
    </dgm:pt>
    <dgm:pt modelId="{C9E732B6-4AE1-408F-B974-9CDFFD69E04A}" type="pres">
      <dgm:prSet presAssocID="{F7A55697-B9F9-4F8F-9A7E-92034E2D29A9}" presName="parTx" presStyleLbl="revTx" presStyleIdx="2" presStyleCnt="5">
        <dgm:presLayoutVars>
          <dgm:chMax val="0"/>
          <dgm:chPref val="0"/>
        </dgm:presLayoutVars>
      </dgm:prSet>
      <dgm:spPr/>
    </dgm:pt>
    <dgm:pt modelId="{3E775289-4FBC-4C1B-87AE-EDF2DC8D799A}" type="pres">
      <dgm:prSet presAssocID="{619C164B-F3AB-4F7B-BA3E-B536397B4489}" presName="sibTrans" presStyleCnt="0"/>
      <dgm:spPr/>
    </dgm:pt>
    <dgm:pt modelId="{6A75ED05-3647-4287-B306-318CF32FC964}" type="pres">
      <dgm:prSet presAssocID="{09D51FC9-68B6-40C7-8225-925A310676C4}" presName="compNode" presStyleCnt="0"/>
      <dgm:spPr/>
    </dgm:pt>
    <dgm:pt modelId="{F9F24744-3E84-4408-8692-FE0E17860C88}" type="pres">
      <dgm:prSet presAssocID="{09D51FC9-68B6-40C7-8225-925A310676C4}" presName="bgRect" presStyleLbl="bgShp" presStyleIdx="3" presStyleCnt="5"/>
      <dgm:spPr/>
    </dgm:pt>
    <dgm:pt modelId="{4141D36E-50D0-40A1-87E6-BF7B3BAE57D7}" type="pres">
      <dgm:prSet presAssocID="{09D51FC9-68B6-40C7-8225-925A310676C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y"/>
        </a:ext>
      </dgm:extLst>
    </dgm:pt>
    <dgm:pt modelId="{40F98CE0-FADE-4689-AFBE-326AF074AE36}" type="pres">
      <dgm:prSet presAssocID="{09D51FC9-68B6-40C7-8225-925A310676C4}" presName="spaceRect" presStyleCnt="0"/>
      <dgm:spPr/>
    </dgm:pt>
    <dgm:pt modelId="{9432E5E6-F93E-456B-ABD4-510C7C7C250A}" type="pres">
      <dgm:prSet presAssocID="{09D51FC9-68B6-40C7-8225-925A310676C4}" presName="parTx" presStyleLbl="revTx" presStyleIdx="3" presStyleCnt="5">
        <dgm:presLayoutVars>
          <dgm:chMax val="0"/>
          <dgm:chPref val="0"/>
        </dgm:presLayoutVars>
      </dgm:prSet>
      <dgm:spPr/>
    </dgm:pt>
    <dgm:pt modelId="{47D772C6-F9D4-4E83-83AC-F71E08F907CF}" type="pres">
      <dgm:prSet presAssocID="{46BD04F7-51AF-4B32-9911-63A0E5EEF7C3}" presName="sibTrans" presStyleCnt="0"/>
      <dgm:spPr/>
    </dgm:pt>
    <dgm:pt modelId="{7C359E05-049C-467F-8F7E-89010266F3ED}" type="pres">
      <dgm:prSet presAssocID="{464A75C8-1D6A-404C-A0C4-04985B4FB877}" presName="compNode" presStyleCnt="0"/>
      <dgm:spPr/>
    </dgm:pt>
    <dgm:pt modelId="{F08D41B6-8E50-4757-97F8-189E47F71FA3}" type="pres">
      <dgm:prSet presAssocID="{464A75C8-1D6A-404C-A0C4-04985B4FB877}" presName="bgRect" presStyleLbl="bgShp" presStyleIdx="4" presStyleCnt="5"/>
      <dgm:spPr/>
    </dgm:pt>
    <dgm:pt modelId="{18872DA7-D772-4E1B-9AF2-B132E66C635B}" type="pres">
      <dgm:prSet presAssocID="{464A75C8-1D6A-404C-A0C4-04985B4FB87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mily"/>
        </a:ext>
      </dgm:extLst>
    </dgm:pt>
    <dgm:pt modelId="{5CEE5DF3-D9AE-4FDB-A46A-00694C72C6EB}" type="pres">
      <dgm:prSet presAssocID="{464A75C8-1D6A-404C-A0C4-04985B4FB877}" presName="spaceRect" presStyleCnt="0"/>
      <dgm:spPr/>
    </dgm:pt>
    <dgm:pt modelId="{519C0B6B-D25E-4627-9B18-FB8144372A11}" type="pres">
      <dgm:prSet presAssocID="{464A75C8-1D6A-404C-A0C4-04985B4FB877}" presName="parTx" presStyleLbl="revTx" presStyleIdx="4" presStyleCnt="5">
        <dgm:presLayoutVars>
          <dgm:chMax val="0"/>
          <dgm:chPref val="0"/>
        </dgm:presLayoutVars>
      </dgm:prSet>
      <dgm:spPr/>
    </dgm:pt>
  </dgm:ptLst>
  <dgm:cxnLst>
    <dgm:cxn modelId="{2E53F505-1399-456F-AFDF-0FF37A73A62B}" type="presOf" srcId="{09D51FC9-68B6-40C7-8225-925A310676C4}" destId="{9432E5E6-F93E-456B-ABD4-510C7C7C250A}" srcOrd="0" destOrd="0" presId="urn:microsoft.com/office/officeart/2018/2/layout/IconVerticalSolidList"/>
    <dgm:cxn modelId="{9EA0F55F-6734-4D31-9EE8-238E446BC6F6}" srcId="{65C61302-466A-4184-817B-D31F934FBF4C}" destId="{BC0EAFD5-5CE5-4F64-A498-30DC66281CB2}" srcOrd="0" destOrd="0" parTransId="{A3782E5A-A621-4536-8B97-A4DD50075A79}" sibTransId="{0C16E06F-1649-4A22-8D71-5C66C52BFBA1}"/>
    <dgm:cxn modelId="{06E1EC61-06BB-46A3-957E-72B70BEC77C1}" srcId="{65C61302-466A-4184-817B-D31F934FBF4C}" destId="{5AE2688F-801B-4D37-A4D4-1EB73BD2A66C}" srcOrd="1" destOrd="0" parTransId="{14882DAD-0842-42B7-AFAD-CCA4509D06A5}" sibTransId="{5D0856A0-2D3F-4E63-AD28-C1F6BBB92C00}"/>
    <dgm:cxn modelId="{4DD3D450-9E17-472C-8A60-E1B4DD111921}" srcId="{65C61302-466A-4184-817B-D31F934FBF4C}" destId="{09D51FC9-68B6-40C7-8225-925A310676C4}" srcOrd="3" destOrd="0" parTransId="{58EC312B-BACF-444F-A797-CFDE2ADF3418}" sibTransId="{46BD04F7-51AF-4B32-9911-63A0E5EEF7C3}"/>
    <dgm:cxn modelId="{5B4DE478-9CCD-4A1D-9B77-5F8051776E81}" srcId="{65C61302-466A-4184-817B-D31F934FBF4C}" destId="{464A75C8-1D6A-404C-A0C4-04985B4FB877}" srcOrd="4" destOrd="0" parTransId="{7A28A7FC-2443-46E2-982A-2C1EDB3C36B8}" sibTransId="{77944E0E-A959-4EB2-A75B-E4121B75D3F3}"/>
    <dgm:cxn modelId="{92F5D396-F7D3-43CD-8C58-987C3B3E2633}" type="presOf" srcId="{F7A55697-B9F9-4F8F-9A7E-92034E2D29A9}" destId="{C9E732B6-4AE1-408F-B974-9CDFFD69E04A}" srcOrd="0" destOrd="0" presId="urn:microsoft.com/office/officeart/2018/2/layout/IconVerticalSolidList"/>
    <dgm:cxn modelId="{8804209C-2EA1-4E1D-862D-8D7D5B0C5716}" srcId="{65C61302-466A-4184-817B-D31F934FBF4C}" destId="{F7A55697-B9F9-4F8F-9A7E-92034E2D29A9}" srcOrd="2" destOrd="0" parTransId="{A28D8F4E-3793-48C8-8BAD-733DDE551A1B}" sibTransId="{619C164B-F3AB-4F7B-BA3E-B536397B4489}"/>
    <dgm:cxn modelId="{085453A9-C1EC-49A9-AF3F-4D54741EEE15}" type="presOf" srcId="{65C61302-466A-4184-817B-D31F934FBF4C}" destId="{C0573B64-3A1C-49E7-B8DD-30FDA4FFD053}" srcOrd="0" destOrd="0" presId="urn:microsoft.com/office/officeart/2018/2/layout/IconVerticalSolidList"/>
    <dgm:cxn modelId="{521C3DB3-94A8-4A40-AE1B-B2633D156862}" type="presOf" srcId="{BC0EAFD5-5CE5-4F64-A498-30DC66281CB2}" destId="{C5D74421-FA82-4D26-8E85-DB793E2DA201}" srcOrd="0" destOrd="0" presId="urn:microsoft.com/office/officeart/2018/2/layout/IconVerticalSolidList"/>
    <dgm:cxn modelId="{B34BB6C6-7E3C-4C6D-B580-2BCA607A82C9}" type="presOf" srcId="{5AE2688F-801B-4D37-A4D4-1EB73BD2A66C}" destId="{EEF02AF4-ADCC-42DA-AC41-C85ED1B3EE3F}" srcOrd="0" destOrd="0" presId="urn:microsoft.com/office/officeart/2018/2/layout/IconVerticalSolidList"/>
    <dgm:cxn modelId="{4C8EFCF4-C406-4BA6-B7FC-44104A6825FB}" type="presOf" srcId="{464A75C8-1D6A-404C-A0C4-04985B4FB877}" destId="{519C0B6B-D25E-4627-9B18-FB8144372A11}" srcOrd="0" destOrd="0" presId="urn:microsoft.com/office/officeart/2018/2/layout/IconVerticalSolidList"/>
    <dgm:cxn modelId="{42A47F91-6DA3-4356-84B5-C9F522AEF40D}" type="presParOf" srcId="{C0573B64-3A1C-49E7-B8DD-30FDA4FFD053}" destId="{0121881C-A739-4846-996B-7E7CAC8A2F99}" srcOrd="0" destOrd="0" presId="urn:microsoft.com/office/officeart/2018/2/layout/IconVerticalSolidList"/>
    <dgm:cxn modelId="{F1F0A0A7-66CC-45DA-B05C-803BFE02E428}" type="presParOf" srcId="{0121881C-A739-4846-996B-7E7CAC8A2F99}" destId="{F0F7304A-4467-44C5-B854-5C1B8B0AA6E8}" srcOrd="0" destOrd="0" presId="urn:microsoft.com/office/officeart/2018/2/layout/IconVerticalSolidList"/>
    <dgm:cxn modelId="{7B2BC945-B1D3-4159-8724-0893FA992F99}" type="presParOf" srcId="{0121881C-A739-4846-996B-7E7CAC8A2F99}" destId="{A525FE69-22C6-4032-8E9A-01125F9364D8}" srcOrd="1" destOrd="0" presId="urn:microsoft.com/office/officeart/2018/2/layout/IconVerticalSolidList"/>
    <dgm:cxn modelId="{9425BA76-0102-4506-A4D4-52753EC7FEF3}" type="presParOf" srcId="{0121881C-A739-4846-996B-7E7CAC8A2F99}" destId="{8D3AA127-58EF-43ED-8E08-03E4CBA311E2}" srcOrd="2" destOrd="0" presId="urn:microsoft.com/office/officeart/2018/2/layout/IconVerticalSolidList"/>
    <dgm:cxn modelId="{379AE364-D00D-4093-957A-441B3521438E}" type="presParOf" srcId="{0121881C-A739-4846-996B-7E7CAC8A2F99}" destId="{C5D74421-FA82-4D26-8E85-DB793E2DA201}" srcOrd="3" destOrd="0" presId="urn:microsoft.com/office/officeart/2018/2/layout/IconVerticalSolidList"/>
    <dgm:cxn modelId="{E047A9AD-C5D2-4F17-9723-9FD35B962E0F}" type="presParOf" srcId="{C0573B64-3A1C-49E7-B8DD-30FDA4FFD053}" destId="{07915438-ACC8-4AF9-B070-16288BF83E28}" srcOrd="1" destOrd="0" presId="urn:microsoft.com/office/officeart/2018/2/layout/IconVerticalSolidList"/>
    <dgm:cxn modelId="{7AC32839-4B03-409C-ADD9-DA262AC52030}" type="presParOf" srcId="{C0573B64-3A1C-49E7-B8DD-30FDA4FFD053}" destId="{D671BD46-22E1-4084-8F43-E919462ABDA7}" srcOrd="2" destOrd="0" presId="urn:microsoft.com/office/officeart/2018/2/layout/IconVerticalSolidList"/>
    <dgm:cxn modelId="{0CB929CA-0CA4-429B-ACC6-1753528E35D4}" type="presParOf" srcId="{D671BD46-22E1-4084-8F43-E919462ABDA7}" destId="{F0746CC9-661F-489B-9944-DF35EAC4C19F}" srcOrd="0" destOrd="0" presId="urn:microsoft.com/office/officeart/2018/2/layout/IconVerticalSolidList"/>
    <dgm:cxn modelId="{7730DE99-E08D-49C1-A6CA-C6B29D28523A}" type="presParOf" srcId="{D671BD46-22E1-4084-8F43-E919462ABDA7}" destId="{9B10ADE1-BC26-4BBB-B58E-8EB928BF3F1A}" srcOrd="1" destOrd="0" presId="urn:microsoft.com/office/officeart/2018/2/layout/IconVerticalSolidList"/>
    <dgm:cxn modelId="{28EDA104-305A-42BB-9F87-6D1191F3B4B4}" type="presParOf" srcId="{D671BD46-22E1-4084-8F43-E919462ABDA7}" destId="{23940A78-49B3-4C92-8FD9-DE4BF1BF29AC}" srcOrd="2" destOrd="0" presId="urn:microsoft.com/office/officeart/2018/2/layout/IconVerticalSolidList"/>
    <dgm:cxn modelId="{0B5BC577-AD8F-4E2E-BB99-D66917A23A9A}" type="presParOf" srcId="{D671BD46-22E1-4084-8F43-E919462ABDA7}" destId="{EEF02AF4-ADCC-42DA-AC41-C85ED1B3EE3F}" srcOrd="3" destOrd="0" presId="urn:microsoft.com/office/officeart/2018/2/layout/IconVerticalSolidList"/>
    <dgm:cxn modelId="{7E494C62-581E-494E-933F-F6D88966296D}" type="presParOf" srcId="{C0573B64-3A1C-49E7-B8DD-30FDA4FFD053}" destId="{05AFACF0-1937-4083-B8B4-B055CF4E8B70}" srcOrd="3" destOrd="0" presId="urn:microsoft.com/office/officeart/2018/2/layout/IconVerticalSolidList"/>
    <dgm:cxn modelId="{B9E4282E-94FA-4E2E-A4A5-082A505A3241}" type="presParOf" srcId="{C0573B64-3A1C-49E7-B8DD-30FDA4FFD053}" destId="{197C386F-F8CE-4887-8968-1C326952F70E}" srcOrd="4" destOrd="0" presId="urn:microsoft.com/office/officeart/2018/2/layout/IconVerticalSolidList"/>
    <dgm:cxn modelId="{BA6D7496-AC15-4FC9-B722-BFCD4866024B}" type="presParOf" srcId="{197C386F-F8CE-4887-8968-1C326952F70E}" destId="{D909D40E-2C4D-4390-9730-83B86CA2BA1E}" srcOrd="0" destOrd="0" presId="urn:microsoft.com/office/officeart/2018/2/layout/IconVerticalSolidList"/>
    <dgm:cxn modelId="{7EF50DB4-467C-400E-B839-3A9279FAF070}" type="presParOf" srcId="{197C386F-F8CE-4887-8968-1C326952F70E}" destId="{AADCAA1C-B6EA-483A-8808-1EFFCA3F0D0E}" srcOrd="1" destOrd="0" presId="urn:microsoft.com/office/officeart/2018/2/layout/IconVerticalSolidList"/>
    <dgm:cxn modelId="{2393718D-C04D-4ECB-8AA4-9EB729DFBC6B}" type="presParOf" srcId="{197C386F-F8CE-4887-8968-1C326952F70E}" destId="{84D8F4AB-A698-4872-B8F7-3C853E5A59B9}" srcOrd="2" destOrd="0" presId="urn:microsoft.com/office/officeart/2018/2/layout/IconVerticalSolidList"/>
    <dgm:cxn modelId="{D20AB9F8-DA22-461E-AFB2-E596C2FF76DB}" type="presParOf" srcId="{197C386F-F8CE-4887-8968-1C326952F70E}" destId="{C9E732B6-4AE1-408F-B974-9CDFFD69E04A}" srcOrd="3" destOrd="0" presId="urn:microsoft.com/office/officeart/2018/2/layout/IconVerticalSolidList"/>
    <dgm:cxn modelId="{83360915-1386-40C9-A9FF-621CD3EAA61F}" type="presParOf" srcId="{C0573B64-3A1C-49E7-B8DD-30FDA4FFD053}" destId="{3E775289-4FBC-4C1B-87AE-EDF2DC8D799A}" srcOrd="5" destOrd="0" presId="urn:microsoft.com/office/officeart/2018/2/layout/IconVerticalSolidList"/>
    <dgm:cxn modelId="{02005DAE-16A0-4636-BFC8-E317F18CEEC5}" type="presParOf" srcId="{C0573B64-3A1C-49E7-B8DD-30FDA4FFD053}" destId="{6A75ED05-3647-4287-B306-318CF32FC964}" srcOrd="6" destOrd="0" presId="urn:microsoft.com/office/officeart/2018/2/layout/IconVerticalSolidList"/>
    <dgm:cxn modelId="{2052185A-B89F-4E04-B843-A90974AB819A}" type="presParOf" srcId="{6A75ED05-3647-4287-B306-318CF32FC964}" destId="{F9F24744-3E84-4408-8692-FE0E17860C88}" srcOrd="0" destOrd="0" presId="urn:microsoft.com/office/officeart/2018/2/layout/IconVerticalSolidList"/>
    <dgm:cxn modelId="{ED01C51F-FCAF-4A65-8C98-0FAF2DD4786E}" type="presParOf" srcId="{6A75ED05-3647-4287-B306-318CF32FC964}" destId="{4141D36E-50D0-40A1-87E6-BF7B3BAE57D7}" srcOrd="1" destOrd="0" presId="urn:microsoft.com/office/officeart/2018/2/layout/IconVerticalSolidList"/>
    <dgm:cxn modelId="{4BAE4275-E280-4FB6-ACA9-616A79F2957F}" type="presParOf" srcId="{6A75ED05-3647-4287-B306-318CF32FC964}" destId="{40F98CE0-FADE-4689-AFBE-326AF074AE36}" srcOrd="2" destOrd="0" presId="urn:microsoft.com/office/officeart/2018/2/layout/IconVerticalSolidList"/>
    <dgm:cxn modelId="{F24D4323-8784-434F-9925-16FF0FDE7D97}" type="presParOf" srcId="{6A75ED05-3647-4287-B306-318CF32FC964}" destId="{9432E5E6-F93E-456B-ABD4-510C7C7C250A}" srcOrd="3" destOrd="0" presId="urn:microsoft.com/office/officeart/2018/2/layout/IconVerticalSolidList"/>
    <dgm:cxn modelId="{ABF614A8-AAE7-4762-B9DF-4D534D1AE17F}" type="presParOf" srcId="{C0573B64-3A1C-49E7-B8DD-30FDA4FFD053}" destId="{47D772C6-F9D4-4E83-83AC-F71E08F907CF}" srcOrd="7" destOrd="0" presId="urn:microsoft.com/office/officeart/2018/2/layout/IconVerticalSolidList"/>
    <dgm:cxn modelId="{C3550A96-756E-41F8-AB2B-5E36EE27F7EE}" type="presParOf" srcId="{C0573B64-3A1C-49E7-B8DD-30FDA4FFD053}" destId="{7C359E05-049C-467F-8F7E-89010266F3ED}" srcOrd="8" destOrd="0" presId="urn:microsoft.com/office/officeart/2018/2/layout/IconVerticalSolidList"/>
    <dgm:cxn modelId="{BB97107F-323C-4ED9-A25B-6336D1310FBF}" type="presParOf" srcId="{7C359E05-049C-467F-8F7E-89010266F3ED}" destId="{F08D41B6-8E50-4757-97F8-189E47F71FA3}" srcOrd="0" destOrd="0" presId="urn:microsoft.com/office/officeart/2018/2/layout/IconVerticalSolidList"/>
    <dgm:cxn modelId="{4900493E-DABC-4E78-B753-46327EAFD047}" type="presParOf" srcId="{7C359E05-049C-467F-8F7E-89010266F3ED}" destId="{18872DA7-D772-4E1B-9AF2-B132E66C635B}" srcOrd="1" destOrd="0" presId="urn:microsoft.com/office/officeart/2018/2/layout/IconVerticalSolidList"/>
    <dgm:cxn modelId="{D77FF9D4-20BD-4FAF-921B-DB65A0317D64}" type="presParOf" srcId="{7C359E05-049C-467F-8F7E-89010266F3ED}" destId="{5CEE5DF3-D9AE-4FDB-A46A-00694C72C6EB}" srcOrd="2" destOrd="0" presId="urn:microsoft.com/office/officeart/2018/2/layout/IconVerticalSolidList"/>
    <dgm:cxn modelId="{9C97A822-F4AA-40E8-9D57-2F666F345CF7}" type="presParOf" srcId="{7C359E05-049C-467F-8F7E-89010266F3ED}" destId="{519C0B6B-D25E-4627-9B18-FB8144372A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27B62-8BC3-44BD-A29B-93BE87E6AB67}">
      <dsp:nvSpPr>
        <dsp:cNvPr id="0" name=""/>
        <dsp:cNvSpPr/>
      </dsp:nvSpPr>
      <dsp:spPr>
        <a:xfrm>
          <a:off x="0" y="4357"/>
          <a:ext cx="6506304" cy="9281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5C7E1-6E90-436F-B194-744C3772E1BB}">
      <dsp:nvSpPr>
        <dsp:cNvPr id="0" name=""/>
        <dsp:cNvSpPr/>
      </dsp:nvSpPr>
      <dsp:spPr>
        <a:xfrm>
          <a:off x="280776" y="213199"/>
          <a:ext cx="510503" cy="510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F723DC5-01C4-4413-ADBF-886997CC7D82}">
      <dsp:nvSpPr>
        <dsp:cNvPr id="0" name=""/>
        <dsp:cNvSpPr/>
      </dsp:nvSpPr>
      <dsp:spPr>
        <a:xfrm>
          <a:off x="1072056" y="4357"/>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en-US" sz="1900" kern="1200"/>
            <a:t>The driving force behind this is the search better ways for organization resources.</a:t>
          </a:r>
        </a:p>
      </dsp:txBody>
      <dsp:txXfrm>
        <a:off x="1072056" y="4357"/>
        <a:ext cx="5434247" cy="928187"/>
      </dsp:txXfrm>
    </dsp:sp>
    <dsp:sp modelId="{13E8FD4C-FC41-43BB-8896-3511195063F7}">
      <dsp:nvSpPr>
        <dsp:cNvPr id="0" name=""/>
        <dsp:cNvSpPr/>
      </dsp:nvSpPr>
      <dsp:spPr>
        <a:xfrm>
          <a:off x="0" y="1164591"/>
          <a:ext cx="6506304" cy="92818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7F8218-DC78-4EFC-BA9C-6898A1AEE7CF}">
      <dsp:nvSpPr>
        <dsp:cNvPr id="0" name=""/>
        <dsp:cNvSpPr/>
      </dsp:nvSpPr>
      <dsp:spPr>
        <a:xfrm>
          <a:off x="280776" y="1373434"/>
          <a:ext cx="510503" cy="510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9025828-C568-4B47-AC7B-32A80E80A1EF}">
      <dsp:nvSpPr>
        <dsp:cNvPr id="0" name=""/>
        <dsp:cNvSpPr/>
      </dsp:nvSpPr>
      <dsp:spPr>
        <a:xfrm>
          <a:off x="1072056" y="1164591"/>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en-US" sz="1900" kern="1200"/>
            <a:t>Consist of planning, organizing, staffing etc.</a:t>
          </a:r>
        </a:p>
      </dsp:txBody>
      <dsp:txXfrm>
        <a:off x="1072056" y="1164591"/>
        <a:ext cx="5434247" cy="928187"/>
      </dsp:txXfrm>
    </dsp:sp>
    <dsp:sp modelId="{C8B7F540-159E-480D-9E42-8C97676470FB}">
      <dsp:nvSpPr>
        <dsp:cNvPr id="0" name=""/>
        <dsp:cNvSpPr/>
      </dsp:nvSpPr>
      <dsp:spPr>
        <a:xfrm>
          <a:off x="0" y="2324826"/>
          <a:ext cx="6506304" cy="92818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4E29A-9ABA-408A-9CD3-9A5E22DC0234}">
      <dsp:nvSpPr>
        <dsp:cNvPr id="0" name=""/>
        <dsp:cNvSpPr/>
      </dsp:nvSpPr>
      <dsp:spPr>
        <a:xfrm>
          <a:off x="280776" y="2533668"/>
          <a:ext cx="510503" cy="5105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1A36DB8-E902-46D6-8CE6-EB1CD6790DBD}">
      <dsp:nvSpPr>
        <dsp:cNvPr id="0" name=""/>
        <dsp:cNvSpPr/>
      </dsp:nvSpPr>
      <dsp:spPr>
        <a:xfrm>
          <a:off x="1072056" y="2324826"/>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en-US" sz="1900" kern="1200"/>
            <a:t>Leadership management .</a:t>
          </a:r>
        </a:p>
      </dsp:txBody>
      <dsp:txXfrm>
        <a:off x="1072056" y="2324826"/>
        <a:ext cx="5434247" cy="928187"/>
      </dsp:txXfrm>
    </dsp:sp>
    <dsp:sp modelId="{DE387BBD-F20A-4A4C-A968-133A906C3986}">
      <dsp:nvSpPr>
        <dsp:cNvPr id="0" name=""/>
        <dsp:cNvSpPr/>
      </dsp:nvSpPr>
      <dsp:spPr>
        <a:xfrm>
          <a:off x="0" y="3485060"/>
          <a:ext cx="6506304" cy="92818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581AC-54EC-497C-960F-557CCA5F4894}">
      <dsp:nvSpPr>
        <dsp:cNvPr id="0" name=""/>
        <dsp:cNvSpPr/>
      </dsp:nvSpPr>
      <dsp:spPr>
        <a:xfrm>
          <a:off x="280776" y="3693902"/>
          <a:ext cx="510503" cy="5105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76076D3-E600-4554-87E0-2E48AD146A4B}">
      <dsp:nvSpPr>
        <dsp:cNvPr id="0" name=""/>
        <dsp:cNvSpPr/>
      </dsp:nvSpPr>
      <dsp:spPr>
        <a:xfrm>
          <a:off x="1072056" y="3485060"/>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en-US" sz="1900" kern="1200"/>
            <a:t>Evolution of management began in the late 19</a:t>
          </a:r>
          <a:r>
            <a:rPr lang="en-US" sz="1900" kern="1200" baseline="30000"/>
            <a:t>th</a:t>
          </a:r>
          <a:r>
            <a:rPr lang="en-US" sz="1900" kern="1200"/>
            <a:t> century after industrial revolution.</a:t>
          </a:r>
        </a:p>
      </dsp:txBody>
      <dsp:txXfrm>
        <a:off x="1072056" y="3485060"/>
        <a:ext cx="5434247" cy="928187"/>
      </dsp:txXfrm>
    </dsp:sp>
    <dsp:sp modelId="{B05CC598-CE44-4CA6-BF81-A6A189A1CA2C}">
      <dsp:nvSpPr>
        <dsp:cNvPr id="0" name=""/>
        <dsp:cNvSpPr/>
      </dsp:nvSpPr>
      <dsp:spPr>
        <a:xfrm>
          <a:off x="0" y="4645294"/>
          <a:ext cx="6506304" cy="92818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971AF-5EAE-44F1-901A-87ACB6B88144}">
      <dsp:nvSpPr>
        <dsp:cNvPr id="0" name=""/>
        <dsp:cNvSpPr/>
      </dsp:nvSpPr>
      <dsp:spPr>
        <a:xfrm>
          <a:off x="280776" y="4854137"/>
          <a:ext cx="510503" cy="5105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4E699E0-F80C-4ACD-BD3E-32B09287EBAD}">
      <dsp:nvSpPr>
        <dsp:cNvPr id="0" name=""/>
        <dsp:cNvSpPr/>
      </dsp:nvSpPr>
      <dsp:spPr>
        <a:xfrm>
          <a:off x="1072056" y="4645294"/>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en-US" sz="1900" kern="1200"/>
            <a:t>Development of systematic management in 20</a:t>
          </a:r>
          <a:r>
            <a:rPr lang="en-US" sz="1900" kern="1200" baseline="30000"/>
            <a:t>th</a:t>
          </a:r>
          <a:r>
            <a:rPr lang="en-US" sz="1900" kern="1200"/>
            <a:t> century .</a:t>
          </a:r>
        </a:p>
      </dsp:txBody>
      <dsp:txXfrm>
        <a:off x="1072056" y="4645294"/>
        <a:ext cx="5434247" cy="9281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2B1BE-3B26-43E6-9D14-F06E2EF46C9B}">
      <dsp:nvSpPr>
        <dsp:cNvPr id="0" name=""/>
        <dsp:cNvSpPr/>
      </dsp:nvSpPr>
      <dsp:spPr>
        <a:xfrm>
          <a:off x="0" y="2315"/>
          <a:ext cx="6506304" cy="11733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0FE5F1-BA55-4C58-8049-273EEAA1C77B}">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1730ACA-A929-4761-B9B2-5C73CBC60CFF}">
      <dsp:nvSpPr>
        <dsp:cNvPr id="0" name=""/>
        <dsp:cNvSpPr/>
      </dsp:nvSpPr>
      <dsp:spPr>
        <a:xfrm>
          <a:off x="1355170" y="2315"/>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90000"/>
            </a:lnSpc>
            <a:spcBef>
              <a:spcPct val="0"/>
            </a:spcBef>
            <a:spcAft>
              <a:spcPct val="35000"/>
            </a:spcAft>
            <a:buNone/>
          </a:pPr>
          <a:r>
            <a:rPr lang="en-IN" sz="2200" kern="1200"/>
            <a:t>Change and Organization. </a:t>
          </a:r>
          <a:endParaRPr lang="en-US" sz="2200" kern="1200"/>
        </a:p>
      </dsp:txBody>
      <dsp:txXfrm>
        <a:off x="1355170" y="2315"/>
        <a:ext cx="5151133" cy="1173307"/>
      </dsp:txXfrm>
    </dsp:sp>
    <dsp:sp modelId="{B071DA00-E750-490F-845A-6327351C0648}">
      <dsp:nvSpPr>
        <dsp:cNvPr id="0" name=""/>
        <dsp:cNvSpPr/>
      </dsp:nvSpPr>
      <dsp:spPr>
        <a:xfrm>
          <a:off x="0" y="1468949"/>
          <a:ext cx="6506304" cy="11733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807D7E-6192-45E0-9002-FACF274BA423}">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4B9F051-3E07-4410-827B-7BDF2470AFC6}">
      <dsp:nvSpPr>
        <dsp:cNvPr id="0" name=""/>
        <dsp:cNvSpPr/>
      </dsp:nvSpPr>
      <dsp:spPr>
        <a:xfrm>
          <a:off x="1355170" y="1468949"/>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90000"/>
            </a:lnSpc>
            <a:spcBef>
              <a:spcPct val="0"/>
            </a:spcBef>
            <a:spcAft>
              <a:spcPct val="35000"/>
            </a:spcAft>
            <a:buNone/>
          </a:pPr>
          <a:r>
            <a:rPr lang="en-IN" sz="2200" kern="1200"/>
            <a:t>Decision-making. </a:t>
          </a:r>
          <a:endParaRPr lang="en-US" sz="2200" kern="1200"/>
        </a:p>
      </dsp:txBody>
      <dsp:txXfrm>
        <a:off x="1355170" y="1468949"/>
        <a:ext cx="5151133" cy="1173307"/>
      </dsp:txXfrm>
    </dsp:sp>
    <dsp:sp modelId="{BA1C9A19-489C-4B4B-9416-B1F2BBF5125B}">
      <dsp:nvSpPr>
        <dsp:cNvPr id="0" name=""/>
        <dsp:cNvSpPr/>
      </dsp:nvSpPr>
      <dsp:spPr>
        <a:xfrm>
          <a:off x="0" y="2935583"/>
          <a:ext cx="6506304" cy="11733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3AED68-889E-44A7-A7CC-8F7094BAC731}">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E93BFA9-1170-41B2-889C-04411390E263}">
      <dsp:nvSpPr>
        <dsp:cNvPr id="0" name=""/>
        <dsp:cNvSpPr/>
      </dsp:nvSpPr>
      <dsp:spPr>
        <a:xfrm>
          <a:off x="1355170" y="2935583"/>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90000"/>
            </a:lnSpc>
            <a:spcBef>
              <a:spcPct val="0"/>
            </a:spcBef>
            <a:spcAft>
              <a:spcPct val="35000"/>
            </a:spcAft>
            <a:buNone/>
          </a:pPr>
          <a:r>
            <a:rPr lang="en-IN" sz="2200" kern="1200"/>
            <a:t>Skills can be used to improve the basic effectiveness of a manager. </a:t>
          </a:r>
          <a:endParaRPr lang="en-US" sz="2200" kern="1200"/>
        </a:p>
      </dsp:txBody>
      <dsp:txXfrm>
        <a:off x="1355170" y="2935583"/>
        <a:ext cx="5151133" cy="1173307"/>
      </dsp:txXfrm>
    </dsp:sp>
    <dsp:sp modelId="{0DB6A182-99AE-491F-8F5A-0C4875AFC7E4}">
      <dsp:nvSpPr>
        <dsp:cNvPr id="0" name=""/>
        <dsp:cNvSpPr/>
      </dsp:nvSpPr>
      <dsp:spPr>
        <a:xfrm>
          <a:off x="0" y="4402217"/>
          <a:ext cx="6506304" cy="11733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55ECB5-4C0B-4EE6-A087-CD9E49F83D92}">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B9FA5F4-9FB7-4741-9E02-59E5045FFE02}">
      <dsp:nvSpPr>
        <dsp:cNvPr id="0" name=""/>
        <dsp:cNvSpPr/>
      </dsp:nvSpPr>
      <dsp:spPr>
        <a:xfrm>
          <a:off x="1355170" y="4402217"/>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90000"/>
            </a:lnSpc>
            <a:spcBef>
              <a:spcPct val="0"/>
            </a:spcBef>
            <a:spcAft>
              <a:spcPct val="35000"/>
            </a:spcAft>
            <a:buNone/>
          </a:pPr>
          <a:r>
            <a:rPr lang="en-IN" sz="2200" kern="1200"/>
            <a:t>Understand that management can be seen as a variety of activities, which can be listed and grouped. </a:t>
          </a:r>
          <a:endParaRPr lang="en-US" sz="2200" kern="1200"/>
        </a:p>
      </dsp:txBody>
      <dsp:txXfrm>
        <a:off x="1355170" y="4402217"/>
        <a:ext cx="5151133" cy="11733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A4147-2E77-4E96-89FF-B78D19F8B6A2}">
      <dsp:nvSpPr>
        <dsp:cNvPr id="0" name=""/>
        <dsp:cNvSpPr/>
      </dsp:nvSpPr>
      <dsp:spPr>
        <a:xfrm>
          <a:off x="282033" y="1950"/>
          <a:ext cx="823500" cy="8235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D0CACA-C1C7-4DF1-ACFB-A6BBA2FC1E9F}">
      <dsp:nvSpPr>
        <dsp:cNvPr id="0" name=""/>
        <dsp:cNvSpPr/>
      </dsp:nvSpPr>
      <dsp:spPr>
        <a:xfrm>
          <a:off x="457533" y="177450"/>
          <a:ext cx="472499" cy="4724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C1F9C8A-F197-46FF-96A3-AA9849A81881}">
      <dsp:nvSpPr>
        <dsp:cNvPr id="0" name=""/>
        <dsp:cNvSpPr/>
      </dsp:nvSpPr>
      <dsp:spPr>
        <a:xfrm>
          <a:off x="18783" y="1081950"/>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IN" sz="1500" kern="1200" baseline="0"/>
            <a:t>Functional specialization</a:t>
          </a:r>
          <a:endParaRPr lang="en-US" sz="1500" kern="1200"/>
        </a:p>
      </dsp:txBody>
      <dsp:txXfrm>
        <a:off x="18783" y="1081950"/>
        <a:ext cx="1349999" cy="540000"/>
      </dsp:txXfrm>
    </dsp:sp>
    <dsp:sp modelId="{B787B3B4-1B78-4641-BC7B-012A86F33FFC}">
      <dsp:nvSpPr>
        <dsp:cNvPr id="0" name=""/>
        <dsp:cNvSpPr/>
      </dsp:nvSpPr>
      <dsp:spPr>
        <a:xfrm>
          <a:off x="1868283" y="1950"/>
          <a:ext cx="823500" cy="8235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CFAC94-DDB3-4CA0-9DC9-169F8D94E556}">
      <dsp:nvSpPr>
        <dsp:cNvPr id="0" name=""/>
        <dsp:cNvSpPr/>
      </dsp:nvSpPr>
      <dsp:spPr>
        <a:xfrm>
          <a:off x="2043783" y="177450"/>
          <a:ext cx="472499" cy="4724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44039F0-64A0-4C88-BC24-66DF948AB567}">
      <dsp:nvSpPr>
        <dsp:cNvPr id="0" name=""/>
        <dsp:cNvSpPr/>
      </dsp:nvSpPr>
      <dsp:spPr>
        <a:xfrm>
          <a:off x="1605033" y="1081950"/>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IN" sz="1500" kern="1200" baseline="0"/>
            <a:t>Hierarchy of Authority</a:t>
          </a:r>
          <a:endParaRPr lang="en-US" sz="1500" kern="1200"/>
        </a:p>
      </dsp:txBody>
      <dsp:txXfrm>
        <a:off x="1605033" y="1081950"/>
        <a:ext cx="1349999" cy="540000"/>
      </dsp:txXfrm>
    </dsp:sp>
    <dsp:sp modelId="{93069848-FA70-4BFB-81CA-AB4B08DDB408}">
      <dsp:nvSpPr>
        <dsp:cNvPr id="0" name=""/>
        <dsp:cNvSpPr/>
      </dsp:nvSpPr>
      <dsp:spPr>
        <a:xfrm>
          <a:off x="3454533" y="1950"/>
          <a:ext cx="823500" cy="8235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1F66B5-7844-4072-A9A0-C51F9B6FDEFF}">
      <dsp:nvSpPr>
        <dsp:cNvPr id="0" name=""/>
        <dsp:cNvSpPr/>
      </dsp:nvSpPr>
      <dsp:spPr>
        <a:xfrm>
          <a:off x="3630033" y="177450"/>
          <a:ext cx="472499" cy="4724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BEF38C1-620B-4171-B594-96E9A28A1BE6}">
      <dsp:nvSpPr>
        <dsp:cNvPr id="0" name=""/>
        <dsp:cNvSpPr/>
      </dsp:nvSpPr>
      <dsp:spPr>
        <a:xfrm>
          <a:off x="3191283" y="1081950"/>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IN" sz="1500" kern="1200" baseline="0"/>
            <a:t>Rules and regulations</a:t>
          </a:r>
          <a:endParaRPr lang="en-US" sz="1500" kern="1200"/>
        </a:p>
      </dsp:txBody>
      <dsp:txXfrm>
        <a:off x="3191283" y="1081950"/>
        <a:ext cx="1349999" cy="540000"/>
      </dsp:txXfrm>
    </dsp:sp>
    <dsp:sp modelId="{8E0B88D6-B8A0-47A7-AA5E-255B35B73D9E}">
      <dsp:nvSpPr>
        <dsp:cNvPr id="0" name=""/>
        <dsp:cNvSpPr/>
      </dsp:nvSpPr>
      <dsp:spPr>
        <a:xfrm>
          <a:off x="5040783" y="1950"/>
          <a:ext cx="823500" cy="8235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30AAC-99B3-4DC8-9CF7-9222EBB29810}">
      <dsp:nvSpPr>
        <dsp:cNvPr id="0" name=""/>
        <dsp:cNvSpPr/>
      </dsp:nvSpPr>
      <dsp:spPr>
        <a:xfrm>
          <a:off x="5216283" y="177450"/>
          <a:ext cx="472499" cy="4724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8A2462C-2E6F-4879-B4D3-F69F9A49BF87}">
      <dsp:nvSpPr>
        <dsp:cNvPr id="0" name=""/>
        <dsp:cNvSpPr/>
      </dsp:nvSpPr>
      <dsp:spPr>
        <a:xfrm>
          <a:off x="4777533" y="1081950"/>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IN" sz="1500" kern="1200" baseline="0"/>
            <a:t>Rights &amp; duties</a:t>
          </a:r>
          <a:endParaRPr lang="en-US" sz="1500" kern="1200"/>
        </a:p>
      </dsp:txBody>
      <dsp:txXfrm>
        <a:off x="4777533" y="1081950"/>
        <a:ext cx="1349999" cy="540000"/>
      </dsp:txXfrm>
    </dsp:sp>
    <dsp:sp modelId="{D13FD83F-960E-435D-8D71-E7A1C04D43B9}">
      <dsp:nvSpPr>
        <dsp:cNvPr id="0" name=""/>
        <dsp:cNvSpPr/>
      </dsp:nvSpPr>
      <dsp:spPr>
        <a:xfrm>
          <a:off x="6627033" y="1950"/>
          <a:ext cx="823500" cy="8235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6E0840-6A2B-45D6-A398-719DA13C52EA}">
      <dsp:nvSpPr>
        <dsp:cNvPr id="0" name=""/>
        <dsp:cNvSpPr/>
      </dsp:nvSpPr>
      <dsp:spPr>
        <a:xfrm>
          <a:off x="6802533" y="177450"/>
          <a:ext cx="472499" cy="4724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2A16D81-C8E9-4108-B2FF-C729C32740B4}">
      <dsp:nvSpPr>
        <dsp:cNvPr id="0" name=""/>
        <dsp:cNvSpPr/>
      </dsp:nvSpPr>
      <dsp:spPr>
        <a:xfrm>
          <a:off x="6363783" y="1081950"/>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IN" sz="1500" kern="1200" baseline="0"/>
            <a:t>Technical competence</a:t>
          </a:r>
          <a:endParaRPr lang="en-US" sz="1500" kern="1200"/>
        </a:p>
      </dsp:txBody>
      <dsp:txXfrm>
        <a:off x="6363783" y="1081950"/>
        <a:ext cx="1349999" cy="540000"/>
      </dsp:txXfrm>
    </dsp:sp>
    <dsp:sp modelId="{DE9F934B-A88D-4336-894F-6EA138C6B400}">
      <dsp:nvSpPr>
        <dsp:cNvPr id="0" name=""/>
        <dsp:cNvSpPr/>
      </dsp:nvSpPr>
      <dsp:spPr>
        <a:xfrm>
          <a:off x="8213283" y="1950"/>
          <a:ext cx="823500" cy="8235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E3BC8-2BE7-41BE-B618-677E62AB629B}">
      <dsp:nvSpPr>
        <dsp:cNvPr id="0" name=""/>
        <dsp:cNvSpPr/>
      </dsp:nvSpPr>
      <dsp:spPr>
        <a:xfrm>
          <a:off x="8388783" y="177450"/>
          <a:ext cx="472499" cy="47249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9F52130-F53B-4871-A71D-F72E79BF305A}">
      <dsp:nvSpPr>
        <dsp:cNvPr id="0" name=""/>
        <dsp:cNvSpPr/>
      </dsp:nvSpPr>
      <dsp:spPr>
        <a:xfrm>
          <a:off x="7950033" y="1081950"/>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IN" sz="1500" kern="1200" baseline="0"/>
            <a:t>Fixation of procedure</a:t>
          </a:r>
          <a:endParaRPr lang="en-US" sz="1500" kern="1200"/>
        </a:p>
      </dsp:txBody>
      <dsp:txXfrm>
        <a:off x="7950033" y="1081950"/>
        <a:ext cx="1349999" cy="540000"/>
      </dsp:txXfrm>
    </dsp:sp>
    <dsp:sp modelId="{92137046-421D-42BC-93C7-82A783008C21}">
      <dsp:nvSpPr>
        <dsp:cNvPr id="0" name=""/>
        <dsp:cNvSpPr/>
      </dsp:nvSpPr>
      <dsp:spPr>
        <a:xfrm>
          <a:off x="9799533" y="1950"/>
          <a:ext cx="823500" cy="8235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B5F6FD-2838-4042-80D5-B7BF1905FC3A}">
      <dsp:nvSpPr>
        <dsp:cNvPr id="0" name=""/>
        <dsp:cNvSpPr/>
      </dsp:nvSpPr>
      <dsp:spPr>
        <a:xfrm>
          <a:off x="9975033" y="177450"/>
          <a:ext cx="472499" cy="47249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319F0AA-226B-4908-8F75-A7BE3AB60A26}">
      <dsp:nvSpPr>
        <dsp:cNvPr id="0" name=""/>
        <dsp:cNvSpPr/>
      </dsp:nvSpPr>
      <dsp:spPr>
        <a:xfrm>
          <a:off x="9536283" y="1081950"/>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IN" sz="1500" kern="1200" baseline="0"/>
            <a:t>Record Keeping</a:t>
          </a:r>
          <a:endParaRPr lang="en-US" sz="1500" kern="1200"/>
        </a:p>
      </dsp:txBody>
      <dsp:txXfrm>
        <a:off x="9536283" y="1081950"/>
        <a:ext cx="1349999" cy="540000"/>
      </dsp:txXfrm>
    </dsp:sp>
    <dsp:sp modelId="{2AE69889-1C57-4809-A808-E987276F1E1E}">
      <dsp:nvSpPr>
        <dsp:cNvPr id="0" name=""/>
        <dsp:cNvSpPr/>
      </dsp:nvSpPr>
      <dsp:spPr>
        <a:xfrm>
          <a:off x="5040783" y="1959450"/>
          <a:ext cx="823500" cy="8235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E4738B-AB6D-4805-BC8F-0F06556C18F4}">
      <dsp:nvSpPr>
        <dsp:cNvPr id="0" name=""/>
        <dsp:cNvSpPr/>
      </dsp:nvSpPr>
      <dsp:spPr>
        <a:xfrm>
          <a:off x="5216283" y="2134950"/>
          <a:ext cx="472499" cy="472499"/>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EAB82CB-4666-4963-B96D-7914DE879D98}">
      <dsp:nvSpPr>
        <dsp:cNvPr id="0" name=""/>
        <dsp:cNvSpPr/>
      </dsp:nvSpPr>
      <dsp:spPr>
        <a:xfrm>
          <a:off x="4777533" y="3039450"/>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IN" sz="1500" kern="1200" baseline="0"/>
            <a:t>Impersonal relations</a:t>
          </a:r>
          <a:endParaRPr lang="en-US" sz="1500" kern="1200"/>
        </a:p>
      </dsp:txBody>
      <dsp:txXfrm>
        <a:off x="4777533" y="3039450"/>
        <a:ext cx="1349999" cy="54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52630-0F0D-4A99-AB1F-9E70293E5647}">
      <dsp:nvSpPr>
        <dsp:cNvPr id="0" name=""/>
        <dsp:cNvSpPr/>
      </dsp:nvSpPr>
      <dsp:spPr>
        <a:xfrm>
          <a:off x="0" y="52740"/>
          <a:ext cx="6506304" cy="616004"/>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kern="1200" baseline="0"/>
            <a:t>Specialization</a:t>
          </a:r>
          <a:endParaRPr lang="en-US" sz="2700" kern="1200"/>
        </a:p>
      </dsp:txBody>
      <dsp:txXfrm>
        <a:off x="30071" y="82811"/>
        <a:ext cx="6446162" cy="555862"/>
      </dsp:txXfrm>
    </dsp:sp>
    <dsp:sp modelId="{713F5D78-2067-48FF-A2B2-5AACC304191E}">
      <dsp:nvSpPr>
        <dsp:cNvPr id="0" name=""/>
        <dsp:cNvSpPr/>
      </dsp:nvSpPr>
      <dsp:spPr>
        <a:xfrm>
          <a:off x="0" y="746505"/>
          <a:ext cx="6506304" cy="616004"/>
        </a:xfrm>
        <a:prstGeom prst="roundRect">
          <a:avLst/>
        </a:prstGeom>
        <a:solidFill>
          <a:schemeClr val="accent2">
            <a:hueOff val="-23665"/>
            <a:satOff val="-7762"/>
            <a:lumOff val="-282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kern="1200" baseline="0"/>
            <a:t>Employee Behavior</a:t>
          </a:r>
          <a:endParaRPr lang="en-US" sz="2700" kern="1200"/>
        </a:p>
      </dsp:txBody>
      <dsp:txXfrm>
        <a:off x="30071" y="776576"/>
        <a:ext cx="6446162" cy="555862"/>
      </dsp:txXfrm>
    </dsp:sp>
    <dsp:sp modelId="{D14B59F7-12E1-4E2B-9C6D-1E659E34B756}">
      <dsp:nvSpPr>
        <dsp:cNvPr id="0" name=""/>
        <dsp:cNvSpPr/>
      </dsp:nvSpPr>
      <dsp:spPr>
        <a:xfrm>
          <a:off x="0" y="1440270"/>
          <a:ext cx="6506304" cy="616004"/>
        </a:xfrm>
        <a:prstGeom prst="roundRect">
          <a:avLst/>
        </a:prstGeom>
        <a:solidFill>
          <a:schemeClr val="accent2">
            <a:hueOff val="-47330"/>
            <a:satOff val="-15524"/>
            <a:lumOff val="-565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kern="1200" baseline="0"/>
            <a:t>Structures</a:t>
          </a:r>
          <a:endParaRPr lang="en-US" sz="2700" kern="1200"/>
        </a:p>
      </dsp:txBody>
      <dsp:txXfrm>
        <a:off x="30071" y="1470341"/>
        <a:ext cx="6446162" cy="555862"/>
      </dsp:txXfrm>
    </dsp:sp>
    <dsp:sp modelId="{2005E5C1-7D60-4718-969A-40984C77A391}">
      <dsp:nvSpPr>
        <dsp:cNvPr id="0" name=""/>
        <dsp:cNvSpPr/>
      </dsp:nvSpPr>
      <dsp:spPr>
        <a:xfrm>
          <a:off x="0" y="2134035"/>
          <a:ext cx="6506304" cy="616004"/>
        </a:xfrm>
        <a:prstGeom prst="roundRect">
          <a:avLst/>
        </a:prstGeom>
        <a:solidFill>
          <a:schemeClr val="accent2">
            <a:hueOff val="-70995"/>
            <a:satOff val="-23286"/>
            <a:lumOff val="-848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kern="1200" baseline="0"/>
            <a:t>No conflict</a:t>
          </a:r>
          <a:endParaRPr lang="en-US" sz="2700" kern="1200"/>
        </a:p>
      </dsp:txBody>
      <dsp:txXfrm>
        <a:off x="30071" y="2164106"/>
        <a:ext cx="6446162" cy="555862"/>
      </dsp:txXfrm>
    </dsp:sp>
    <dsp:sp modelId="{F235F746-DE44-4C09-9D4B-85D105D6F05A}">
      <dsp:nvSpPr>
        <dsp:cNvPr id="0" name=""/>
        <dsp:cNvSpPr/>
      </dsp:nvSpPr>
      <dsp:spPr>
        <a:xfrm>
          <a:off x="0" y="2827800"/>
          <a:ext cx="6506304" cy="616004"/>
        </a:xfrm>
        <a:prstGeom prst="roundRect">
          <a:avLst/>
        </a:prstGeom>
        <a:solidFill>
          <a:schemeClr val="accent2">
            <a:hueOff val="-94659"/>
            <a:satOff val="-31049"/>
            <a:lumOff val="-1131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kern="1200" baseline="0"/>
            <a:t>Advance Decisions</a:t>
          </a:r>
          <a:endParaRPr lang="en-US" sz="2700" kern="1200"/>
        </a:p>
      </dsp:txBody>
      <dsp:txXfrm>
        <a:off x="30071" y="2857871"/>
        <a:ext cx="6446162" cy="555862"/>
      </dsp:txXfrm>
    </dsp:sp>
    <dsp:sp modelId="{9644D3DF-DB77-4A16-AF8C-F4A3DA4691DC}">
      <dsp:nvSpPr>
        <dsp:cNvPr id="0" name=""/>
        <dsp:cNvSpPr/>
      </dsp:nvSpPr>
      <dsp:spPr>
        <a:xfrm>
          <a:off x="0" y="3521565"/>
          <a:ext cx="6506304" cy="616004"/>
        </a:xfrm>
        <a:prstGeom prst="roundRect">
          <a:avLst/>
        </a:prstGeom>
        <a:solidFill>
          <a:schemeClr val="accent2">
            <a:hueOff val="-118324"/>
            <a:satOff val="-38811"/>
            <a:lumOff val="-1414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kern="1200" baseline="0"/>
            <a:t>Optimum utilization of human resources</a:t>
          </a:r>
          <a:endParaRPr lang="en-US" sz="2700" kern="1200"/>
        </a:p>
      </dsp:txBody>
      <dsp:txXfrm>
        <a:off x="30071" y="3551636"/>
        <a:ext cx="6446162" cy="555862"/>
      </dsp:txXfrm>
    </dsp:sp>
    <dsp:sp modelId="{16A20717-3384-4337-9255-EFB46A85FE3D}">
      <dsp:nvSpPr>
        <dsp:cNvPr id="0" name=""/>
        <dsp:cNvSpPr/>
      </dsp:nvSpPr>
      <dsp:spPr>
        <a:xfrm>
          <a:off x="0" y="4215329"/>
          <a:ext cx="6506304" cy="616004"/>
        </a:xfrm>
        <a:prstGeom prst="roundRect">
          <a:avLst/>
        </a:prstGeom>
        <a:solidFill>
          <a:schemeClr val="accent2">
            <a:hueOff val="-141989"/>
            <a:satOff val="-46573"/>
            <a:lumOff val="-1697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kern="1200" baseline="0"/>
            <a:t>Democracy</a:t>
          </a:r>
          <a:endParaRPr lang="en-US" sz="2700" kern="1200"/>
        </a:p>
      </dsp:txBody>
      <dsp:txXfrm>
        <a:off x="30071" y="4245400"/>
        <a:ext cx="6446162" cy="555862"/>
      </dsp:txXfrm>
    </dsp:sp>
    <dsp:sp modelId="{219F993B-5C84-4B51-B3EC-997898AB531D}">
      <dsp:nvSpPr>
        <dsp:cNvPr id="0" name=""/>
        <dsp:cNvSpPr/>
      </dsp:nvSpPr>
      <dsp:spPr>
        <a:xfrm>
          <a:off x="0" y="4909094"/>
          <a:ext cx="6506304" cy="616004"/>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kern="1200" baseline="0"/>
            <a:t>Perpetual Succession</a:t>
          </a:r>
          <a:endParaRPr lang="en-US" sz="2700" kern="1200"/>
        </a:p>
      </dsp:txBody>
      <dsp:txXfrm>
        <a:off x="30071" y="4939165"/>
        <a:ext cx="6446162" cy="5558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476A4-A2D9-4106-B24E-0AB5FF8B1CBC}">
      <dsp:nvSpPr>
        <dsp:cNvPr id="0" name=""/>
        <dsp:cNvSpPr/>
      </dsp:nvSpPr>
      <dsp:spPr>
        <a:xfrm>
          <a:off x="0" y="154050"/>
          <a:ext cx="5959475" cy="593190"/>
        </a:xfrm>
        <a:prstGeom prst="roundRect">
          <a:avLst/>
        </a:prstGeom>
        <a:solidFill>
          <a:schemeClr val="accent2">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kern="1200" baseline="0"/>
            <a:t>Rigidity</a:t>
          </a:r>
          <a:endParaRPr lang="en-US" sz="2600" kern="1200"/>
        </a:p>
      </dsp:txBody>
      <dsp:txXfrm>
        <a:off x="28957" y="183007"/>
        <a:ext cx="5901561" cy="535276"/>
      </dsp:txXfrm>
    </dsp:sp>
    <dsp:sp modelId="{96D707FA-3836-421F-9923-52208AA6F449}">
      <dsp:nvSpPr>
        <dsp:cNvPr id="0" name=""/>
        <dsp:cNvSpPr/>
      </dsp:nvSpPr>
      <dsp:spPr>
        <a:xfrm>
          <a:off x="0" y="822120"/>
          <a:ext cx="5959475" cy="593190"/>
        </a:xfrm>
        <a:prstGeom prst="roundRect">
          <a:avLst/>
        </a:prstGeom>
        <a:solidFill>
          <a:schemeClr val="accent2">
            <a:hueOff val="-23665"/>
            <a:satOff val="-7762"/>
            <a:lumOff val="-2829"/>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kern="1200" baseline="0"/>
            <a:t>red tapism</a:t>
          </a:r>
          <a:endParaRPr lang="en-US" sz="2600" kern="1200"/>
        </a:p>
      </dsp:txBody>
      <dsp:txXfrm>
        <a:off x="28957" y="851077"/>
        <a:ext cx="5901561" cy="535276"/>
      </dsp:txXfrm>
    </dsp:sp>
    <dsp:sp modelId="{B53415D9-8D9E-4B67-95BC-20184F3CC9A8}">
      <dsp:nvSpPr>
        <dsp:cNvPr id="0" name=""/>
        <dsp:cNvSpPr/>
      </dsp:nvSpPr>
      <dsp:spPr>
        <a:xfrm>
          <a:off x="0" y="1490190"/>
          <a:ext cx="5959475" cy="593190"/>
        </a:xfrm>
        <a:prstGeom prst="roundRect">
          <a:avLst/>
        </a:prstGeom>
        <a:solidFill>
          <a:schemeClr val="accent2">
            <a:hueOff val="-47330"/>
            <a:satOff val="-15524"/>
            <a:lumOff val="-5658"/>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kern="1200" baseline="0"/>
            <a:t>Displacement of goals</a:t>
          </a:r>
          <a:endParaRPr lang="en-US" sz="2600" kern="1200"/>
        </a:p>
      </dsp:txBody>
      <dsp:txXfrm>
        <a:off x="28957" y="1519147"/>
        <a:ext cx="5901561" cy="535276"/>
      </dsp:txXfrm>
    </dsp:sp>
    <dsp:sp modelId="{C8EBAA68-3920-4983-9E54-1706E5772522}">
      <dsp:nvSpPr>
        <dsp:cNvPr id="0" name=""/>
        <dsp:cNvSpPr/>
      </dsp:nvSpPr>
      <dsp:spPr>
        <a:xfrm>
          <a:off x="0" y="2158260"/>
          <a:ext cx="5959475" cy="593190"/>
        </a:xfrm>
        <a:prstGeom prst="roundRect">
          <a:avLst/>
        </a:prstGeom>
        <a:solidFill>
          <a:schemeClr val="accent2">
            <a:hueOff val="-70995"/>
            <a:satOff val="-23286"/>
            <a:lumOff val="-8487"/>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kern="1200" baseline="0"/>
            <a:t>Impersonal nature of work</a:t>
          </a:r>
          <a:endParaRPr lang="en-US" sz="2600" kern="1200"/>
        </a:p>
      </dsp:txBody>
      <dsp:txXfrm>
        <a:off x="28957" y="2187217"/>
        <a:ext cx="5901561" cy="535276"/>
      </dsp:txXfrm>
    </dsp:sp>
    <dsp:sp modelId="{248FAC38-86D5-4FD0-B9FD-B3EF963C58C2}">
      <dsp:nvSpPr>
        <dsp:cNvPr id="0" name=""/>
        <dsp:cNvSpPr/>
      </dsp:nvSpPr>
      <dsp:spPr>
        <a:xfrm>
          <a:off x="0" y="2826330"/>
          <a:ext cx="5959475" cy="593190"/>
        </a:xfrm>
        <a:prstGeom prst="roundRect">
          <a:avLst/>
        </a:prstGeom>
        <a:solidFill>
          <a:schemeClr val="accent2">
            <a:hueOff val="-94659"/>
            <a:satOff val="-31049"/>
            <a:lumOff val="-11316"/>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kern="1200" baseline="0"/>
            <a:t>Failure of Cooperation and Coordination</a:t>
          </a:r>
          <a:endParaRPr lang="en-US" sz="2600" kern="1200"/>
        </a:p>
      </dsp:txBody>
      <dsp:txXfrm>
        <a:off x="28957" y="2855287"/>
        <a:ext cx="5901561" cy="535276"/>
      </dsp:txXfrm>
    </dsp:sp>
    <dsp:sp modelId="{34AF813B-6FDD-4706-801F-7E9516249A67}">
      <dsp:nvSpPr>
        <dsp:cNvPr id="0" name=""/>
        <dsp:cNvSpPr/>
      </dsp:nvSpPr>
      <dsp:spPr>
        <a:xfrm>
          <a:off x="0" y="3494400"/>
          <a:ext cx="5959475" cy="593190"/>
        </a:xfrm>
        <a:prstGeom prst="roundRect">
          <a:avLst/>
        </a:prstGeom>
        <a:solidFill>
          <a:schemeClr val="accent2">
            <a:hueOff val="-118324"/>
            <a:satOff val="-38811"/>
            <a:lumOff val="-14145"/>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kern="1200" baseline="0"/>
            <a:t>No Mutual Understanding</a:t>
          </a:r>
          <a:endParaRPr lang="en-US" sz="2600" kern="1200"/>
        </a:p>
      </dsp:txBody>
      <dsp:txXfrm>
        <a:off x="28957" y="3523357"/>
        <a:ext cx="5901561" cy="535276"/>
      </dsp:txXfrm>
    </dsp:sp>
    <dsp:sp modelId="{25640D41-EC7C-4FCD-B375-6623291B1722}">
      <dsp:nvSpPr>
        <dsp:cNvPr id="0" name=""/>
        <dsp:cNvSpPr/>
      </dsp:nvSpPr>
      <dsp:spPr>
        <a:xfrm>
          <a:off x="0" y="4162470"/>
          <a:ext cx="5959475" cy="593190"/>
        </a:xfrm>
        <a:prstGeom prst="roundRect">
          <a:avLst/>
        </a:prstGeom>
        <a:solidFill>
          <a:schemeClr val="accent2">
            <a:hueOff val="-141989"/>
            <a:satOff val="-46573"/>
            <a:lumOff val="-16974"/>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kern="1200" baseline="0"/>
            <a:t>Mechanical Treatment</a:t>
          </a:r>
          <a:endParaRPr lang="en-US" sz="2600" kern="1200"/>
        </a:p>
      </dsp:txBody>
      <dsp:txXfrm>
        <a:off x="28957" y="4191427"/>
        <a:ext cx="5901561" cy="535276"/>
      </dsp:txXfrm>
    </dsp:sp>
    <dsp:sp modelId="{BB672EB5-3E28-4DD9-A8EA-763ADF5FC181}">
      <dsp:nvSpPr>
        <dsp:cNvPr id="0" name=""/>
        <dsp:cNvSpPr/>
      </dsp:nvSpPr>
      <dsp:spPr>
        <a:xfrm>
          <a:off x="0" y="4830540"/>
          <a:ext cx="5959475" cy="593190"/>
        </a:xfrm>
        <a:prstGeom prst="roundRect">
          <a:avLst/>
        </a:prstGeom>
        <a:solidFill>
          <a:schemeClr val="accent2">
            <a:hueOff val="-165654"/>
            <a:satOff val="-54335"/>
            <a:lumOff val="-19803"/>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kern="1200" baseline="0"/>
            <a:t>Empire Building</a:t>
          </a:r>
          <a:endParaRPr lang="en-US" sz="2600" kern="1200"/>
        </a:p>
      </dsp:txBody>
      <dsp:txXfrm>
        <a:off x="28957" y="4859497"/>
        <a:ext cx="5901561" cy="5352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69012-2F2A-4AA2-8282-F88C564969FA}">
      <dsp:nvSpPr>
        <dsp:cNvPr id="0" name=""/>
        <dsp:cNvSpPr/>
      </dsp:nvSpPr>
      <dsp:spPr>
        <a:xfrm>
          <a:off x="0" y="86367"/>
          <a:ext cx="5959475" cy="1761361"/>
        </a:xfrm>
        <a:prstGeom prst="roundRect">
          <a:avLst/>
        </a:prstGeom>
        <a:solidFill>
          <a:schemeClr val="accent2">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t>Also known as “behavioral science approach to modifying and improving  the classical theory.</a:t>
          </a:r>
          <a:endParaRPr lang="en-US" sz="2100" kern="1200"/>
        </a:p>
      </dsp:txBody>
      <dsp:txXfrm>
        <a:off x="85983" y="172350"/>
        <a:ext cx="5787509" cy="1589395"/>
      </dsp:txXfrm>
    </dsp:sp>
    <dsp:sp modelId="{11DF236F-4A6F-49BE-9043-498B2C646CB6}">
      <dsp:nvSpPr>
        <dsp:cNvPr id="0" name=""/>
        <dsp:cNvSpPr/>
      </dsp:nvSpPr>
      <dsp:spPr>
        <a:xfrm>
          <a:off x="0" y="1908209"/>
          <a:ext cx="5959475" cy="1761361"/>
        </a:xfrm>
        <a:prstGeom prst="roundRect">
          <a:avLst/>
        </a:prstGeom>
        <a:solidFill>
          <a:schemeClr val="accent2">
            <a:hueOff val="-82827"/>
            <a:satOff val="-27168"/>
            <a:lumOff val="-9901"/>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Neoclassical theory gives importance to human and social aspects of  the water and its relation in the organization.  It includes</a:t>
          </a:r>
        </a:p>
        <a:p>
          <a:pPr marL="0" lvl="0" indent="0" algn="l" defTabSz="933450">
            <a:lnSpc>
              <a:spcPct val="90000"/>
            </a:lnSpc>
            <a:spcBef>
              <a:spcPct val="0"/>
            </a:spcBef>
            <a:spcAft>
              <a:spcPct val="35000"/>
            </a:spcAft>
            <a:buNone/>
          </a:pPr>
          <a:endParaRPr lang="en-US" sz="2100" kern="1200" dirty="0"/>
        </a:p>
      </dsp:txBody>
      <dsp:txXfrm>
        <a:off x="85983" y="1994192"/>
        <a:ext cx="5787509" cy="1589395"/>
      </dsp:txXfrm>
    </dsp:sp>
    <dsp:sp modelId="{07810902-AED1-4A93-BBE8-58FAF508656B}">
      <dsp:nvSpPr>
        <dsp:cNvPr id="0" name=""/>
        <dsp:cNvSpPr/>
      </dsp:nvSpPr>
      <dsp:spPr>
        <a:xfrm>
          <a:off x="0" y="3730051"/>
          <a:ext cx="5959475" cy="1761361"/>
        </a:xfrm>
        <a:prstGeom prst="roundRect">
          <a:avLst/>
        </a:prstGeom>
        <a:solidFill>
          <a:schemeClr val="accent2">
            <a:hueOff val="-165654"/>
            <a:satOff val="-54335"/>
            <a:lumOff val="-19803"/>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 </a:t>
          </a:r>
        </a:p>
        <a:p>
          <a:pPr marL="0" lvl="0" indent="0" algn="l" defTabSz="933450">
            <a:lnSpc>
              <a:spcPct val="90000"/>
            </a:lnSpc>
            <a:spcBef>
              <a:spcPct val="0"/>
            </a:spcBef>
            <a:spcAft>
              <a:spcPct val="35000"/>
            </a:spcAft>
            <a:buNone/>
          </a:pPr>
          <a:r>
            <a:rPr lang="en-US" sz="2100" kern="1200" baseline="0" dirty="0"/>
            <a:t>Hawthorne experiment</a:t>
          </a:r>
        </a:p>
        <a:p>
          <a:pPr marL="0" lvl="0" indent="0" algn="l" defTabSz="933450">
            <a:lnSpc>
              <a:spcPct val="90000"/>
            </a:lnSpc>
            <a:spcBef>
              <a:spcPct val="0"/>
            </a:spcBef>
            <a:spcAft>
              <a:spcPct val="35000"/>
            </a:spcAft>
            <a:buNone/>
          </a:pPr>
          <a:r>
            <a:rPr lang="en-US" sz="2100" kern="1200" baseline="0" dirty="0"/>
            <a:t> Human relation management</a:t>
          </a:r>
        </a:p>
        <a:p>
          <a:pPr marL="0" lvl="0" indent="0" algn="l" defTabSz="933450">
            <a:lnSpc>
              <a:spcPct val="90000"/>
            </a:lnSpc>
            <a:spcBef>
              <a:spcPct val="0"/>
            </a:spcBef>
            <a:spcAft>
              <a:spcPct val="35000"/>
            </a:spcAft>
            <a:buNone/>
          </a:pPr>
          <a:r>
            <a:rPr lang="en-US" sz="2100" kern="1200" baseline="0" dirty="0"/>
            <a:t> Behavioral science approach </a:t>
          </a:r>
          <a:endParaRPr lang="en-US" sz="2100" kern="1200" dirty="0"/>
        </a:p>
      </dsp:txBody>
      <dsp:txXfrm>
        <a:off x="85983" y="3816034"/>
        <a:ext cx="5787509" cy="15893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FD7C0-5967-45B1-9296-2447D312D692}">
      <dsp:nvSpPr>
        <dsp:cNvPr id="0" name=""/>
        <dsp:cNvSpPr/>
      </dsp:nvSpPr>
      <dsp:spPr>
        <a:xfrm>
          <a:off x="0" y="14039"/>
          <a:ext cx="6506304" cy="1759680"/>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Positive work environment.</a:t>
          </a:r>
        </a:p>
      </dsp:txBody>
      <dsp:txXfrm>
        <a:off x="85900" y="99939"/>
        <a:ext cx="6334504" cy="1587880"/>
      </dsp:txXfrm>
    </dsp:sp>
    <dsp:sp modelId="{72716ACA-D40C-4E90-9EB2-946AC9A58623}">
      <dsp:nvSpPr>
        <dsp:cNvPr id="0" name=""/>
        <dsp:cNvSpPr/>
      </dsp:nvSpPr>
      <dsp:spPr>
        <a:xfrm>
          <a:off x="0" y="1909079"/>
          <a:ext cx="6506304" cy="1759680"/>
        </a:xfrm>
        <a:prstGeom prst="roundRect">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Focus in on people </a:t>
          </a:r>
        </a:p>
      </dsp:txBody>
      <dsp:txXfrm>
        <a:off x="85900" y="1994979"/>
        <a:ext cx="6334504" cy="1587880"/>
      </dsp:txXfrm>
    </dsp:sp>
    <dsp:sp modelId="{9642CBAB-1115-4D0E-80A5-059BF098187B}">
      <dsp:nvSpPr>
        <dsp:cNvPr id="0" name=""/>
        <dsp:cNvSpPr/>
      </dsp:nvSpPr>
      <dsp:spPr>
        <a:xfrm>
          <a:off x="0" y="3804120"/>
          <a:ext cx="6506304" cy="1759680"/>
        </a:xfrm>
        <a:prstGeom prst="roundRect">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Sound human relation </a:t>
          </a:r>
        </a:p>
      </dsp:txBody>
      <dsp:txXfrm>
        <a:off x="85900" y="3890020"/>
        <a:ext cx="6334504" cy="15878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77F1F-786F-46DF-97C5-385BADE4CF55}">
      <dsp:nvSpPr>
        <dsp:cNvPr id="0" name=""/>
        <dsp:cNvSpPr/>
      </dsp:nvSpPr>
      <dsp:spPr>
        <a:xfrm>
          <a:off x="0" y="250170"/>
          <a:ext cx="5959475" cy="160992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Quantitative Management Approach </a:t>
          </a:r>
        </a:p>
      </dsp:txBody>
      <dsp:txXfrm>
        <a:off x="78590" y="328760"/>
        <a:ext cx="5802295" cy="1452740"/>
      </dsp:txXfrm>
    </dsp:sp>
    <dsp:sp modelId="{76C86F54-A9AD-4121-B94D-767BC5739DD1}">
      <dsp:nvSpPr>
        <dsp:cNvPr id="0" name=""/>
        <dsp:cNvSpPr/>
      </dsp:nvSpPr>
      <dsp:spPr>
        <a:xfrm>
          <a:off x="0" y="1983930"/>
          <a:ext cx="5959475" cy="160992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Systematic Approach  </a:t>
          </a:r>
        </a:p>
      </dsp:txBody>
      <dsp:txXfrm>
        <a:off x="78590" y="2062520"/>
        <a:ext cx="5802295" cy="1452740"/>
      </dsp:txXfrm>
    </dsp:sp>
    <dsp:sp modelId="{58F5338A-B089-4B9C-B80B-1B81A2365768}">
      <dsp:nvSpPr>
        <dsp:cNvPr id="0" name=""/>
        <dsp:cNvSpPr/>
      </dsp:nvSpPr>
      <dsp:spPr>
        <a:xfrm>
          <a:off x="0" y="3717690"/>
          <a:ext cx="5959475" cy="160992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Contingency Management Approach </a:t>
          </a:r>
        </a:p>
      </dsp:txBody>
      <dsp:txXfrm>
        <a:off x="78590" y="3796280"/>
        <a:ext cx="5802295" cy="1452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4DF4E-0514-4D39-B90C-AB2719B1D809}">
      <dsp:nvSpPr>
        <dsp:cNvPr id="0" name=""/>
        <dsp:cNvSpPr/>
      </dsp:nvSpPr>
      <dsp:spPr>
        <a:xfrm>
          <a:off x="1172" y="1105067"/>
          <a:ext cx="2742530" cy="1371265"/>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baseline="0"/>
            <a:t>Scientific Management </a:t>
          </a:r>
          <a:endParaRPr lang="en-US" sz="3300" kern="1200"/>
        </a:p>
      </dsp:txBody>
      <dsp:txXfrm>
        <a:off x="41335" y="1145230"/>
        <a:ext cx="2662204" cy="1290939"/>
      </dsp:txXfrm>
    </dsp:sp>
    <dsp:sp modelId="{42C95728-C253-4514-BA53-30A77320BE60}">
      <dsp:nvSpPr>
        <dsp:cNvPr id="0" name=""/>
        <dsp:cNvSpPr/>
      </dsp:nvSpPr>
      <dsp:spPr>
        <a:xfrm>
          <a:off x="3429334" y="1105067"/>
          <a:ext cx="2742530" cy="1371265"/>
        </a:xfrm>
        <a:prstGeom prst="roundRect">
          <a:avLst>
            <a:gd name="adj" fmla="val 10000"/>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baseline="0"/>
            <a:t>Administrative Management  </a:t>
          </a:r>
          <a:endParaRPr lang="en-US" sz="3300" kern="1200"/>
        </a:p>
      </dsp:txBody>
      <dsp:txXfrm>
        <a:off x="3469497" y="1145230"/>
        <a:ext cx="2662204" cy="1290939"/>
      </dsp:txXfrm>
    </dsp:sp>
    <dsp:sp modelId="{B7B993E6-373B-4C3E-B33B-D7452A46D769}">
      <dsp:nvSpPr>
        <dsp:cNvPr id="0" name=""/>
        <dsp:cNvSpPr/>
      </dsp:nvSpPr>
      <dsp:spPr>
        <a:xfrm>
          <a:off x="6857497" y="1105067"/>
          <a:ext cx="2742530" cy="1371265"/>
        </a:xfrm>
        <a:prstGeom prst="roundRect">
          <a:avLst>
            <a:gd name="adj" fmla="val 10000"/>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baseline="0"/>
            <a:t>Bureaucratic Management </a:t>
          </a:r>
          <a:endParaRPr lang="en-US" sz="3300" kern="1200"/>
        </a:p>
      </dsp:txBody>
      <dsp:txXfrm>
        <a:off x="6897660" y="1145230"/>
        <a:ext cx="2662204" cy="1290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A59F0-AFEE-45A7-9769-455BFF50AC94}">
      <dsp:nvSpPr>
        <dsp:cNvPr id="0" name=""/>
        <dsp:cNvSpPr/>
      </dsp:nvSpPr>
      <dsp:spPr>
        <a:xfrm>
          <a:off x="0" y="48420"/>
          <a:ext cx="6506304" cy="547559"/>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baseline="0"/>
            <a:t>Separation of Planning from Executing</a:t>
          </a:r>
          <a:endParaRPr lang="en-US" sz="2400" kern="1200"/>
        </a:p>
      </dsp:txBody>
      <dsp:txXfrm>
        <a:off x="26730" y="75150"/>
        <a:ext cx="6452844" cy="494099"/>
      </dsp:txXfrm>
    </dsp:sp>
    <dsp:sp modelId="{5C42DBB0-E044-4486-A246-D985FCC115B0}">
      <dsp:nvSpPr>
        <dsp:cNvPr id="0" name=""/>
        <dsp:cNvSpPr/>
      </dsp:nvSpPr>
      <dsp:spPr>
        <a:xfrm>
          <a:off x="0" y="665100"/>
          <a:ext cx="6506304" cy="547559"/>
        </a:xfrm>
        <a:prstGeom prst="roundRect">
          <a:avLst/>
        </a:prstGeom>
        <a:solidFill>
          <a:schemeClr val="accent5">
            <a:hueOff val="1104044"/>
            <a:satOff val="3595"/>
            <a:lumOff val="125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baseline="0"/>
            <a:t>Scientific task setting</a:t>
          </a:r>
          <a:endParaRPr lang="en-US" sz="2400" kern="1200"/>
        </a:p>
      </dsp:txBody>
      <dsp:txXfrm>
        <a:off x="26730" y="691830"/>
        <a:ext cx="6452844" cy="494099"/>
      </dsp:txXfrm>
    </dsp:sp>
    <dsp:sp modelId="{AD1A9808-A2E5-4E43-92F0-6AAD06AFDC74}">
      <dsp:nvSpPr>
        <dsp:cNvPr id="0" name=""/>
        <dsp:cNvSpPr/>
      </dsp:nvSpPr>
      <dsp:spPr>
        <a:xfrm>
          <a:off x="0" y="1281780"/>
          <a:ext cx="6506304" cy="547559"/>
        </a:xfrm>
        <a:prstGeom prst="roundRect">
          <a:avLst/>
        </a:prstGeom>
        <a:solidFill>
          <a:schemeClr val="accent5">
            <a:hueOff val="2208089"/>
            <a:satOff val="7189"/>
            <a:lumOff val="25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baseline="0"/>
            <a:t>Functional foremanship</a:t>
          </a:r>
          <a:endParaRPr lang="en-US" sz="2400" kern="1200"/>
        </a:p>
      </dsp:txBody>
      <dsp:txXfrm>
        <a:off x="26730" y="1308510"/>
        <a:ext cx="6452844" cy="494099"/>
      </dsp:txXfrm>
    </dsp:sp>
    <dsp:sp modelId="{47C91193-C041-4ADD-B62C-F8E22CC34E7D}">
      <dsp:nvSpPr>
        <dsp:cNvPr id="0" name=""/>
        <dsp:cNvSpPr/>
      </dsp:nvSpPr>
      <dsp:spPr>
        <a:xfrm>
          <a:off x="0" y="1898460"/>
          <a:ext cx="6506304" cy="547559"/>
        </a:xfrm>
        <a:prstGeom prst="roundRect">
          <a:avLst/>
        </a:prstGeom>
        <a:solidFill>
          <a:schemeClr val="accent5">
            <a:hueOff val="3312133"/>
            <a:satOff val="10784"/>
            <a:lumOff val="375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baseline="0"/>
            <a:t>Work study</a:t>
          </a:r>
          <a:endParaRPr lang="en-US" sz="2400" kern="1200"/>
        </a:p>
      </dsp:txBody>
      <dsp:txXfrm>
        <a:off x="26730" y="1925190"/>
        <a:ext cx="6452844" cy="494099"/>
      </dsp:txXfrm>
    </dsp:sp>
    <dsp:sp modelId="{54651EB9-6CA9-4FC1-BE50-510CAF10953B}">
      <dsp:nvSpPr>
        <dsp:cNvPr id="0" name=""/>
        <dsp:cNvSpPr/>
      </dsp:nvSpPr>
      <dsp:spPr>
        <a:xfrm>
          <a:off x="0" y="2515140"/>
          <a:ext cx="6506304" cy="547559"/>
        </a:xfrm>
        <a:prstGeom prst="roundRect">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baseline="0"/>
            <a:t>Method study</a:t>
          </a:r>
          <a:endParaRPr lang="en-US" sz="2400" kern="1200"/>
        </a:p>
      </dsp:txBody>
      <dsp:txXfrm>
        <a:off x="26730" y="2541870"/>
        <a:ext cx="6452844" cy="494099"/>
      </dsp:txXfrm>
    </dsp:sp>
    <dsp:sp modelId="{170E58D5-045B-4282-8A90-BE42FF799D5D}">
      <dsp:nvSpPr>
        <dsp:cNvPr id="0" name=""/>
        <dsp:cNvSpPr/>
      </dsp:nvSpPr>
      <dsp:spPr>
        <a:xfrm>
          <a:off x="0" y="3131820"/>
          <a:ext cx="6506304" cy="547559"/>
        </a:xfrm>
        <a:prstGeom prst="roundRect">
          <a:avLst/>
        </a:prstGeom>
        <a:solidFill>
          <a:schemeClr val="accent5">
            <a:hueOff val="5520222"/>
            <a:satOff val="17974"/>
            <a:lumOff val="625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baseline="0"/>
            <a:t>Motion study</a:t>
          </a:r>
          <a:endParaRPr lang="en-US" sz="2400" kern="1200"/>
        </a:p>
      </dsp:txBody>
      <dsp:txXfrm>
        <a:off x="26730" y="3158550"/>
        <a:ext cx="6452844" cy="494099"/>
      </dsp:txXfrm>
    </dsp:sp>
    <dsp:sp modelId="{6258C27D-B593-4CB4-89EA-A07CCF6313A7}">
      <dsp:nvSpPr>
        <dsp:cNvPr id="0" name=""/>
        <dsp:cNvSpPr/>
      </dsp:nvSpPr>
      <dsp:spPr>
        <a:xfrm>
          <a:off x="0" y="3748500"/>
          <a:ext cx="6506304" cy="547559"/>
        </a:xfrm>
        <a:prstGeom prst="roundRect">
          <a:avLst/>
        </a:prstGeom>
        <a:solidFill>
          <a:schemeClr val="accent5">
            <a:hueOff val="6624266"/>
            <a:satOff val="21568"/>
            <a:lumOff val="75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baseline="0"/>
            <a:t>Time Study</a:t>
          </a:r>
          <a:endParaRPr lang="en-US" sz="2400" kern="1200"/>
        </a:p>
      </dsp:txBody>
      <dsp:txXfrm>
        <a:off x="26730" y="3775230"/>
        <a:ext cx="6452844" cy="494099"/>
      </dsp:txXfrm>
    </dsp:sp>
    <dsp:sp modelId="{4DD9AD46-C1EC-4A4F-8397-003C48768AE8}">
      <dsp:nvSpPr>
        <dsp:cNvPr id="0" name=""/>
        <dsp:cNvSpPr/>
      </dsp:nvSpPr>
      <dsp:spPr>
        <a:xfrm>
          <a:off x="0" y="4365180"/>
          <a:ext cx="6506304" cy="547559"/>
        </a:xfrm>
        <a:prstGeom prst="roundRect">
          <a:avLst/>
        </a:prstGeom>
        <a:solidFill>
          <a:schemeClr val="accent5">
            <a:hueOff val="7728311"/>
            <a:satOff val="25163"/>
            <a:lumOff val="875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baseline="0"/>
            <a:t>Fatigue Study</a:t>
          </a:r>
          <a:endParaRPr lang="en-US" sz="2400" kern="1200"/>
        </a:p>
      </dsp:txBody>
      <dsp:txXfrm>
        <a:off x="26730" y="4391910"/>
        <a:ext cx="6452844" cy="494099"/>
      </dsp:txXfrm>
    </dsp:sp>
    <dsp:sp modelId="{A76BB57D-32FE-4F66-89DD-8E301CF02028}">
      <dsp:nvSpPr>
        <dsp:cNvPr id="0" name=""/>
        <dsp:cNvSpPr/>
      </dsp:nvSpPr>
      <dsp:spPr>
        <a:xfrm>
          <a:off x="0" y="4981860"/>
          <a:ext cx="6506304" cy="547559"/>
        </a:xfrm>
        <a:prstGeom prst="roundRect">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baseline="0"/>
            <a:t>Rate setting</a:t>
          </a:r>
          <a:endParaRPr lang="en-US" sz="2400" kern="1200"/>
        </a:p>
      </dsp:txBody>
      <dsp:txXfrm>
        <a:off x="26730" y="5008590"/>
        <a:ext cx="6452844" cy="494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B505E-21F6-48D8-954F-C1B9A90B11E5}">
      <dsp:nvSpPr>
        <dsp:cNvPr id="0" name=""/>
        <dsp:cNvSpPr/>
      </dsp:nvSpPr>
      <dsp:spPr>
        <a:xfrm>
          <a:off x="1047908" y="1321"/>
          <a:ext cx="2752890" cy="1651734"/>
        </a:xfrm>
        <a:prstGeom prst="rect">
          <a:avLst/>
        </a:prstGeom>
        <a:solidFill>
          <a:schemeClr val="accent2">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a:t>Standardization</a:t>
          </a:r>
          <a:endParaRPr lang="en-US" sz="2900" kern="1200"/>
        </a:p>
      </dsp:txBody>
      <dsp:txXfrm>
        <a:off x="1047908" y="1321"/>
        <a:ext cx="2752890" cy="1651734"/>
      </dsp:txXfrm>
    </dsp:sp>
    <dsp:sp modelId="{C735A290-7499-4804-898A-073657DC9CFA}">
      <dsp:nvSpPr>
        <dsp:cNvPr id="0" name=""/>
        <dsp:cNvSpPr/>
      </dsp:nvSpPr>
      <dsp:spPr>
        <a:xfrm>
          <a:off x="4076087" y="1321"/>
          <a:ext cx="2752890" cy="1651734"/>
        </a:xfrm>
        <a:prstGeom prst="rect">
          <a:avLst/>
        </a:prstGeom>
        <a:solidFill>
          <a:schemeClr val="accent2">
            <a:hueOff val="-41413"/>
            <a:satOff val="-13584"/>
            <a:lumOff val="-4951"/>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a:t>Scientific selection and training</a:t>
          </a:r>
          <a:endParaRPr lang="en-US" sz="2900" kern="1200"/>
        </a:p>
      </dsp:txBody>
      <dsp:txXfrm>
        <a:off x="4076087" y="1321"/>
        <a:ext cx="2752890" cy="1651734"/>
      </dsp:txXfrm>
    </dsp:sp>
    <dsp:sp modelId="{3C60B6CC-A083-434F-9126-B54062AFBCEE}">
      <dsp:nvSpPr>
        <dsp:cNvPr id="0" name=""/>
        <dsp:cNvSpPr/>
      </dsp:nvSpPr>
      <dsp:spPr>
        <a:xfrm>
          <a:off x="7104267" y="1321"/>
          <a:ext cx="2752890" cy="1651734"/>
        </a:xfrm>
        <a:prstGeom prst="rect">
          <a:avLst/>
        </a:prstGeom>
        <a:solidFill>
          <a:schemeClr val="accent2">
            <a:hueOff val="-82827"/>
            <a:satOff val="-27168"/>
            <a:lumOff val="-9901"/>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a:t>Financial Incentive</a:t>
          </a:r>
          <a:endParaRPr lang="en-US" sz="2900" kern="1200"/>
        </a:p>
      </dsp:txBody>
      <dsp:txXfrm>
        <a:off x="7104267" y="1321"/>
        <a:ext cx="2752890" cy="1651734"/>
      </dsp:txXfrm>
    </dsp:sp>
    <dsp:sp modelId="{F302075E-0ED3-41B8-88EB-4934584F95AA}">
      <dsp:nvSpPr>
        <dsp:cNvPr id="0" name=""/>
        <dsp:cNvSpPr/>
      </dsp:nvSpPr>
      <dsp:spPr>
        <a:xfrm>
          <a:off x="2561998" y="1928344"/>
          <a:ext cx="2752890" cy="1651734"/>
        </a:xfrm>
        <a:prstGeom prst="rect">
          <a:avLst/>
        </a:prstGeom>
        <a:solidFill>
          <a:schemeClr val="accent2">
            <a:hueOff val="-124240"/>
            <a:satOff val="-40751"/>
            <a:lumOff val="-14852"/>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a:t>Mental revolution</a:t>
          </a:r>
          <a:endParaRPr lang="en-US" sz="2900" kern="1200"/>
        </a:p>
      </dsp:txBody>
      <dsp:txXfrm>
        <a:off x="2561998" y="1928344"/>
        <a:ext cx="2752890" cy="1651734"/>
      </dsp:txXfrm>
    </dsp:sp>
    <dsp:sp modelId="{4DC79D0B-AA66-40A2-85A4-948A058940C0}">
      <dsp:nvSpPr>
        <dsp:cNvPr id="0" name=""/>
        <dsp:cNvSpPr/>
      </dsp:nvSpPr>
      <dsp:spPr>
        <a:xfrm>
          <a:off x="5590177" y="1928344"/>
          <a:ext cx="2752890" cy="1651734"/>
        </a:xfrm>
        <a:prstGeom prst="rect">
          <a:avLst/>
        </a:prstGeom>
        <a:solidFill>
          <a:schemeClr val="accent2">
            <a:hueOff val="-165654"/>
            <a:satOff val="-54335"/>
            <a:lumOff val="-19803"/>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a:t>Economy</a:t>
          </a:r>
          <a:endParaRPr lang="en-US" sz="2900" kern="1200"/>
        </a:p>
      </dsp:txBody>
      <dsp:txXfrm>
        <a:off x="5590177" y="1928344"/>
        <a:ext cx="2752890" cy="16517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3F2D9-717B-4443-82AD-C0DAABBC4FE7}">
      <dsp:nvSpPr>
        <dsp:cNvPr id="0" name=""/>
        <dsp:cNvSpPr/>
      </dsp:nvSpPr>
      <dsp:spPr>
        <a:xfrm>
          <a:off x="0" y="10214"/>
          <a:ext cx="6506304" cy="180063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baseline="0"/>
            <a:t>Administrative  management focuses on the managers and the use or principles and functions for improving organizational  functioning.</a:t>
          </a:r>
          <a:endParaRPr lang="en-US" sz="2700" kern="1200"/>
        </a:p>
      </dsp:txBody>
      <dsp:txXfrm>
        <a:off x="87900" y="98114"/>
        <a:ext cx="6330504" cy="1624830"/>
      </dsp:txXfrm>
    </dsp:sp>
    <dsp:sp modelId="{58BFE551-340B-4202-8CED-38817EC9A6DA}">
      <dsp:nvSpPr>
        <dsp:cNvPr id="0" name=""/>
        <dsp:cNvSpPr/>
      </dsp:nvSpPr>
      <dsp:spPr>
        <a:xfrm>
          <a:off x="0" y="1888604"/>
          <a:ext cx="6506304" cy="1800630"/>
        </a:xfrm>
        <a:prstGeom prst="roundRect">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baseline="0"/>
            <a:t>The administrative management school treated as management as a process get work done though and with people.</a:t>
          </a:r>
          <a:endParaRPr lang="en-US" sz="2700" kern="1200"/>
        </a:p>
      </dsp:txBody>
      <dsp:txXfrm>
        <a:off x="87900" y="1976504"/>
        <a:ext cx="6330504" cy="1624830"/>
      </dsp:txXfrm>
    </dsp:sp>
    <dsp:sp modelId="{C37C425B-006A-4951-81BA-BA22634758EC}">
      <dsp:nvSpPr>
        <dsp:cNvPr id="0" name=""/>
        <dsp:cNvSpPr/>
      </dsp:nvSpPr>
      <dsp:spPr>
        <a:xfrm>
          <a:off x="0" y="3766995"/>
          <a:ext cx="6506304" cy="1800630"/>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baseline="0"/>
            <a:t>Henry Fayol is the pioneer contributor to the administrative management thought. </a:t>
          </a:r>
          <a:endParaRPr lang="en-US" sz="2700" kern="1200"/>
        </a:p>
      </dsp:txBody>
      <dsp:txXfrm>
        <a:off x="87900" y="3854895"/>
        <a:ext cx="6330504" cy="16248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49E35-9A78-492B-AD8D-CEF0408D2D65}">
      <dsp:nvSpPr>
        <dsp:cNvPr id="0" name=""/>
        <dsp:cNvSpPr/>
      </dsp:nvSpPr>
      <dsp:spPr>
        <a:xfrm>
          <a:off x="0" y="62744"/>
          <a:ext cx="5958837" cy="1700595"/>
        </a:xfrm>
        <a:prstGeom prst="roundRect">
          <a:avLst/>
        </a:prstGeom>
        <a:solidFill>
          <a:schemeClr val="accent6">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Fayol’s administrative management focuses on managers and basic management functions</a:t>
          </a:r>
          <a:r>
            <a:rPr lang="en-US" sz="1900" kern="1200" dirty="0"/>
            <a:t>.</a:t>
          </a:r>
        </a:p>
      </dsp:txBody>
      <dsp:txXfrm>
        <a:off x="83016" y="145760"/>
        <a:ext cx="5792805" cy="1534563"/>
      </dsp:txXfrm>
    </dsp:sp>
    <dsp:sp modelId="{CD2794BC-27C8-4229-B286-D2395C14DAA9}">
      <dsp:nvSpPr>
        <dsp:cNvPr id="0" name=""/>
        <dsp:cNvSpPr/>
      </dsp:nvSpPr>
      <dsp:spPr>
        <a:xfrm>
          <a:off x="0" y="1818060"/>
          <a:ext cx="5958837" cy="1700595"/>
        </a:xfrm>
        <a:prstGeom prst="roundRect">
          <a:avLst/>
        </a:prstGeom>
        <a:solidFill>
          <a:schemeClr val="accent6">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Calibri" panose="020F0502020204030204" pitchFamily="34" charset="0"/>
              <a:cs typeface="Calibri" panose="020F0502020204030204" pitchFamily="34" charset="0"/>
            </a:rPr>
            <a:t>1.Classification of business activities </a:t>
          </a:r>
        </a:p>
        <a:p>
          <a:pPr marL="0" lvl="0" indent="0" algn="l" defTabSz="844550">
            <a:lnSpc>
              <a:spcPct val="90000"/>
            </a:lnSpc>
            <a:spcBef>
              <a:spcPct val="0"/>
            </a:spcBef>
            <a:spcAft>
              <a:spcPct val="35000"/>
            </a:spcAft>
            <a:buNone/>
          </a:pPr>
          <a:r>
            <a:rPr lang="en-US" sz="1900" kern="1200">
              <a:latin typeface="Calibri" panose="020F0502020204030204" pitchFamily="34" charset="0"/>
              <a:cs typeface="Calibri" panose="020F0502020204030204" pitchFamily="34" charset="0"/>
            </a:rPr>
            <a:t>2.Basic functions of a manager.</a:t>
          </a:r>
        </a:p>
        <a:p>
          <a:pPr marL="0" lvl="0" indent="0" algn="l" defTabSz="844550">
            <a:lnSpc>
              <a:spcPct val="90000"/>
            </a:lnSpc>
            <a:spcBef>
              <a:spcPct val="0"/>
            </a:spcBef>
            <a:spcAft>
              <a:spcPct val="35000"/>
            </a:spcAft>
            <a:buNone/>
          </a:pPr>
          <a:r>
            <a:rPr lang="en-US" sz="1900" kern="1200">
              <a:latin typeface="Calibri" panose="020F0502020204030204" pitchFamily="34" charset="0"/>
              <a:cs typeface="Calibri" panose="020F0502020204030204" pitchFamily="34" charset="0"/>
            </a:rPr>
            <a:t>3.Qualities and skills of a  manager.</a:t>
          </a:r>
        </a:p>
        <a:p>
          <a:pPr marL="0" lvl="0" indent="0" algn="l" defTabSz="844550">
            <a:lnSpc>
              <a:spcPct val="90000"/>
            </a:lnSpc>
            <a:spcBef>
              <a:spcPct val="0"/>
            </a:spcBef>
            <a:spcAft>
              <a:spcPct val="35000"/>
            </a:spcAft>
            <a:buNone/>
          </a:pPr>
          <a:r>
            <a:rPr lang="en-US" sz="1900" kern="1200">
              <a:latin typeface="Calibri" panose="020F0502020204030204" pitchFamily="34" charset="0"/>
              <a:cs typeface="Calibri" panose="020F0502020204030204" pitchFamily="34" charset="0"/>
            </a:rPr>
            <a:t>4.Principles of management </a:t>
          </a:r>
        </a:p>
      </dsp:txBody>
      <dsp:txXfrm>
        <a:off x="83016" y="1901076"/>
        <a:ext cx="5792805" cy="15345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81CBD-A265-41EF-BEBA-BB76EE112CF9}">
      <dsp:nvSpPr>
        <dsp:cNvPr id="0" name=""/>
        <dsp:cNvSpPr/>
      </dsp:nvSpPr>
      <dsp:spPr>
        <a:xfrm>
          <a:off x="0" y="45652"/>
          <a:ext cx="6506304" cy="707264"/>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IN" sz="3100" b="1" kern="1200" baseline="0"/>
            <a:t>Division of Work</a:t>
          </a:r>
          <a:endParaRPr lang="en-US" sz="3100" kern="1200"/>
        </a:p>
      </dsp:txBody>
      <dsp:txXfrm>
        <a:off x="34526" y="80178"/>
        <a:ext cx="6437252" cy="638212"/>
      </dsp:txXfrm>
    </dsp:sp>
    <dsp:sp modelId="{643C801D-137D-490B-90EC-2B108C799752}">
      <dsp:nvSpPr>
        <dsp:cNvPr id="0" name=""/>
        <dsp:cNvSpPr/>
      </dsp:nvSpPr>
      <dsp:spPr>
        <a:xfrm>
          <a:off x="0" y="842197"/>
          <a:ext cx="6506304" cy="707264"/>
        </a:xfrm>
        <a:prstGeom prst="roundRect">
          <a:avLst/>
        </a:prstGeom>
        <a:solidFill>
          <a:schemeClr val="accent2">
            <a:hueOff val="-27609"/>
            <a:satOff val="-9056"/>
            <a:lumOff val="-33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IN" sz="3100" b="1" kern="1200" baseline="0"/>
            <a:t>Authority</a:t>
          </a:r>
          <a:endParaRPr lang="en-US" sz="3100" kern="1200"/>
        </a:p>
      </dsp:txBody>
      <dsp:txXfrm>
        <a:off x="34526" y="876723"/>
        <a:ext cx="6437252" cy="638212"/>
      </dsp:txXfrm>
    </dsp:sp>
    <dsp:sp modelId="{DE234A9A-1036-423B-83D9-32A972B5B258}">
      <dsp:nvSpPr>
        <dsp:cNvPr id="0" name=""/>
        <dsp:cNvSpPr/>
      </dsp:nvSpPr>
      <dsp:spPr>
        <a:xfrm>
          <a:off x="0" y="1638742"/>
          <a:ext cx="6506304" cy="707264"/>
        </a:xfrm>
        <a:prstGeom prst="roundRect">
          <a:avLst/>
        </a:prstGeom>
        <a:solidFill>
          <a:schemeClr val="accent2">
            <a:hueOff val="-55218"/>
            <a:satOff val="-18112"/>
            <a:lumOff val="-66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IN" sz="3100" b="1" kern="1200" baseline="0"/>
            <a:t>Discipline</a:t>
          </a:r>
          <a:endParaRPr lang="en-US" sz="3100" kern="1200"/>
        </a:p>
      </dsp:txBody>
      <dsp:txXfrm>
        <a:off x="34526" y="1673268"/>
        <a:ext cx="6437252" cy="638212"/>
      </dsp:txXfrm>
    </dsp:sp>
    <dsp:sp modelId="{C3E63D6A-1F1F-4348-BC4D-23FAC5AA7997}">
      <dsp:nvSpPr>
        <dsp:cNvPr id="0" name=""/>
        <dsp:cNvSpPr/>
      </dsp:nvSpPr>
      <dsp:spPr>
        <a:xfrm>
          <a:off x="0" y="2435287"/>
          <a:ext cx="6506304" cy="707264"/>
        </a:xfrm>
        <a:prstGeom prst="roundRect">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IN" sz="3100" b="1" kern="1200" baseline="0"/>
            <a:t>Unity of Command</a:t>
          </a:r>
          <a:r>
            <a:rPr lang="en-IN" sz="3100" kern="1200" baseline="0"/>
            <a:t> </a:t>
          </a:r>
          <a:endParaRPr lang="en-US" sz="3100" kern="1200"/>
        </a:p>
      </dsp:txBody>
      <dsp:txXfrm>
        <a:off x="34526" y="2469813"/>
        <a:ext cx="6437252" cy="638212"/>
      </dsp:txXfrm>
    </dsp:sp>
    <dsp:sp modelId="{C6BD7E37-2BE4-4471-8661-6BA5FCF0CF6D}">
      <dsp:nvSpPr>
        <dsp:cNvPr id="0" name=""/>
        <dsp:cNvSpPr/>
      </dsp:nvSpPr>
      <dsp:spPr>
        <a:xfrm>
          <a:off x="0" y="3231832"/>
          <a:ext cx="6506304" cy="707264"/>
        </a:xfrm>
        <a:prstGeom prst="roundRect">
          <a:avLst/>
        </a:prstGeom>
        <a:solidFill>
          <a:schemeClr val="accent2">
            <a:hueOff val="-110436"/>
            <a:satOff val="-36223"/>
            <a:lumOff val="-132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IN" sz="3100" b="1" kern="1200" baseline="0"/>
            <a:t>Unity of Direction</a:t>
          </a:r>
          <a:r>
            <a:rPr lang="en-IN" sz="3100" kern="1200" baseline="0"/>
            <a:t>. </a:t>
          </a:r>
          <a:endParaRPr lang="en-US" sz="3100" kern="1200"/>
        </a:p>
      </dsp:txBody>
      <dsp:txXfrm>
        <a:off x="34526" y="3266358"/>
        <a:ext cx="6437252" cy="638212"/>
      </dsp:txXfrm>
    </dsp:sp>
    <dsp:sp modelId="{23176A35-4273-44A7-A25E-DA37D90AB180}">
      <dsp:nvSpPr>
        <dsp:cNvPr id="0" name=""/>
        <dsp:cNvSpPr/>
      </dsp:nvSpPr>
      <dsp:spPr>
        <a:xfrm>
          <a:off x="0" y="4028377"/>
          <a:ext cx="6506304" cy="707264"/>
        </a:xfrm>
        <a:prstGeom prst="roundRect">
          <a:avLst/>
        </a:prstGeom>
        <a:solidFill>
          <a:schemeClr val="accent2">
            <a:hueOff val="-138045"/>
            <a:satOff val="-45279"/>
            <a:lumOff val="-165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IN" sz="3100" b="1" kern="1200" baseline="0"/>
            <a:t>Subordination of individual interest</a:t>
          </a:r>
          <a:r>
            <a:rPr lang="en-IN" sz="3100" kern="1200" baseline="0"/>
            <a:t> </a:t>
          </a:r>
          <a:endParaRPr lang="en-US" sz="3100" kern="1200"/>
        </a:p>
      </dsp:txBody>
      <dsp:txXfrm>
        <a:off x="34526" y="4062903"/>
        <a:ext cx="6437252" cy="638212"/>
      </dsp:txXfrm>
    </dsp:sp>
    <dsp:sp modelId="{FCA4AC10-E79D-4610-A365-80210C59EC1A}">
      <dsp:nvSpPr>
        <dsp:cNvPr id="0" name=""/>
        <dsp:cNvSpPr/>
      </dsp:nvSpPr>
      <dsp:spPr>
        <a:xfrm>
          <a:off x="0" y="4824922"/>
          <a:ext cx="6506304" cy="707264"/>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IN" sz="3100" b="1" kern="1200" baseline="0"/>
            <a:t>Remuneration</a:t>
          </a:r>
          <a:endParaRPr lang="en-US" sz="3100" kern="1200"/>
        </a:p>
      </dsp:txBody>
      <dsp:txXfrm>
        <a:off x="34526" y="4859448"/>
        <a:ext cx="6437252" cy="6382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DA58D-EB6C-4C14-BAA9-61EBA1024F8D}">
      <dsp:nvSpPr>
        <dsp:cNvPr id="0" name=""/>
        <dsp:cNvSpPr/>
      </dsp:nvSpPr>
      <dsp:spPr>
        <a:xfrm>
          <a:off x="0" y="45652"/>
          <a:ext cx="6506304" cy="707264"/>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IN" sz="3100" b="1" kern="1200" baseline="0"/>
            <a:t>Centralization</a:t>
          </a:r>
          <a:r>
            <a:rPr lang="en-IN" sz="3100" kern="1200" baseline="0"/>
            <a:t>. </a:t>
          </a:r>
          <a:endParaRPr lang="en-US" sz="3100" kern="1200"/>
        </a:p>
      </dsp:txBody>
      <dsp:txXfrm>
        <a:off x="34526" y="80178"/>
        <a:ext cx="6437252" cy="638212"/>
      </dsp:txXfrm>
    </dsp:sp>
    <dsp:sp modelId="{FF5F3D66-3935-406F-9194-7C07DF20B6B2}">
      <dsp:nvSpPr>
        <dsp:cNvPr id="0" name=""/>
        <dsp:cNvSpPr/>
      </dsp:nvSpPr>
      <dsp:spPr>
        <a:xfrm>
          <a:off x="0" y="842197"/>
          <a:ext cx="6506304" cy="707264"/>
        </a:xfrm>
        <a:prstGeom prst="roundRect">
          <a:avLst/>
        </a:prstGeom>
        <a:solidFill>
          <a:schemeClr val="accent2">
            <a:hueOff val="-27609"/>
            <a:satOff val="-9056"/>
            <a:lumOff val="-33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IN" sz="3100" b="1" kern="1200" baseline="0"/>
            <a:t>Scalar chain</a:t>
          </a:r>
          <a:r>
            <a:rPr lang="en-IN" sz="3100" kern="1200" baseline="0"/>
            <a:t> </a:t>
          </a:r>
          <a:endParaRPr lang="en-US" sz="3100" kern="1200"/>
        </a:p>
      </dsp:txBody>
      <dsp:txXfrm>
        <a:off x="34526" y="876723"/>
        <a:ext cx="6437252" cy="638212"/>
      </dsp:txXfrm>
    </dsp:sp>
    <dsp:sp modelId="{77E6273C-9567-4E2E-B63A-5618FFD67302}">
      <dsp:nvSpPr>
        <dsp:cNvPr id="0" name=""/>
        <dsp:cNvSpPr/>
      </dsp:nvSpPr>
      <dsp:spPr>
        <a:xfrm>
          <a:off x="0" y="1638742"/>
          <a:ext cx="6506304" cy="707264"/>
        </a:xfrm>
        <a:prstGeom prst="roundRect">
          <a:avLst/>
        </a:prstGeom>
        <a:solidFill>
          <a:schemeClr val="accent2">
            <a:hueOff val="-55218"/>
            <a:satOff val="-18112"/>
            <a:lumOff val="-66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IN" sz="3100" b="1" kern="1200" baseline="0"/>
            <a:t>Order</a:t>
          </a:r>
          <a:r>
            <a:rPr lang="en-IN" sz="3100" kern="1200" baseline="0"/>
            <a:t>.. </a:t>
          </a:r>
          <a:endParaRPr lang="en-US" sz="3100" kern="1200"/>
        </a:p>
      </dsp:txBody>
      <dsp:txXfrm>
        <a:off x="34526" y="1673268"/>
        <a:ext cx="6437252" cy="638212"/>
      </dsp:txXfrm>
    </dsp:sp>
    <dsp:sp modelId="{C2598CBD-D64A-4830-96F7-F7232857F866}">
      <dsp:nvSpPr>
        <dsp:cNvPr id="0" name=""/>
        <dsp:cNvSpPr/>
      </dsp:nvSpPr>
      <dsp:spPr>
        <a:xfrm>
          <a:off x="0" y="2435287"/>
          <a:ext cx="6506304" cy="707264"/>
        </a:xfrm>
        <a:prstGeom prst="roundRect">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IN" sz="3100" b="1" kern="1200" baseline="0"/>
            <a:t>Equity</a:t>
          </a:r>
          <a:r>
            <a:rPr lang="en-IN" sz="3100" kern="1200" baseline="0"/>
            <a:t>. </a:t>
          </a:r>
          <a:endParaRPr lang="en-US" sz="3100" kern="1200"/>
        </a:p>
      </dsp:txBody>
      <dsp:txXfrm>
        <a:off x="34526" y="2469813"/>
        <a:ext cx="6437252" cy="638212"/>
      </dsp:txXfrm>
    </dsp:sp>
    <dsp:sp modelId="{29F73C0A-0C72-4246-B650-7772A907F3A4}">
      <dsp:nvSpPr>
        <dsp:cNvPr id="0" name=""/>
        <dsp:cNvSpPr/>
      </dsp:nvSpPr>
      <dsp:spPr>
        <a:xfrm>
          <a:off x="0" y="3231832"/>
          <a:ext cx="6506304" cy="707264"/>
        </a:xfrm>
        <a:prstGeom prst="roundRect">
          <a:avLst/>
        </a:prstGeom>
        <a:solidFill>
          <a:schemeClr val="accent2">
            <a:hueOff val="-110436"/>
            <a:satOff val="-36223"/>
            <a:lumOff val="-132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IN" sz="3100" b="1" kern="1200" baseline="0"/>
            <a:t>Stability of Tenure of Personnel</a:t>
          </a:r>
          <a:r>
            <a:rPr lang="en-IN" sz="3100" kern="1200" baseline="0"/>
            <a:t>. </a:t>
          </a:r>
          <a:endParaRPr lang="en-US" sz="3100" kern="1200"/>
        </a:p>
      </dsp:txBody>
      <dsp:txXfrm>
        <a:off x="34526" y="3266358"/>
        <a:ext cx="6437252" cy="638212"/>
      </dsp:txXfrm>
    </dsp:sp>
    <dsp:sp modelId="{046F440F-A21E-4C5D-8801-8F23BD24FA2F}">
      <dsp:nvSpPr>
        <dsp:cNvPr id="0" name=""/>
        <dsp:cNvSpPr/>
      </dsp:nvSpPr>
      <dsp:spPr>
        <a:xfrm>
          <a:off x="0" y="4028377"/>
          <a:ext cx="6506304" cy="707264"/>
        </a:xfrm>
        <a:prstGeom prst="roundRect">
          <a:avLst/>
        </a:prstGeom>
        <a:solidFill>
          <a:schemeClr val="accent2">
            <a:hueOff val="-138045"/>
            <a:satOff val="-45279"/>
            <a:lumOff val="-165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IN" sz="3100" b="1" kern="1200" baseline="0"/>
            <a:t>Initiative</a:t>
          </a:r>
          <a:r>
            <a:rPr lang="en-IN" sz="3100" kern="1200" baseline="0"/>
            <a:t>. </a:t>
          </a:r>
          <a:endParaRPr lang="en-US" sz="3100" kern="1200"/>
        </a:p>
      </dsp:txBody>
      <dsp:txXfrm>
        <a:off x="34526" y="4062903"/>
        <a:ext cx="6437252" cy="638212"/>
      </dsp:txXfrm>
    </dsp:sp>
    <dsp:sp modelId="{CA57A652-C714-40A7-9167-871BE22D0FBE}">
      <dsp:nvSpPr>
        <dsp:cNvPr id="0" name=""/>
        <dsp:cNvSpPr/>
      </dsp:nvSpPr>
      <dsp:spPr>
        <a:xfrm>
          <a:off x="0" y="4824922"/>
          <a:ext cx="6506304" cy="707264"/>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IN" sz="3100" b="1" kern="1200" baseline="0"/>
            <a:t>Esprit de Corps</a:t>
          </a:r>
          <a:r>
            <a:rPr lang="en-IN" sz="3100" kern="1200" baseline="0"/>
            <a:t>. </a:t>
          </a:r>
          <a:endParaRPr lang="en-US" sz="3100" kern="1200"/>
        </a:p>
      </dsp:txBody>
      <dsp:txXfrm>
        <a:off x="34526" y="4859448"/>
        <a:ext cx="6437252" cy="6382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7304A-4467-44C5-B854-5C1B8B0AA6E8}">
      <dsp:nvSpPr>
        <dsp:cNvPr id="0" name=""/>
        <dsp:cNvSpPr/>
      </dsp:nvSpPr>
      <dsp:spPr>
        <a:xfrm>
          <a:off x="0" y="2797"/>
          <a:ext cx="9946056" cy="5959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5FE69-22C6-4032-8E9A-01125F9364D8}">
      <dsp:nvSpPr>
        <dsp:cNvPr id="0" name=""/>
        <dsp:cNvSpPr/>
      </dsp:nvSpPr>
      <dsp:spPr>
        <a:xfrm>
          <a:off x="180280" y="136890"/>
          <a:ext cx="327782" cy="3277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5D74421-FA82-4D26-8E85-DB793E2DA201}">
      <dsp:nvSpPr>
        <dsp:cNvPr id="0" name=""/>
        <dsp:cNvSpPr/>
      </dsp:nvSpPr>
      <dsp:spPr>
        <a:xfrm>
          <a:off x="688342" y="2797"/>
          <a:ext cx="9257713"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marL="0" lvl="0" indent="0" algn="l" defTabSz="800100">
            <a:lnSpc>
              <a:spcPct val="90000"/>
            </a:lnSpc>
            <a:spcBef>
              <a:spcPct val="0"/>
            </a:spcBef>
            <a:spcAft>
              <a:spcPct val="35000"/>
            </a:spcAft>
            <a:buNone/>
          </a:pPr>
          <a:r>
            <a:rPr lang="en-IN" sz="1800" b="1" kern="1200"/>
            <a:t>Purveyance</a:t>
          </a:r>
          <a:r>
            <a:rPr lang="en-IN" sz="1800" kern="1200"/>
            <a:t>. (Forecast &amp; Plan). Examining the future and drawing up a plan of action. The elements of strategy. </a:t>
          </a:r>
          <a:endParaRPr lang="en-US" sz="1800" kern="1200"/>
        </a:p>
      </dsp:txBody>
      <dsp:txXfrm>
        <a:off x="688342" y="2797"/>
        <a:ext cx="9257713" cy="595967"/>
      </dsp:txXfrm>
    </dsp:sp>
    <dsp:sp modelId="{F0746CC9-661F-489B-9944-DF35EAC4C19F}">
      <dsp:nvSpPr>
        <dsp:cNvPr id="0" name=""/>
        <dsp:cNvSpPr/>
      </dsp:nvSpPr>
      <dsp:spPr>
        <a:xfrm>
          <a:off x="0" y="747757"/>
          <a:ext cx="9946056" cy="5959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10ADE1-BC26-4BBB-B58E-8EB928BF3F1A}">
      <dsp:nvSpPr>
        <dsp:cNvPr id="0" name=""/>
        <dsp:cNvSpPr/>
      </dsp:nvSpPr>
      <dsp:spPr>
        <a:xfrm>
          <a:off x="180280" y="881849"/>
          <a:ext cx="327782" cy="3277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EF02AF4-ADCC-42DA-AC41-C85ED1B3EE3F}">
      <dsp:nvSpPr>
        <dsp:cNvPr id="0" name=""/>
        <dsp:cNvSpPr/>
      </dsp:nvSpPr>
      <dsp:spPr>
        <a:xfrm>
          <a:off x="688342" y="747757"/>
          <a:ext cx="9257713"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marL="0" lvl="0" indent="0" algn="l" defTabSz="800100">
            <a:lnSpc>
              <a:spcPct val="90000"/>
            </a:lnSpc>
            <a:spcBef>
              <a:spcPct val="0"/>
            </a:spcBef>
            <a:spcAft>
              <a:spcPct val="35000"/>
            </a:spcAft>
            <a:buNone/>
          </a:pPr>
          <a:r>
            <a:rPr lang="en-IN" sz="1800" b="1" kern="1200"/>
            <a:t>To organize</a:t>
          </a:r>
          <a:r>
            <a:rPr lang="en-IN" sz="1800" kern="1200"/>
            <a:t>. Build up the structure, both material and human, of the undertaking. </a:t>
          </a:r>
          <a:endParaRPr lang="en-US" sz="1800" kern="1200"/>
        </a:p>
      </dsp:txBody>
      <dsp:txXfrm>
        <a:off x="688342" y="747757"/>
        <a:ext cx="9257713" cy="595967"/>
      </dsp:txXfrm>
    </dsp:sp>
    <dsp:sp modelId="{D909D40E-2C4D-4390-9730-83B86CA2BA1E}">
      <dsp:nvSpPr>
        <dsp:cNvPr id="0" name=""/>
        <dsp:cNvSpPr/>
      </dsp:nvSpPr>
      <dsp:spPr>
        <a:xfrm>
          <a:off x="0" y="1492716"/>
          <a:ext cx="9946056" cy="59596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CAA1C-B6EA-483A-8808-1EFFCA3F0D0E}">
      <dsp:nvSpPr>
        <dsp:cNvPr id="0" name=""/>
        <dsp:cNvSpPr/>
      </dsp:nvSpPr>
      <dsp:spPr>
        <a:xfrm>
          <a:off x="180280" y="1626808"/>
          <a:ext cx="327782" cy="3277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9E732B6-4AE1-408F-B974-9CDFFD69E04A}">
      <dsp:nvSpPr>
        <dsp:cNvPr id="0" name=""/>
        <dsp:cNvSpPr/>
      </dsp:nvSpPr>
      <dsp:spPr>
        <a:xfrm>
          <a:off x="688342" y="1492716"/>
          <a:ext cx="9257713"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marL="0" lvl="0" indent="0" algn="l" defTabSz="800100">
            <a:lnSpc>
              <a:spcPct val="90000"/>
            </a:lnSpc>
            <a:spcBef>
              <a:spcPct val="0"/>
            </a:spcBef>
            <a:spcAft>
              <a:spcPct val="35000"/>
            </a:spcAft>
            <a:buNone/>
          </a:pPr>
          <a:r>
            <a:rPr lang="en-IN" sz="1800" b="1" kern="1200"/>
            <a:t>To command</a:t>
          </a:r>
          <a:r>
            <a:rPr lang="en-IN" sz="1800" kern="1200"/>
            <a:t>. Maintain the activity among the personnel. </a:t>
          </a:r>
          <a:endParaRPr lang="en-US" sz="1800" kern="1200"/>
        </a:p>
      </dsp:txBody>
      <dsp:txXfrm>
        <a:off x="688342" y="1492716"/>
        <a:ext cx="9257713" cy="595967"/>
      </dsp:txXfrm>
    </dsp:sp>
    <dsp:sp modelId="{F9F24744-3E84-4408-8692-FE0E17860C88}">
      <dsp:nvSpPr>
        <dsp:cNvPr id="0" name=""/>
        <dsp:cNvSpPr/>
      </dsp:nvSpPr>
      <dsp:spPr>
        <a:xfrm>
          <a:off x="0" y="2237675"/>
          <a:ext cx="9946056" cy="59596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41D36E-50D0-40A1-87E6-BF7B3BAE57D7}">
      <dsp:nvSpPr>
        <dsp:cNvPr id="0" name=""/>
        <dsp:cNvSpPr/>
      </dsp:nvSpPr>
      <dsp:spPr>
        <a:xfrm>
          <a:off x="180280" y="2371768"/>
          <a:ext cx="327782" cy="3277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432E5E6-F93E-456B-ABD4-510C7C7C250A}">
      <dsp:nvSpPr>
        <dsp:cNvPr id="0" name=""/>
        <dsp:cNvSpPr/>
      </dsp:nvSpPr>
      <dsp:spPr>
        <a:xfrm>
          <a:off x="688342" y="2237675"/>
          <a:ext cx="9257713"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marL="0" lvl="0" indent="0" algn="l" defTabSz="800100">
            <a:lnSpc>
              <a:spcPct val="90000"/>
            </a:lnSpc>
            <a:spcBef>
              <a:spcPct val="0"/>
            </a:spcBef>
            <a:spcAft>
              <a:spcPct val="35000"/>
            </a:spcAft>
            <a:buNone/>
          </a:pPr>
          <a:r>
            <a:rPr lang="en-IN" sz="1800" b="1" kern="1200"/>
            <a:t>To coordinate</a:t>
          </a:r>
          <a:r>
            <a:rPr lang="en-IN" sz="1800" kern="1200"/>
            <a:t>. Binding together, unifying and harmonizing all activity and effort. </a:t>
          </a:r>
          <a:endParaRPr lang="en-US" sz="1800" kern="1200"/>
        </a:p>
      </dsp:txBody>
      <dsp:txXfrm>
        <a:off x="688342" y="2237675"/>
        <a:ext cx="9257713" cy="595967"/>
      </dsp:txXfrm>
    </dsp:sp>
    <dsp:sp modelId="{F08D41B6-8E50-4757-97F8-189E47F71FA3}">
      <dsp:nvSpPr>
        <dsp:cNvPr id="0" name=""/>
        <dsp:cNvSpPr/>
      </dsp:nvSpPr>
      <dsp:spPr>
        <a:xfrm>
          <a:off x="0" y="2982634"/>
          <a:ext cx="9946056" cy="59596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872DA7-D772-4E1B-9AF2-B132E66C635B}">
      <dsp:nvSpPr>
        <dsp:cNvPr id="0" name=""/>
        <dsp:cNvSpPr/>
      </dsp:nvSpPr>
      <dsp:spPr>
        <a:xfrm>
          <a:off x="180280" y="3116727"/>
          <a:ext cx="327782" cy="3277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19C0B6B-D25E-4627-9B18-FB8144372A11}">
      <dsp:nvSpPr>
        <dsp:cNvPr id="0" name=""/>
        <dsp:cNvSpPr/>
      </dsp:nvSpPr>
      <dsp:spPr>
        <a:xfrm>
          <a:off x="688342" y="2982634"/>
          <a:ext cx="9257713"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marL="0" lvl="0" indent="0" algn="l" defTabSz="800100">
            <a:lnSpc>
              <a:spcPct val="90000"/>
            </a:lnSpc>
            <a:spcBef>
              <a:spcPct val="0"/>
            </a:spcBef>
            <a:spcAft>
              <a:spcPct val="35000"/>
            </a:spcAft>
            <a:buNone/>
          </a:pPr>
          <a:r>
            <a:rPr lang="en-IN" sz="1800" b="1" kern="1200"/>
            <a:t>To control</a:t>
          </a:r>
          <a:r>
            <a:rPr lang="en-IN" sz="1800" kern="1200"/>
            <a:t>. Seeing that everything occurs in conformity with established rule and expressed command. </a:t>
          </a:r>
          <a:endParaRPr lang="en-US" sz="1800" kern="1200"/>
        </a:p>
      </dsp:txBody>
      <dsp:txXfrm>
        <a:off x="688342" y="2982634"/>
        <a:ext cx="9257713" cy="5959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377E1-BAA1-43EB-B6F1-177E54C97419}" type="datetimeFigureOut">
              <a:rPr lang="en-IN" smtClean="0"/>
              <a:t>30-06-2020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E2230-3BAF-4FCD-A18F-039D20444619}" type="slidenum">
              <a:rPr lang="en-IN" smtClean="0"/>
              <a:t>‹#›</a:t>
            </a:fld>
            <a:endParaRPr lang="en-IN"/>
          </a:p>
        </p:txBody>
      </p:sp>
    </p:spTree>
    <p:extLst>
      <p:ext uri="{BB962C8B-B14F-4D97-AF65-F5344CB8AC3E}">
        <p14:creationId xmlns:p14="http://schemas.microsoft.com/office/powerpoint/2010/main" val="372850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C6F7B92F-AA35-4D99-8DD4-C056AE3FEEA8}"/>
              </a:ext>
            </a:extLst>
          </p:cNvPr>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1" name="Rectangle 2">
            <a:extLst>
              <a:ext uri="{FF2B5EF4-FFF2-40B4-BE49-F238E27FC236}">
                <a16:creationId xmlns:a16="http://schemas.microsoft.com/office/drawing/2014/main" id="{A56CEF74-4C9D-4F8C-95E8-09C4FB885176}"/>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3A161A9E-2A10-48A0-957B-2ADF0A66DCCA}"/>
              </a:ext>
            </a:extLst>
          </p:cNvPr>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2">
            <a:extLst>
              <a:ext uri="{FF2B5EF4-FFF2-40B4-BE49-F238E27FC236}">
                <a16:creationId xmlns:a16="http://schemas.microsoft.com/office/drawing/2014/main" id="{E0E9E47B-A24D-47B5-AAA4-872F17BFAD53}"/>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50EF313F-9E37-4EAE-B203-27199441FC39}"/>
              </a:ext>
            </a:extLst>
          </p:cNvPr>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9" name="Rectangle 2">
            <a:extLst>
              <a:ext uri="{FF2B5EF4-FFF2-40B4-BE49-F238E27FC236}">
                <a16:creationId xmlns:a16="http://schemas.microsoft.com/office/drawing/2014/main" id="{3CC208F4-46A0-4A21-BB1F-3AB4E2B8D18D}"/>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3ACC6328-44A1-444F-85EF-13B21B416ABF}"/>
              </a:ext>
            </a:extLst>
          </p:cNvPr>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1" name="Rectangle 2">
            <a:extLst>
              <a:ext uri="{FF2B5EF4-FFF2-40B4-BE49-F238E27FC236}">
                <a16:creationId xmlns:a16="http://schemas.microsoft.com/office/drawing/2014/main" id="{E1C6BF1D-C0DE-4C80-B1CF-4D841E1A93D5}"/>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8430FE0A-E529-4AD3-9523-AA47EB21899B}"/>
              </a:ext>
            </a:extLst>
          </p:cNvPr>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9" name="Rectangle 2">
            <a:extLst>
              <a:ext uri="{FF2B5EF4-FFF2-40B4-BE49-F238E27FC236}">
                <a16:creationId xmlns:a16="http://schemas.microsoft.com/office/drawing/2014/main" id="{2B8C1CCA-3E55-41B3-AAA4-1F7C64918B19}"/>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B48E2BF6-6E24-4F60-8DBB-E9AB3D0A105D}"/>
              </a:ext>
            </a:extLst>
          </p:cNvPr>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7" name="Rectangle 2">
            <a:extLst>
              <a:ext uri="{FF2B5EF4-FFF2-40B4-BE49-F238E27FC236}">
                <a16:creationId xmlns:a16="http://schemas.microsoft.com/office/drawing/2014/main" id="{65CBDF0F-23E9-4BAA-B486-F655CFDC1EC1}"/>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261BDB81-29B1-4F48-82BC-303C4D9B0B76}"/>
              </a:ext>
            </a:extLst>
          </p:cNvPr>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2">
            <a:extLst>
              <a:ext uri="{FF2B5EF4-FFF2-40B4-BE49-F238E27FC236}">
                <a16:creationId xmlns:a16="http://schemas.microsoft.com/office/drawing/2014/main" id="{BEC334B4-489A-431C-B120-A802F4E9BC2C}"/>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8C488044-B5E4-4B9B-8DA0-0ECCB10B398E}"/>
              </a:ext>
            </a:extLst>
          </p:cNvPr>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Rectangle 2">
            <a:extLst>
              <a:ext uri="{FF2B5EF4-FFF2-40B4-BE49-F238E27FC236}">
                <a16:creationId xmlns:a16="http://schemas.microsoft.com/office/drawing/2014/main" id="{3C95AB51-2237-4C12-A0D2-904B6E6A22B0}"/>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679B2904-1DD6-41D5-9E9A-CECF8970092A}"/>
              </a:ext>
            </a:extLst>
          </p:cNvPr>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3" name="Rectangle 2">
            <a:extLst>
              <a:ext uri="{FF2B5EF4-FFF2-40B4-BE49-F238E27FC236}">
                <a16:creationId xmlns:a16="http://schemas.microsoft.com/office/drawing/2014/main" id="{5904E08E-AB42-4083-A86B-2324ACFA7DCF}"/>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FB23375D-6472-48F3-BBD3-4E6285DBFD95}"/>
              </a:ext>
            </a:extLst>
          </p:cNvPr>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2">
            <a:extLst>
              <a:ext uri="{FF2B5EF4-FFF2-40B4-BE49-F238E27FC236}">
                <a16:creationId xmlns:a16="http://schemas.microsoft.com/office/drawing/2014/main" id="{F3BA3466-4EBB-43F4-A980-5323C3C86FA2}"/>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6/30/2020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6/30/2020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6/30/2020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6/30/2020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6/30/2020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213B41-AC9B-4E61-BEED-FF4C168A8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230" y="4484772"/>
            <a:ext cx="10869750" cy="1237298"/>
          </a:xfrm>
        </p:spPr>
        <p:txBody>
          <a:bodyPr>
            <a:normAutofit/>
          </a:bodyPr>
          <a:lstStyle/>
          <a:p>
            <a:r>
              <a:rPr lang="en-US" sz="4500"/>
              <a:t>Evolution of management thoughts </a:t>
            </a:r>
            <a:endParaRPr lang="en-IN" sz="4500"/>
          </a:p>
        </p:txBody>
      </p:sp>
      <p:sp>
        <p:nvSpPr>
          <p:cNvPr id="3" name="Subtitle 2"/>
          <p:cNvSpPr>
            <a:spLocks noGrp="1"/>
          </p:cNvSpPr>
          <p:nvPr>
            <p:ph type="subTitle" idx="1"/>
          </p:nvPr>
        </p:nvSpPr>
        <p:spPr>
          <a:xfrm>
            <a:off x="659230" y="5722070"/>
            <a:ext cx="10869750" cy="509048"/>
          </a:xfrm>
        </p:spPr>
        <p:txBody>
          <a:bodyPr>
            <a:normAutofit/>
          </a:bodyPr>
          <a:lstStyle/>
          <a:p>
            <a:endParaRPr lang="en-IN" dirty="0"/>
          </a:p>
        </p:txBody>
      </p:sp>
      <p:sp>
        <p:nvSpPr>
          <p:cNvPr id="11" name="Freeform 6">
            <a:extLst>
              <a:ext uri="{FF2B5EF4-FFF2-40B4-BE49-F238E27FC236}">
                <a16:creationId xmlns:a16="http://schemas.microsoft.com/office/drawing/2014/main" id="{D8BB75D5-93A7-4EC9-A2FB-DCBDE6DE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628FBD9F-3B86-4C98-8F77-383320737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4" name="Picture 3" descr="Evolutionary psychology - Wikiqu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878" y="1150341"/>
            <a:ext cx="6423140" cy="2585314"/>
          </a:xfrm>
          <a:prstGeom prst="rect">
            <a:avLst/>
          </a:prstGeom>
        </p:spPr>
      </p:pic>
    </p:spTree>
    <p:extLst>
      <p:ext uri="{BB962C8B-B14F-4D97-AF65-F5344CB8AC3E}">
        <p14:creationId xmlns:p14="http://schemas.microsoft.com/office/powerpoint/2010/main" val="3730395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1">
            <a:extLst>
              <a:ext uri="{FF2B5EF4-FFF2-40B4-BE49-F238E27FC236}">
                <a16:creationId xmlns:a16="http://schemas.microsoft.com/office/drawing/2014/main" id="{88077D7D-B4AF-46E9-B560-D3444047086D}"/>
              </a:ext>
            </a:extLst>
          </p:cNvPr>
          <p:cNvSpPr>
            <a:spLocks noGrp="1" noChangeArrowheads="1"/>
          </p:cNvSpPr>
          <p:nvPr>
            <p:ph type="title"/>
          </p:nvPr>
        </p:nvSpPr>
        <p:spPr>
          <a:xfrm>
            <a:off x="640080" y="639704"/>
            <a:ext cx="3299579" cy="5577840"/>
          </a:xfrm>
        </p:spPr>
        <p:txBody>
          <a:bodyPr anchor="ct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altLang="en-US" sz="3700"/>
              <a:t>THE 14 MANAGEMENT PRINCIPLES FROM HENRI FAYOL (1841-1925) ARE:</a:t>
            </a:r>
          </a:p>
        </p:txBody>
      </p:sp>
      <p:graphicFrame>
        <p:nvGraphicFramePr>
          <p:cNvPr id="21509" name="Rectangle 2">
            <a:extLst>
              <a:ext uri="{FF2B5EF4-FFF2-40B4-BE49-F238E27FC236}">
                <a16:creationId xmlns:a16="http://schemas.microsoft.com/office/drawing/2014/main" id="{9BAFD87F-7145-454D-AB29-0BE25383768E}"/>
              </a:ext>
            </a:extLst>
          </p:cNvPr>
          <p:cNvGraphicFramePr>
            <a:graphicFrameLocks noGrp="1"/>
          </p:cNvGraphicFramePr>
          <p:nvPr>
            <p:ph idx="1"/>
            <p:extLst>
              <p:ext uri="{D42A27DB-BD31-4B8C-83A1-F6EECF244321}">
                <p14:modId xmlns:p14="http://schemas.microsoft.com/office/powerpoint/2010/main" val="1455817855"/>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1">
            <a:extLst>
              <a:ext uri="{FF2B5EF4-FFF2-40B4-BE49-F238E27FC236}">
                <a16:creationId xmlns:a16="http://schemas.microsoft.com/office/drawing/2014/main" id="{E9B82231-968B-4FD3-AFE4-8CCD1BDFD66C}"/>
              </a:ext>
            </a:extLst>
          </p:cNvPr>
          <p:cNvSpPr>
            <a:spLocks noGrp="1" noChangeArrowheads="1"/>
          </p:cNvSpPr>
          <p:nvPr>
            <p:ph type="title"/>
          </p:nvPr>
        </p:nvSpPr>
        <p:spPr>
          <a:xfrm>
            <a:off x="640080" y="639704"/>
            <a:ext cx="3299579" cy="5577840"/>
          </a:xfrm>
        </p:spPr>
        <p:txBody>
          <a:bodyPr anchor="ct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altLang="en-US" sz="3700"/>
              <a:t>THE 14 MANAGEMENT PRINCIPLES FROM HENRI FAYOL (1841-1925) ARE:</a:t>
            </a:r>
          </a:p>
        </p:txBody>
      </p:sp>
      <p:graphicFrame>
        <p:nvGraphicFramePr>
          <p:cNvPr id="23557" name="Rectangle 2">
            <a:extLst>
              <a:ext uri="{FF2B5EF4-FFF2-40B4-BE49-F238E27FC236}">
                <a16:creationId xmlns:a16="http://schemas.microsoft.com/office/drawing/2014/main" id="{2914834D-A387-4629-80FD-2E13996A90B1}"/>
              </a:ext>
            </a:extLst>
          </p:cNvPr>
          <p:cNvGraphicFramePr>
            <a:graphicFrameLocks noGrp="1"/>
          </p:cNvGraphicFramePr>
          <p:nvPr>
            <p:ph idx="1"/>
            <p:extLst>
              <p:ext uri="{D42A27DB-BD31-4B8C-83A1-F6EECF244321}">
                <p14:modId xmlns:p14="http://schemas.microsoft.com/office/powerpoint/2010/main" val="1527942810"/>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607" name="Rectangle 72">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5602" name="Rectangle 1">
            <a:extLst>
              <a:ext uri="{FF2B5EF4-FFF2-40B4-BE49-F238E27FC236}">
                <a16:creationId xmlns:a16="http://schemas.microsoft.com/office/drawing/2014/main" id="{6FD4E612-2F49-4782-B028-56F7605FC20E}"/>
              </a:ext>
            </a:extLst>
          </p:cNvPr>
          <p:cNvSpPr>
            <a:spLocks noGrp="1" noChangeArrowheads="1"/>
          </p:cNvSpPr>
          <p:nvPr>
            <p:ph type="title"/>
          </p:nvPr>
        </p:nvSpPr>
        <p:spPr>
          <a:xfrm>
            <a:off x="643467" y="685800"/>
            <a:ext cx="10905066" cy="1485900"/>
          </a:xfrm>
          <a:noFill/>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altLang="en-US" sz="3700"/>
              <a:t>FAYOL'S DEFINITION OF MANAGEMENT ROLES AND ACTIONS DISTINGUISHES BETWEEN </a:t>
            </a:r>
            <a:r>
              <a:rPr lang="en-IN" altLang="en-US" sz="3700" b="1"/>
              <a:t>FIVE ELEMENTS</a:t>
            </a:r>
            <a:r>
              <a:rPr lang="en-IN" altLang="en-US" sz="3700"/>
              <a:t>:</a:t>
            </a:r>
          </a:p>
        </p:txBody>
      </p:sp>
      <p:graphicFrame>
        <p:nvGraphicFramePr>
          <p:cNvPr id="25608" name="Rectangle 2">
            <a:extLst>
              <a:ext uri="{FF2B5EF4-FFF2-40B4-BE49-F238E27FC236}">
                <a16:creationId xmlns:a16="http://schemas.microsoft.com/office/drawing/2014/main" id="{3A35E71C-5C47-455E-A70B-6CBD37CAC95D}"/>
              </a:ext>
            </a:extLst>
          </p:cNvPr>
          <p:cNvGraphicFramePr>
            <a:graphicFrameLocks noGrp="1"/>
          </p:cNvGraphicFramePr>
          <p:nvPr>
            <p:ph idx="1"/>
            <p:extLst>
              <p:ext uri="{D42A27DB-BD31-4B8C-83A1-F6EECF244321}">
                <p14:modId xmlns:p14="http://schemas.microsoft.com/office/powerpoint/2010/main" val="2068187983"/>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1">
            <a:extLst>
              <a:ext uri="{FF2B5EF4-FFF2-40B4-BE49-F238E27FC236}">
                <a16:creationId xmlns:a16="http://schemas.microsoft.com/office/drawing/2014/main" id="{BE62B657-D090-46F8-A6BA-4F3140E31265}"/>
              </a:ext>
            </a:extLst>
          </p:cNvPr>
          <p:cNvSpPr>
            <a:spLocks noGrp="1" noChangeArrowheads="1"/>
          </p:cNvSpPr>
          <p:nvPr>
            <p:ph type="title"/>
          </p:nvPr>
        </p:nvSpPr>
        <p:spPr>
          <a:xfrm>
            <a:off x="640080" y="639704"/>
            <a:ext cx="3299579" cy="5577840"/>
          </a:xfrm>
        </p:spPr>
        <p:txBody>
          <a:bodyPr anchor="ct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altLang="en-US" sz="3700" b="1"/>
              <a:t>USAGE OF THE 14 MANAGEMENT PRINCIPLES. APPLICATIONS</a:t>
            </a:r>
          </a:p>
        </p:txBody>
      </p:sp>
      <p:graphicFrame>
        <p:nvGraphicFramePr>
          <p:cNvPr id="27653" name="Rectangle 2">
            <a:extLst>
              <a:ext uri="{FF2B5EF4-FFF2-40B4-BE49-F238E27FC236}">
                <a16:creationId xmlns:a16="http://schemas.microsoft.com/office/drawing/2014/main" id="{3000CB95-EC52-499B-B9C1-F304A4DE654C}"/>
              </a:ext>
            </a:extLst>
          </p:cNvPr>
          <p:cNvGraphicFramePr>
            <a:graphicFrameLocks noGrp="1"/>
          </p:cNvGraphicFramePr>
          <p:nvPr>
            <p:ph idx="1"/>
            <p:extLst>
              <p:ext uri="{D42A27DB-BD31-4B8C-83A1-F6EECF244321}">
                <p14:modId xmlns:p14="http://schemas.microsoft.com/office/powerpoint/2010/main" val="814174957"/>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893" name="Rectangle 71">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Rectangle 1">
            <a:extLst>
              <a:ext uri="{FF2B5EF4-FFF2-40B4-BE49-F238E27FC236}">
                <a16:creationId xmlns:a16="http://schemas.microsoft.com/office/drawing/2014/main" id="{2190F7E8-19E9-462C-959A-32145F398C17}"/>
              </a:ext>
            </a:extLst>
          </p:cNvPr>
          <p:cNvSpPr>
            <a:spLocks noGrp="1" noChangeArrowheads="1"/>
          </p:cNvSpPr>
          <p:nvPr>
            <p:ph type="title"/>
          </p:nvPr>
        </p:nvSpPr>
        <p:spPr>
          <a:xfrm>
            <a:off x="3363864" y="685800"/>
            <a:ext cx="7705164" cy="14859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MAX WEBER’s BUREAUCRATIC MANAGEMENT THEORY</a:t>
            </a:r>
            <a:endParaRPr lang="en-IN" altLang="en-US" dirty="0"/>
          </a:p>
        </p:txBody>
      </p:sp>
      <p:sp>
        <p:nvSpPr>
          <p:cNvPr id="37894" name="Rectangle 73">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891" name="Rectangle 2">
            <a:extLst>
              <a:ext uri="{FF2B5EF4-FFF2-40B4-BE49-F238E27FC236}">
                <a16:creationId xmlns:a16="http://schemas.microsoft.com/office/drawing/2014/main" id="{19E03757-8EAB-431E-A18E-ACFC11172766}"/>
              </a:ext>
            </a:extLst>
          </p:cNvPr>
          <p:cNvSpPr>
            <a:spLocks noGrp="1" noChangeArrowheads="1"/>
          </p:cNvSpPr>
          <p:nvPr>
            <p:ph idx="1"/>
          </p:nvPr>
        </p:nvSpPr>
        <p:spPr>
          <a:xfrm>
            <a:off x="3363864" y="2286000"/>
            <a:ext cx="7705164" cy="3581400"/>
          </a:xfrm>
        </p:spPr>
        <p:txBody>
          <a:bodyPr>
            <a:normAutofit/>
          </a:bodyPr>
          <a:lstStyle/>
          <a:p>
            <a:pPr marL="0" indent="0">
              <a:buClr>
                <a:srgbClr val="CCCC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altLang="en-US"/>
              <a:t>Max Weber’s theory emphasizes the strict adherence to rules and regulations  in an organization. These would form an efficient form of organization. This Type of Mgt can be termed as Bureaucracy . This is the oldest form of organization. It is based on the principles of logic, order and ultimate authority.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43FBEE9-5F5A-4EFB-898C-5D1770B31C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39938" name="Rectangle 1">
            <a:extLst>
              <a:ext uri="{FF2B5EF4-FFF2-40B4-BE49-F238E27FC236}">
                <a16:creationId xmlns:a16="http://schemas.microsoft.com/office/drawing/2014/main" id="{CCDC5E98-3292-4F92-B7E9-C465ECBBDF4B}"/>
              </a:ext>
            </a:extLst>
          </p:cNvPr>
          <p:cNvSpPr>
            <a:spLocks noGrp="1" noChangeArrowheads="1"/>
          </p:cNvSpPr>
          <p:nvPr>
            <p:ph type="title"/>
          </p:nvPr>
        </p:nvSpPr>
        <p:spPr>
          <a:xfrm>
            <a:off x="643467" y="4728633"/>
            <a:ext cx="10905066" cy="1485900"/>
          </a:xfrm>
          <a:noFill/>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altLang="en-US"/>
              <a:t>CHARACTERISTICS OF BUREAUCRACY</a:t>
            </a:r>
          </a:p>
        </p:txBody>
      </p:sp>
      <p:graphicFrame>
        <p:nvGraphicFramePr>
          <p:cNvPr id="39941" name="Rectangle 2">
            <a:extLst>
              <a:ext uri="{FF2B5EF4-FFF2-40B4-BE49-F238E27FC236}">
                <a16:creationId xmlns:a16="http://schemas.microsoft.com/office/drawing/2014/main" id="{3BE1F472-71B7-454D-8A54-D8223D3C00DF}"/>
              </a:ext>
            </a:extLst>
          </p:cNvPr>
          <p:cNvGraphicFramePr>
            <a:graphicFrameLocks noGrp="1"/>
          </p:cNvGraphicFramePr>
          <p:nvPr>
            <p:ph idx="1"/>
            <p:extLst>
              <p:ext uri="{D42A27DB-BD31-4B8C-83A1-F6EECF244321}">
                <p14:modId xmlns:p14="http://schemas.microsoft.com/office/powerpoint/2010/main" val="3219400803"/>
              </p:ext>
            </p:extLst>
          </p:nvPr>
        </p:nvGraphicFramePr>
        <p:xfrm>
          <a:off x="643467" y="643467"/>
          <a:ext cx="1090506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4" name="Rectangle 143">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Rectangle 1">
            <a:extLst>
              <a:ext uri="{FF2B5EF4-FFF2-40B4-BE49-F238E27FC236}">
                <a16:creationId xmlns:a16="http://schemas.microsoft.com/office/drawing/2014/main" id="{8633CAE2-7C81-4885-9D63-4C18E8C0E55F}"/>
              </a:ext>
            </a:extLst>
          </p:cNvPr>
          <p:cNvSpPr>
            <a:spLocks noGrp="1" noChangeArrowheads="1"/>
          </p:cNvSpPr>
          <p:nvPr>
            <p:ph type="title"/>
          </p:nvPr>
        </p:nvSpPr>
        <p:spPr>
          <a:xfrm>
            <a:off x="640080" y="639704"/>
            <a:ext cx="3299579" cy="5577840"/>
          </a:xfrm>
        </p:spPr>
        <p:txBody>
          <a:bodyPr anchor="ct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altLang="en-US"/>
              <a:t>ADVANTAGES</a:t>
            </a:r>
          </a:p>
        </p:txBody>
      </p:sp>
      <p:graphicFrame>
        <p:nvGraphicFramePr>
          <p:cNvPr id="41995" name="Rectangle 2">
            <a:extLst>
              <a:ext uri="{FF2B5EF4-FFF2-40B4-BE49-F238E27FC236}">
                <a16:creationId xmlns:a16="http://schemas.microsoft.com/office/drawing/2014/main" id="{B5B73A11-1413-4BF5-84F5-A31891B8D1A2}"/>
              </a:ext>
            </a:extLst>
          </p:cNvPr>
          <p:cNvGraphicFramePr>
            <a:graphicFrameLocks noGrp="1"/>
          </p:cNvGraphicFramePr>
          <p:nvPr>
            <p:ph idx="1"/>
            <p:extLst>
              <p:ext uri="{D42A27DB-BD31-4B8C-83A1-F6EECF244321}">
                <p14:modId xmlns:p14="http://schemas.microsoft.com/office/powerpoint/2010/main" val="926752444"/>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2DAC179-C790-4427-B1A0-AF7E55B8E6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1">
            <a:extLst>
              <a:ext uri="{FF2B5EF4-FFF2-40B4-BE49-F238E27FC236}">
                <a16:creationId xmlns:a16="http://schemas.microsoft.com/office/drawing/2014/main" id="{1CBED803-35A0-4A64-93C6-782738BF85B3}"/>
              </a:ext>
            </a:extLst>
          </p:cNvPr>
          <p:cNvSpPr>
            <a:spLocks noGrp="1" noChangeArrowheads="1"/>
          </p:cNvSpPr>
          <p:nvPr>
            <p:ph type="title"/>
          </p:nvPr>
        </p:nvSpPr>
        <p:spPr>
          <a:xfrm>
            <a:off x="8252340" y="639704"/>
            <a:ext cx="3299579" cy="5577840"/>
          </a:xfrm>
        </p:spPr>
        <p:txBody>
          <a:bodyPr anchor="ct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altLang="en-US" sz="3400"/>
              <a:t>DISADVANTAGES</a:t>
            </a:r>
          </a:p>
        </p:txBody>
      </p:sp>
      <p:sp useBgFill="1">
        <p:nvSpPr>
          <p:cNvPr id="75" name="Rectangle 74">
            <a:extLst>
              <a:ext uri="{FF2B5EF4-FFF2-40B4-BE49-F238E27FC236}">
                <a16:creationId xmlns:a16="http://schemas.microsoft.com/office/drawing/2014/main" id="{EA392D87-3787-45D6-976E-B85674C09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8366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EFE8E04-DEE3-49FD-89A2-285FAD1C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4037" name="Rectangle 2">
            <a:extLst>
              <a:ext uri="{FF2B5EF4-FFF2-40B4-BE49-F238E27FC236}">
                <a16:creationId xmlns:a16="http://schemas.microsoft.com/office/drawing/2014/main" id="{9555E528-4046-476C-A388-47D37D153A31}"/>
              </a:ext>
            </a:extLst>
          </p:cNvPr>
          <p:cNvGraphicFramePr>
            <a:graphicFrameLocks noGrp="1"/>
          </p:cNvGraphicFramePr>
          <p:nvPr>
            <p:ph idx="1"/>
            <p:extLst>
              <p:ext uri="{D42A27DB-BD31-4B8C-83A1-F6EECF244321}">
                <p14:modId xmlns:p14="http://schemas.microsoft.com/office/powerpoint/2010/main" val="3642536298"/>
              </p:ext>
            </p:extLst>
          </p:nvPr>
        </p:nvGraphicFramePr>
        <p:xfrm>
          <a:off x="784225" y="639763"/>
          <a:ext cx="5959475" cy="5577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DAC179-C790-4427-B1A0-AF7E55B8E6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52340" y="639704"/>
            <a:ext cx="3299579" cy="5577840"/>
          </a:xfrm>
        </p:spPr>
        <p:txBody>
          <a:bodyPr anchor="ctr">
            <a:normAutofit/>
          </a:bodyPr>
          <a:lstStyle/>
          <a:p>
            <a:r>
              <a:rPr lang="en-US" dirty="0"/>
              <a:t>NEO CLASSICAL THEORY </a:t>
            </a:r>
            <a:endParaRPr lang="en-IN" dirty="0"/>
          </a:p>
        </p:txBody>
      </p:sp>
      <p:sp useBgFill="1">
        <p:nvSpPr>
          <p:cNvPr id="11" name="Rectangle 10">
            <a:extLst>
              <a:ext uri="{FF2B5EF4-FFF2-40B4-BE49-F238E27FC236}">
                <a16:creationId xmlns:a16="http://schemas.microsoft.com/office/drawing/2014/main" id="{EA392D87-3787-45D6-976E-B85674C09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8366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FE8E04-DEE3-49FD-89A2-285FAD1C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1E6D3FFB-6404-4506-8ECE-4E9DD13814A2}"/>
              </a:ext>
            </a:extLst>
          </p:cNvPr>
          <p:cNvGraphicFramePr>
            <a:graphicFrameLocks noGrp="1"/>
          </p:cNvGraphicFramePr>
          <p:nvPr>
            <p:ph idx="1"/>
            <p:extLst>
              <p:ext uri="{D42A27DB-BD31-4B8C-83A1-F6EECF244321}">
                <p14:modId xmlns:p14="http://schemas.microsoft.com/office/powerpoint/2010/main" val="2645202867"/>
              </p:ext>
            </p:extLst>
          </p:nvPr>
        </p:nvGraphicFramePr>
        <p:xfrm>
          <a:off x="784225" y="639763"/>
          <a:ext cx="5959475" cy="5577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8959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5DA423-1E6A-406A-9B05-E620EFA1F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00824" y="685800"/>
            <a:ext cx="6176776" cy="1485900"/>
          </a:xfrm>
        </p:spPr>
        <p:txBody>
          <a:bodyPr>
            <a:normAutofit/>
          </a:bodyPr>
          <a:lstStyle/>
          <a:p>
            <a:r>
              <a:rPr lang="en-US" dirty="0"/>
              <a:t>HAWTHORNE EXPERIMENT</a:t>
            </a:r>
            <a:endParaRPr lang="en-IN" dirty="0"/>
          </a:p>
        </p:txBody>
      </p:sp>
      <p:pic>
        <p:nvPicPr>
          <p:cNvPr id="5" name="Picture 4"/>
          <p:cNvPicPr>
            <a:picLocks noChangeAspect="1"/>
          </p:cNvPicPr>
          <p:nvPr/>
        </p:nvPicPr>
        <p:blipFill rotWithShape="1">
          <a:blip r:embed="rId2"/>
          <a:srcRect t="14789" r="-1" b="34855"/>
          <a:stretch/>
        </p:blipFill>
        <p:spPr>
          <a:xfrm>
            <a:off x="20" y="-1"/>
            <a:ext cx="4373525" cy="3438081"/>
          </a:xfrm>
          <a:prstGeom prst="rect">
            <a:avLst/>
          </a:prstGeom>
        </p:spPr>
      </p:pic>
      <p:pic>
        <p:nvPicPr>
          <p:cNvPr id="4" name="Picture 3"/>
          <p:cNvPicPr>
            <a:picLocks noChangeAspect="1"/>
          </p:cNvPicPr>
          <p:nvPr/>
        </p:nvPicPr>
        <p:blipFill rotWithShape="1">
          <a:blip r:embed="rId3"/>
          <a:srcRect r="-2" b="3828"/>
          <a:stretch/>
        </p:blipFill>
        <p:spPr>
          <a:xfrm>
            <a:off x="20" y="3438457"/>
            <a:ext cx="4373525" cy="3429000"/>
          </a:xfrm>
          <a:prstGeom prst="rect">
            <a:avLst/>
          </a:prstGeom>
        </p:spPr>
      </p:pic>
      <p:sp>
        <p:nvSpPr>
          <p:cNvPr id="12" name="Rectangle 11">
            <a:extLst>
              <a:ext uri="{FF2B5EF4-FFF2-40B4-BE49-F238E27FC236}">
                <a16:creationId xmlns:a16="http://schemas.microsoft.com/office/drawing/2014/main" id="{B5408C03-B752-49FB-ABD5-7ED758AE4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100824" y="2286000"/>
            <a:ext cx="6176776" cy="3581400"/>
          </a:xfrm>
        </p:spPr>
        <p:txBody>
          <a:bodyPr>
            <a:normAutofit/>
          </a:bodyPr>
          <a:lstStyle/>
          <a:p>
            <a:r>
              <a:rPr lang="en-US" sz="1900">
                <a:latin typeface="Calibri" panose="020F0502020204030204" pitchFamily="34" charset="0"/>
                <a:cs typeface="Calibri" panose="020F0502020204030204" pitchFamily="34" charset="0"/>
              </a:rPr>
              <a:t>Conducted by Alton Mayo at Hawthorne plant and general electronic company.</a:t>
            </a:r>
          </a:p>
          <a:p>
            <a:r>
              <a:rPr lang="en-US" sz="1900">
                <a:latin typeface="Calibri" panose="020F0502020204030204" pitchFamily="34" charset="0"/>
                <a:cs typeface="Calibri" panose="020F0502020204030204" pitchFamily="34" charset="0"/>
              </a:rPr>
              <a:t>Objective of the experiment was to find out the behavior and attitude of workers.</a:t>
            </a:r>
          </a:p>
          <a:p>
            <a:r>
              <a:rPr lang="en-US" sz="1900" b="1">
                <a:latin typeface="Calibri" panose="020F0502020204030204" pitchFamily="34" charset="0"/>
                <a:cs typeface="Calibri" panose="020F0502020204030204" pitchFamily="34" charset="0"/>
              </a:rPr>
              <a:t>4 phases of experiment </a:t>
            </a:r>
          </a:p>
          <a:p>
            <a:pPr>
              <a:buFont typeface="Arial" panose="020B0604020202020204" pitchFamily="34" charset="0"/>
              <a:buChar char="•"/>
            </a:pPr>
            <a:r>
              <a:rPr lang="en-US" sz="1900">
                <a:latin typeface="Calibri" panose="020F0502020204030204" pitchFamily="34" charset="0"/>
                <a:cs typeface="Calibri" panose="020F0502020204030204" pitchFamily="34" charset="0"/>
              </a:rPr>
              <a:t>Illumination experiment </a:t>
            </a:r>
          </a:p>
          <a:p>
            <a:pPr>
              <a:buFont typeface="Arial" panose="020B0604020202020204" pitchFamily="34" charset="0"/>
              <a:buChar char="•"/>
            </a:pPr>
            <a:r>
              <a:rPr lang="en-US" sz="1900">
                <a:latin typeface="Calibri" panose="020F0502020204030204" pitchFamily="34" charset="0"/>
                <a:cs typeface="Calibri" panose="020F0502020204030204" pitchFamily="34" charset="0"/>
              </a:rPr>
              <a:t>Relay assembly room experiment </a:t>
            </a:r>
          </a:p>
          <a:p>
            <a:pPr>
              <a:buFont typeface="Arial" panose="020B0604020202020204" pitchFamily="34" charset="0"/>
              <a:buChar char="•"/>
            </a:pPr>
            <a:r>
              <a:rPr lang="en-US" sz="1900">
                <a:latin typeface="Calibri" panose="020F0502020204030204" pitchFamily="34" charset="0"/>
                <a:cs typeface="Calibri" panose="020F0502020204030204" pitchFamily="34" charset="0"/>
              </a:rPr>
              <a:t>Mass interviewing program </a:t>
            </a:r>
          </a:p>
          <a:p>
            <a:pPr>
              <a:buFont typeface="Arial" panose="020B0604020202020204" pitchFamily="34" charset="0"/>
              <a:buChar char="•"/>
            </a:pPr>
            <a:r>
              <a:rPr lang="en-US" sz="1900">
                <a:latin typeface="Calibri" panose="020F0502020204030204" pitchFamily="34" charset="0"/>
                <a:cs typeface="Calibri" panose="020F0502020204030204" pitchFamily="34" charset="0"/>
              </a:rPr>
              <a:t>Bank wiring room study </a:t>
            </a:r>
          </a:p>
          <a:p>
            <a:endParaRPr lang="en-IN" sz="19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2610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9704"/>
            <a:ext cx="3299579" cy="5577840"/>
          </a:xfrm>
        </p:spPr>
        <p:txBody>
          <a:bodyPr anchor="ctr">
            <a:normAutofit/>
          </a:bodyPr>
          <a:lstStyle/>
          <a:p>
            <a:pPr algn="ctr"/>
            <a:r>
              <a:rPr lang="en-US" sz="3700"/>
              <a:t>INTRODUCTION </a:t>
            </a:r>
            <a:endParaRPr lang="en-IN" sz="3700"/>
          </a:p>
        </p:txBody>
      </p:sp>
      <p:graphicFrame>
        <p:nvGraphicFramePr>
          <p:cNvPr id="5" name="Content Placeholder 2">
            <a:extLst>
              <a:ext uri="{FF2B5EF4-FFF2-40B4-BE49-F238E27FC236}">
                <a16:creationId xmlns:a16="http://schemas.microsoft.com/office/drawing/2014/main" id="{C7C88A0E-0EAF-4BCE-B799-73FABA2B1ABF}"/>
              </a:ext>
            </a:extLst>
          </p:cNvPr>
          <p:cNvGraphicFramePr>
            <a:graphicFrameLocks noGrp="1"/>
          </p:cNvGraphicFramePr>
          <p:nvPr>
            <p:ph idx="1"/>
            <p:extLst>
              <p:ext uri="{D42A27DB-BD31-4B8C-83A1-F6EECF244321}">
                <p14:modId xmlns:p14="http://schemas.microsoft.com/office/powerpoint/2010/main" val="1250846809"/>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2470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9704"/>
            <a:ext cx="3299579" cy="5577840"/>
          </a:xfrm>
        </p:spPr>
        <p:txBody>
          <a:bodyPr anchor="ctr">
            <a:normAutofit/>
          </a:bodyPr>
          <a:lstStyle/>
          <a:p>
            <a:pPr algn="ctr"/>
            <a:r>
              <a:rPr lang="en-US" sz="3700"/>
              <a:t>HUMAN RELATION MANAGEMENT </a:t>
            </a:r>
            <a:endParaRPr lang="en-IN" sz="3700"/>
          </a:p>
        </p:txBody>
      </p:sp>
      <p:sp>
        <p:nvSpPr>
          <p:cNvPr id="4" name="AutoShape 2" descr="Henry fay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6" name="Content Placeholder 2">
            <a:extLst>
              <a:ext uri="{FF2B5EF4-FFF2-40B4-BE49-F238E27FC236}">
                <a16:creationId xmlns:a16="http://schemas.microsoft.com/office/drawing/2014/main" id="{859E63D7-34FC-484E-BA23-87D3A4471020}"/>
              </a:ext>
            </a:extLst>
          </p:cNvPr>
          <p:cNvGraphicFramePr>
            <a:graphicFrameLocks noGrp="1"/>
          </p:cNvGraphicFramePr>
          <p:nvPr>
            <p:ph idx="1"/>
            <p:extLst>
              <p:ext uri="{D42A27DB-BD31-4B8C-83A1-F6EECF244321}">
                <p14:modId xmlns:p14="http://schemas.microsoft.com/office/powerpoint/2010/main" val="438632258"/>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928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BEHAVIORAL SCIENCE APPROACH</a:t>
            </a:r>
            <a:br>
              <a:rPr lang="en-US" dirty="0"/>
            </a:br>
            <a:br>
              <a:rPr lang="en-US" dirty="0"/>
            </a:br>
            <a:r>
              <a:rPr lang="en-US" dirty="0"/>
              <a:t> </a:t>
            </a:r>
            <a:endParaRPr lang="en-IN" dirty="0"/>
          </a:p>
        </p:txBody>
      </p:sp>
      <p:pic>
        <p:nvPicPr>
          <p:cNvPr id="6" name="Content Placeholder 5"/>
          <p:cNvPicPr>
            <a:picLocks noGrp="1" noChangeAspect="1"/>
          </p:cNvPicPr>
          <p:nvPr>
            <p:ph idx="1"/>
          </p:nvPr>
        </p:nvPicPr>
        <p:blipFill>
          <a:blip r:embed="rId2"/>
          <a:stretch>
            <a:fillRect/>
          </a:stretch>
        </p:blipFill>
        <p:spPr>
          <a:xfrm>
            <a:off x="3860792" y="2171699"/>
            <a:ext cx="4146739" cy="4103841"/>
          </a:xfrm>
          <a:prstGeom prst="rect">
            <a:avLst/>
          </a:prstGeom>
        </p:spPr>
      </p:pic>
      <p:sp>
        <p:nvSpPr>
          <p:cNvPr id="7" name="Rectangle 6"/>
          <p:cNvSpPr/>
          <p:nvPr/>
        </p:nvSpPr>
        <p:spPr>
          <a:xfrm>
            <a:off x="1502229" y="2586446"/>
            <a:ext cx="1841862" cy="1463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alibri" panose="020F0502020204030204" pitchFamily="34" charset="0"/>
                <a:cs typeface="Calibri" panose="020F0502020204030204" pitchFamily="34" charset="0"/>
              </a:rPr>
              <a:t>Maslow's Hierarchy Of Needs </a:t>
            </a:r>
            <a:endParaRPr lang="en-IN"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035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3">
            <a:extLst>
              <a:ext uri="{FF2B5EF4-FFF2-40B4-BE49-F238E27FC236}">
                <a16:creationId xmlns:a16="http://schemas.microsoft.com/office/drawing/2014/main" id="{59DB74EB-2A7D-443D-B969-8BF48F993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52340" y="639704"/>
            <a:ext cx="3299579" cy="5577840"/>
          </a:xfrm>
        </p:spPr>
        <p:txBody>
          <a:bodyPr anchor="ctr">
            <a:normAutofit/>
          </a:bodyPr>
          <a:lstStyle/>
          <a:p>
            <a:r>
              <a:rPr lang="en-US"/>
              <a:t>MODERN THEORY</a:t>
            </a:r>
            <a:br>
              <a:rPr lang="en-US">
                <a:latin typeface="Calibri" panose="020F0502020204030204" pitchFamily="34" charset="0"/>
                <a:cs typeface="Calibri" panose="020F0502020204030204" pitchFamily="34" charset="0"/>
              </a:rPr>
            </a:br>
            <a:endParaRPr lang="en-IN"/>
          </a:p>
        </p:txBody>
      </p:sp>
      <p:sp>
        <p:nvSpPr>
          <p:cNvPr id="31" name="Rectangle 25">
            <a:extLst>
              <a:ext uri="{FF2B5EF4-FFF2-40B4-BE49-F238E27FC236}">
                <a16:creationId xmlns:a16="http://schemas.microsoft.com/office/drawing/2014/main" id="{19036E77-5F7B-494E-A117-FEA947B35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9" name="Content Placeholder 2">
            <a:extLst>
              <a:ext uri="{FF2B5EF4-FFF2-40B4-BE49-F238E27FC236}">
                <a16:creationId xmlns:a16="http://schemas.microsoft.com/office/drawing/2014/main" id="{D62C600C-AC51-45B8-8199-70D781FE71DF}"/>
              </a:ext>
            </a:extLst>
          </p:cNvPr>
          <p:cNvGraphicFramePr>
            <a:graphicFrameLocks noGrp="1"/>
          </p:cNvGraphicFramePr>
          <p:nvPr>
            <p:ph idx="1"/>
            <p:extLst>
              <p:ext uri="{D42A27DB-BD31-4B8C-83A1-F6EECF244321}">
                <p14:modId xmlns:p14="http://schemas.microsoft.com/office/powerpoint/2010/main" val="2670256355"/>
              </p:ext>
            </p:extLst>
          </p:nvPr>
        </p:nvGraphicFramePr>
        <p:xfrm>
          <a:off x="784225" y="639763"/>
          <a:ext cx="5959475" cy="5577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375601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APPROACH </a:t>
            </a:r>
            <a:endParaRPr lang="en-IN" dirty="0"/>
          </a:p>
        </p:txBody>
      </p:sp>
      <p:sp>
        <p:nvSpPr>
          <p:cNvPr id="3" name="Content Placeholder 2"/>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Quantitative approach also called operation research.</a:t>
            </a:r>
          </a:p>
          <a:p>
            <a:r>
              <a:rPr lang="en-US" sz="2400" dirty="0">
                <a:latin typeface="Calibri" panose="020F0502020204030204" pitchFamily="34" charset="0"/>
                <a:cs typeface="Calibri" panose="020F0502020204030204" pitchFamily="34" charset="0"/>
              </a:rPr>
              <a:t>Scientific method </a:t>
            </a:r>
          </a:p>
          <a:p>
            <a:r>
              <a:rPr lang="en-US" sz="2400" dirty="0">
                <a:latin typeface="Calibri" panose="020F0502020204030204" pitchFamily="34" charset="0"/>
                <a:cs typeface="Calibri" panose="020F0502020204030204" pitchFamily="34" charset="0"/>
              </a:rPr>
              <a:t>Decision making </a:t>
            </a:r>
            <a:endParaRPr lang="en-IN"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936377" y="3030584"/>
            <a:ext cx="4317599" cy="3234032"/>
          </a:xfrm>
          <a:prstGeom prst="rect">
            <a:avLst/>
          </a:prstGeom>
        </p:spPr>
      </p:pic>
    </p:spTree>
    <p:extLst>
      <p:ext uri="{BB962C8B-B14F-4D97-AF65-F5344CB8AC3E}">
        <p14:creationId xmlns:p14="http://schemas.microsoft.com/office/powerpoint/2010/main" val="1121073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SYSTEMATIC APPROACH </a:t>
            </a:r>
            <a:endParaRPr lang="en-IN" dirty="0"/>
          </a:p>
        </p:txBody>
      </p:sp>
      <p:sp>
        <p:nvSpPr>
          <p:cNvPr id="3" name="Content Placeholder 2"/>
          <p:cNvSpPr>
            <a:spLocks noGrp="1"/>
          </p:cNvSpPr>
          <p:nvPr>
            <p:ph idx="1"/>
          </p:nvPr>
        </p:nvSpPr>
        <p:spPr>
          <a:xfrm>
            <a:off x="1371600" y="2286000"/>
            <a:ext cx="4911634" cy="3069771"/>
          </a:xfrm>
        </p:spPr>
        <p:txBody>
          <a:bodyPr>
            <a:noAutofit/>
          </a:bodyPr>
          <a:lstStyle/>
          <a:p>
            <a:pPr algn="just"/>
            <a:r>
              <a:rPr lang="en-US" sz="2400" dirty="0">
                <a:latin typeface="Calibri" panose="020F0502020204030204" pitchFamily="34" charset="0"/>
                <a:cs typeface="Calibri" panose="020F0502020204030204" pitchFamily="34" charset="0"/>
              </a:rPr>
              <a:t>The system approach to management is essentially a way of thinking about organizations and management problems.</a:t>
            </a:r>
          </a:p>
          <a:p>
            <a:pPr algn="just"/>
            <a:r>
              <a:rPr lang="en-US" sz="2400" dirty="0">
                <a:latin typeface="Calibri" panose="020F0502020204030204" pitchFamily="34" charset="0"/>
                <a:cs typeface="Calibri" panose="020F0502020204030204" pitchFamily="34" charset="0"/>
              </a:rPr>
              <a:t>From system perspective management should focus on efficiency and effectiveness in each part of the organization affect other parts of organization .</a:t>
            </a:r>
            <a:endParaRPr lang="en-IN"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884125" y="1972492"/>
            <a:ext cx="4689566" cy="4689566"/>
          </a:xfrm>
          <a:prstGeom prst="rect">
            <a:avLst/>
          </a:prstGeom>
        </p:spPr>
      </p:pic>
    </p:spTree>
    <p:extLst>
      <p:ext uri="{BB962C8B-B14F-4D97-AF65-F5344CB8AC3E}">
        <p14:creationId xmlns:p14="http://schemas.microsoft.com/office/powerpoint/2010/main" val="1728612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CONTINGENCY MANAGEMENT APPROACH </a:t>
            </a:r>
            <a:br>
              <a:rPr lang="en-IN" dirty="0">
                <a:latin typeface="Calibri" panose="020F0502020204030204" pitchFamily="34" charset="0"/>
                <a:cs typeface="Calibri" panose="020F0502020204030204" pitchFamily="34" charset="0"/>
              </a:rPr>
            </a:br>
            <a:endParaRPr lang="en-IN" dirty="0"/>
          </a:p>
        </p:txBody>
      </p:sp>
      <p:sp>
        <p:nvSpPr>
          <p:cNvPr id="3" name="Content Placeholder 2"/>
          <p:cNvSpPr>
            <a:spLocks noGrp="1"/>
          </p:cNvSpPr>
          <p:nvPr>
            <p:ph idx="1"/>
          </p:nvPr>
        </p:nvSpPr>
        <p:spPr>
          <a:xfrm>
            <a:off x="5969726" y="2037805"/>
            <a:ext cx="4049485" cy="3592285"/>
          </a:xfrm>
        </p:spPr>
        <p:txBody>
          <a:bodyPr>
            <a:noAutofit/>
          </a:bodyPr>
          <a:lstStyle/>
          <a:p>
            <a:pPr algn="just"/>
            <a:r>
              <a:rPr lang="en-US" sz="2400" dirty="0">
                <a:latin typeface="Calibri" panose="020F0502020204030204" pitchFamily="34" charset="0"/>
                <a:cs typeface="Calibri" panose="020F0502020204030204" pitchFamily="34" charset="0"/>
              </a:rPr>
              <a:t>There can not be a particular management action which will be suitable for all situations </a:t>
            </a:r>
          </a:p>
          <a:p>
            <a:pPr algn="just"/>
            <a:r>
              <a:rPr lang="en-US" sz="2400" dirty="0">
                <a:latin typeface="Calibri" panose="020F0502020204030204" pitchFamily="34" charset="0"/>
                <a:cs typeface="Calibri" panose="020F0502020204030204" pitchFamily="34" charset="0"/>
              </a:rPr>
              <a:t>The only action  is designed on the basis of external environment , internal basis and needs</a:t>
            </a:r>
            <a:endParaRPr lang="en-IN"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1371600" y="1636395"/>
            <a:ext cx="3448315" cy="2582908"/>
          </a:xfrm>
          <a:prstGeom prst="rect">
            <a:avLst/>
          </a:prstGeom>
        </p:spPr>
      </p:pic>
    </p:spTree>
    <p:extLst>
      <p:ext uri="{BB962C8B-B14F-4D97-AF65-F5344CB8AC3E}">
        <p14:creationId xmlns:p14="http://schemas.microsoft.com/office/powerpoint/2010/main" val="1278230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DEVELOPMENT IN MANAGEMENT THOUGHTS </a:t>
            </a:r>
            <a:endParaRPr lang="en-IN" dirty="0"/>
          </a:p>
        </p:txBody>
      </p:sp>
      <p:sp>
        <p:nvSpPr>
          <p:cNvPr id="3" name="Content Placeholder 2"/>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Total Quality Management (TQM)</a:t>
            </a:r>
          </a:p>
          <a:p>
            <a:r>
              <a:rPr lang="en-US" sz="2800" dirty="0">
                <a:latin typeface="Calibri" panose="020F0502020204030204" pitchFamily="34" charset="0"/>
                <a:cs typeface="Calibri" panose="020F0502020204030204" pitchFamily="34" charset="0"/>
              </a:rPr>
              <a:t>Search for excellence </a:t>
            </a:r>
            <a:endParaRPr lang="en-IN"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096260" y="2560320"/>
            <a:ext cx="4049982" cy="3033577"/>
          </a:xfrm>
          <a:prstGeom prst="rect">
            <a:avLst/>
          </a:prstGeom>
        </p:spPr>
      </p:pic>
    </p:spTree>
    <p:extLst>
      <p:ext uri="{BB962C8B-B14F-4D97-AF65-F5344CB8AC3E}">
        <p14:creationId xmlns:p14="http://schemas.microsoft.com/office/powerpoint/2010/main" val="1021995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600" b="1" i="1" dirty="0"/>
              <a:t>Thank you!!!</a:t>
            </a:r>
            <a:endParaRPr lang="en-IN" sz="16600" b="1" i="1" dirty="0"/>
          </a:p>
        </p:txBody>
      </p:sp>
    </p:spTree>
    <p:extLst>
      <p:ext uri="{BB962C8B-B14F-4D97-AF65-F5344CB8AC3E}">
        <p14:creationId xmlns:p14="http://schemas.microsoft.com/office/powerpoint/2010/main" val="216164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0667" y="685800"/>
            <a:ext cx="3656419" cy="1485900"/>
          </a:xfrm>
        </p:spPr>
        <p:txBody>
          <a:bodyPr>
            <a:normAutofit/>
          </a:bodyPr>
          <a:lstStyle/>
          <a:p>
            <a:r>
              <a:rPr lang="en-US" sz="3400"/>
              <a:t>EVOLUTION OF MANAGEMENT THOUGHTS</a:t>
            </a:r>
            <a:endParaRPr lang="en-IN" sz="3400"/>
          </a:p>
        </p:txBody>
      </p:sp>
      <p:sp>
        <p:nvSpPr>
          <p:cNvPr id="12" name="Rectangle 11">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a:blip r:embed="rId2"/>
          <a:stretch>
            <a:fillRect/>
          </a:stretch>
        </p:blipFill>
        <p:spPr>
          <a:xfrm>
            <a:off x="1023561" y="1282069"/>
            <a:ext cx="6517065" cy="3973820"/>
          </a:xfrm>
          <a:prstGeom prst="rect">
            <a:avLst/>
          </a:prstGeom>
        </p:spPr>
      </p:pic>
      <p:sp>
        <p:nvSpPr>
          <p:cNvPr id="3" name="Content Placeholder 2"/>
          <p:cNvSpPr>
            <a:spLocks noGrp="1"/>
          </p:cNvSpPr>
          <p:nvPr>
            <p:ph idx="1"/>
          </p:nvPr>
        </p:nvSpPr>
        <p:spPr>
          <a:xfrm>
            <a:off x="7860667" y="2286000"/>
            <a:ext cx="3656419" cy="3581400"/>
          </a:xfrm>
        </p:spPr>
        <p:txBody>
          <a:bodyPr>
            <a:normAutofit/>
          </a:bodyPr>
          <a:lstStyle/>
          <a:p>
            <a:r>
              <a:rPr lang="en-US">
                <a:latin typeface="Calibri" panose="020F0502020204030204" pitchFamily="34" charset="0"/>
                <a:cs typeface="Calibri" panose="020F0502020204030204" pitchFamily="34" charset="0"/>
              </a:rPr>
              <a:t>Classical Theory  </a:t>
            </a:r>
          </a:p>
          <a:p>
            <a:r>
              <a:rPr lang="en-US">
                <a:latin typeface="Calibri" panose="020F0502020204030204" pitchFamily="34" charset="0"/>
                <a:cs typeface="Calibri" panose="020F0502020204030204" pitchFamily="34" charset="0"/>
              </a:rPr>
              <a:t>Neo Classical Theory </a:t>
            </a:r>
          </a:p>
          <a:p>
            <a:r>
              <a:rPr lang="en-US">
                <a:latin typeface="Calibri" panose="020F0502020204030204" pitchFamily="34" charset="0"/>
                <a:cs typeface="Calibri" panose="020F0502020204030204" pitchFamily="34" charset="0"/>
              </a:rPr>
              <a:t>Modern Theory </a:t>
            </a:r>
            <a:endParaRPr lang="en-IN">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825889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en-US" dirty="0"/>
              <a:t>CLASSICAL THEORY </a:t>
            </a:r>
            <a:endParaRPr lang="en-IN" dirty="0"/>
          </a:p>
        </p:txBody>
      </p:sp>
      <p:graphicFrame>
        <p:nvGraphicFramePr>
          <p:cNvPr id="5" name="Content Placeholder 2">
            <a:extLst>
              <a:ext uri="{FF2B5EF4-FFF2-40B4-BE49-F238E27FC236}">
                <a16:creationId xmlns:a16="http://schemas.microsoft.com/office/drawing/2014/main" id="{B949C59E-E28B-40AF-93D8-C82445EC4DB6}"/>
              </a:ext>
            </a:extLst>
          </p:cNvPr>
          <p:cNvGraphicFramePr>
            <a:graphicFrameLocks noGrp="1"/>
          </p:cNvGraphicFramePr>
          <p:nvPr>
            <p:ph idx="1"/>
            <p:extLst>
              <p:ext uri="{D42A27DB-BD31-4B8C-83A1-F6EECF244321}">
                <p14:modId xmlns:p14="http://schemas.microsoft.com/office/powerpoint/2010/main" val="3470404525"/>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61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1744" y="631372"/>
            <a:ext cx="3135086" cy="5606142"/>
          </a:xfrm>
        </p:spPr>
        <p:txBody>
          <a:bodyPr>
            <a:normAutofit/>
          </a:bodyPr>
          <a:lstStyle/>
          <a:p>
            <a:r>
              <a:rPr lang="en-US" sz="3700"/>
              <a:t>SCIENTIFIC MANAGEMENT </a:t>
            </a:r>
            <a:endParaRPr lang="en-IN" sz="3700"/>
          </a:p>
        </p:txBody>
      </p:sp>
      <p:sp>
        <p:nvSpPr>
          <p:cNvPr id="11" name="Rectangle 8">
            <a:extLst>
              <a:ext uri="{FF2B5EF4-FFF2-40B4-BE49-F238E27FC236}">
                <a16:creationId xmlns:a16="http://schemas.microsoft.com/office/drawing/2014/main" id="{597649B1-EA54-4416-AAFC-FF408060C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1595" y="631371"/>
            <a:ext cx="6797262" cy="3744685"/>
          </a:xfrm>
        </p:spPr>
        <p:txBody>
          <a:bodyPr>
            <a:normAutofit/>
          </a:bodyPr>
          <a:lstStyle/>
          <a:p>
            <a:r>
              <a:rPr lang="en-US" sz="1900" b="1">
                <a:latin typeface="Calibri" panose="020F0502020204030204" pitchFamily="34" charset="0"/>
                <a:cs typeface="Calibri" panose="020F0502020204030204" pitchFamily="34" charset="0"/>
              </a:rPr>
              <a:t>F.W Taylor’s contribution </a:t>
            </a:r>
          </a:p>
          <a:p>
            <a:r>
              <a:rPr lang="en-US" sz="1900">
                <a:latin typeface="Calibri" panose="020F0502020204030204" pitchFamily="34" charset="0"/>
                <a:cs typeface="Calibri" panose="020F0502020204030204" pitchFamily="34" charset="0"/>
              </a:rPr>
              <a:t>Scientific management focus on workers and machine relationship.</a:t>
            </a:r>
          </a:p>
          <a:p>
            <a:r>
              <a:rPr lang="en-US" sz="1900">
                <a:latin typeface="Calibri" panose="020F0502020204030204" pitchFamily="34" charset="0"/>
                <a:cs typeface="Calibri" panose="020F0502020204030204" pitchFamily="34" charset="0"/>
              </a:rPr>
              <a:t>Organizational productivity can be increased by increasing the efficiency of production processes </a:t>
            </a:r>
          </a:p>
          <a:p>
            <a:pPr>
              <a:buClr>
                <a:srgbClr val="CCCC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900"/>
              <a:t>F.W Taylor defined Scientific Management as substitution of exact scientific investigation for old individual judgment or opinion, either of workman or the boss, in all matters relating work done in an establishment</a:t>
            </a:r>
          </a:p>
          <a:p>
            <a:pPr>
              <a:buClr>
                <a:srgbClr val="CCCC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900"/>
              <a:t>Objective of Management should be to maximum prosperity of all the stake holder of the business</a:t>
            </a:r>
          </a:p>
          <a:p>
            <a:pPr>
              <a:buFont typeface="Wingdings" panose="05000000000000000000" pitchFamily="2" charset="2"/>
              <a:buChar char="q"/>
            </a:pPr>
            <a:endParaRPr lang="en-US" sz="1900">
              <a:latin typeface="Calibri" panose="020F0502020204030204" pitchFamily="34" charset="0"/>
              <a:cs typeface="Calibri" panose="020F0502020204030204" pitchFamily="34" charset="0"/>
            </a:endParaRPr>
          </a:p>
          <a:p>
            <a:pPr marL="0" indent="0">
              <a:buNone/>
            </a:pPr>
            <a:endParaRPr lang="en-US" sz="1900">
              <a:latin typeface="Calibri" panose="020F0502020204030204" pitchFamily="34" charset="0"/>
              <a:cs typeface="Calibri" panose="020F0502020204030204" pitchFamily="34" charset="0"/>
            </a:endParaRPr>
          </a:p>
          <a:p>
            <a:pPr lvl="1"/>
            <a:endParaRPr lang="en-IN" sz="1900" b="1">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633722" y="4550229"/>
            <a:ext cx="3013008" cy="1687285"/>
          </a:xfrm>
          <a:prstGeom prst="rect">
            <a:avLst/>
          </a:prstGeom>
        </p:spPr>
      </p:pic>
    </p:spTree>
    <p:extLst>
      <p:ext uri="{BB962C8B-B14F-4D97-AF65-F5344CB8AC3E}">
        <p14:creationId xmlns:p14="http://schemas.microsoft.com/office/powerpoint/2010/main" val="206464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1">
            <a:extLst>
              <a:ext uri="{FF2B5EF4-FFF2-40B4-BE49-F238E27FC236}">
                <a16:creationId xmlns:a16="http://schemas.microsoft.com/office/drawing/2014/main" id="{F69581BF-3119-476C-9260-DE4FE13D8E83}"/>
              </a:ext>
            </a:extLst>
          </p:cNvPr>
          <p:cNvSpPr>
            <a:spLocks noGrp="1" noChangeArrowheads="1"/>
          </p:cNvSpPr>
          <p:nvPr>
            <p:ph type="title"/>
          </p:nvPr>
        </p:nvSpPr>
        <p:spPr>
          <a:xfrm>
            <a:off x="640080" y="639704"/>
            <a:ext cx="3299579" cy="5577840"/>
          </a:xfrm>
        </p:spPr>
        <p:txBody>
          <a:bodyPr anchor="ct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altLang="en-US"/>
              <a:t>ELEMENTS OF SCIENTIFIC METHOD</a:t>
            </a:r>
            <a:br>
              <a:rPr lang="en-IN" altLang="en-US"/>
            </a:br>
            <a:endParaRPr lang="en-IN" altLang="en-US"/>
          </a:p>
        </p:txBody>
      </p:sp>
      <p:graphicFrame>
        <p:nvGraphicFramePr>
          <p:cNvPr id="31749" name="Rectangle 2">
            <a:extLst>
              <a:ext uri="{FF2B5EF4-FFF2-40B4-BE49-F238E27FC236}">
                <a16:creationId xmlns:a16="http://schemas.microsoft.com/office/drawing/2014/main" id="{265C1220-ADEE-4A7C-BA54-9B9BF35FEE6D}"/>
              </a:ext>
            </a:extLst>
          </p:cNvPr>
          <p:cNvGraphicFramePr>
            <a:graphicFrameLocks noGrp="1"/>
          </p:cNvGraphicFramePr>
          <p:nvPr>
            <p:ph idx="1"/>
            <p:extLst>
              <p:ext uri="{D42A27DB-BD31-4B8C-83A1-F6EECF244321}">
                <p14:modId xmlns:p14="http://schemas.microsoft.com/office/powerpoint/2010/main" val="4095091174"/>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43FBEE9-5F5A-4EFB-898C-5D1770B31C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33794" name="Rectangle 1">
            <a:extLst>
              <a:ext uri="{FF2B5EF4-FFF2-40B4-BE49-F238E27FC236}">
                <a16:creationId xmlns:a16="http://schemas.microsoft.com/office/drawing/2014/main" id="{518E5FF6-C93D-4C0A-AD45-1A0031A28496}"/>
              </a:ext>
            </a:extLst>
          </p:cNvPr>
          <p:cNvSpPr>
            <a:spLocks noGrp="1" noChangeArrowheads="1"/>
          </p:cNvSpPr>
          <p:nvPr>
            <p:ph type="title"/>
          </p:nvPr>
        </p:nvSpPr>
        <p:spPr>
          <a:xfrm>
            <a:off x="643467" y="4728633"/>
            <a:ext cx="10905066" cy="1485900"/>
          </a:xfrm>
          <a:noFill/>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altLang="en-US"/>
              <a:t>ELEMENTS OF SCIENTIFIC METHOD</a:t>
            </a:r>
            <a:br>
              <a:rPr lang="en-IN" altLang="en-US"/>
            </a:br>
            <a:endParaRPr lang="en-IN" altLang="en-US"/>
          </a:p>
        </p:txBody>
      </p:sp>
      <p:graphicFrame>
        <p:nvGraphicFramePr>
          <p:cNvPr id="33797" name="Rectangle 2">
            <a:extLst>
              <a:ext uri="{FF2B5EF4-FFF2-40B4-BE49-F238E27FC236}">
                <a16:creationId xmlns:a16="http://schemas.microsoft.com/office/drawing/2014/main" id="{F52E14D9-63FA-442F-85EC-CB968140C7BB}"/>
              </a:ext>
            </a:extLst>
          </p:cNvPr>
          <p:cNvGraphicFramePr>
            <a:graphicFrameLocks noGrp="1"/>
          </p:cNvGraphicFramePr>
          <p:nvPr>
            <p:ph idx="1"/>
            <p:extLst>
              <p:ext uri="{D42A27DB-BD31-4B8C-83A1-F6EECF244321}">
                <p14:modId xmlns:p14="http://schemas.microsoft.com/office/powerpoint/2010/main" val="3561371871"/>
              </p:ext>
            </p:extLst>
          </p:nvPr>
        </p:nvGraphicFramePr>
        <p:xfrm>
          <a:off x="643467" y="643467"/>
          <a:ext cx="1090506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9704"/>
            <a:ext cx="3299579" cy="5577840"/>
          </a:xfrm>
        </p:spPr>
        <p:txBody>
          <a:bodyPr anchor="ctr">
            <a:normAutofit/>
          </a:bodyPr>
          <a:lstStyle/>
          <a:p>
            <a:pPr algn="ctr"/>
            <a:r>
              <a:rPr lang="en-US" sz="3400"/>
              <a:t>ADMINISTRATIVE MANAGEMENT </a:t>
            </a:r>
            <a:endParaRPr lang="en-IN" sz="3400"/>
          </a:p>
        </p:txBody>
      </p:sp>
      <p:graphicFrame>
        <p:nvGraphicFramePr>
          <p:cNvPr id="5" name="Content Placeholder 2">
            <a:extLst>
              <a:ext uri="{FF2B5EF4-FFF2-40B4-BE49-F238E27FC236}">
                <a16:creationId xmlns:a16="http://schemas.microsoft.com/office/drawing/2014/main" id="{74CA3308-4E03-47B9-9A91-2718E2755F45}"/>
              </a:ext>
            </a:extLst>
          </p:cNvPr>
          <p:cNvGraphicFramePr>
            <a:graphicFrameLocks noGrp="1"/>
          </p:cNvGraphicFramePr>
          <p:nvPr>
            <p:ph idx="1"/>
            <p:extLst>
              <p:ext uri="{D42A27DB-BD31-4B8C-83A1-F6EECF244321}">
                <p14:modId xmlns:p14="http://schemas.microsoft.com/office/powerpoint/2010/main" val="4101658316"/>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872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743" y="685800"/>
            <a:ext cx="5958837" cy="1485900"/>
          </a:xfrm>
        </p:spPr>
        <p:txBody>
          <a:bodyPr>
            <a:normAutofit/>
          </a:bodyPr>
          <a:lstStyle/>
          <a:p>
            <a:r>
              <a:rPr lang="en-US" dirty="0"/>
              <a:t>HENRY FAYOL </a:t>
            </a:r>
            <a:endParaRPr lang="en-IN" dirty="0"/>
          </a:p>
        </p:txBody>
      </p:sp>
      <p:sp>
        <p:nvSpPr>
          <p:cNvPr id="15" name="Rectangle 11">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a:blip r:embed="rId2"/>
          <a:stretch>
            <a:fillRect/>
          </a:stretch>
        </p:blipFill>
        <p:spPr>
          <a:xfrm>
            <a:off x="8252340" y="2192874"/>
            <a:ext cx="3299579" cy="2471499"/>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3376000662"/>
              </p:ext>
            </p:extLst>
          </p:nvPr>
        </p:nvGraphicFramePr>
        <p:xfrm>
          <a:off x="784743" y="2286000"/>
          <a:ext cx="5958837"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249309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844</Words>
  <Application>Microsoft Office PowerPoint</Application>
  <PresentationFormat>Widescreen</PresentationFormat>
  <Paragraphs>143</Paragraphs>
  <Slides>27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Franklin Gothic Book</vt:lpstr>
      <vt:lpstr>Wingdings</vt:lpstr>
      <vt:lpstr>Crop</vt:lpstr>
      <vt:lpstr>Evolution of management thoughts </vt:lpstr>
      <vt:lpstr>INTRODUCTION </vt:lpstr>
      <vt:lpstr>EVOLUTION OF MANAGEMENT THOUGHTS</vt:lpstr>
      <vt:lpstr>CLASSICAL THEORY </vt:lpstr>
      <vt:lpstr>SCIENTIFIC MANAGEMENT </vt:lpstr>
      <vt:lpstr>ELEMENTS OF SCIENTIFIC METHOD </vt:lpstr>
      <vt:lpstr>ELEMENTS OF SCIENTIFIC METHOD </vt:lpstr>
      <vt:lpstr>ADMINISTRATIVE MANAGEMENT </vt:lpstr>
      <vt:lpstr>HENRY FAYOL </vt:lpstr>
      <vt:lpstr>THE 14 MANAGEMENT PRINCIPLES FROM HENRI FAYOL (1841-1925) ARE:</vt:lpstr>
      <vt:lpstr>THE 14 MANAGEMENT PRINCIPLES FROM HENRI FAYOL (1841-1925) ARE:</vt:lpstr>
      <vt:lpstr>FAYOL'S DEFINITION OF MANAGEMENT ROLES AND ACTIONS DISTINGUISHES BETWEEN FIVE ELEMENTS:</vt:lpstr>
      <vt:lpstr>USAGE OF THE 14 MANAGEMENT PRINCIPLES. APPLICATIONS</vt:lpstr>
      <vt:lpstr>MAX WEBER’s BUREAUCRATIC MANAGEMENT THEORY</vt:lpstr>
      <vt:lpstr>CHARACTERISTICS OF BUREAUCRACY</vt:lpstr>
      <vt:lpstr>ADVANTAGES</vt:lpstr>
      <vt:lpstr>DISADVANTAGES</vt:lpstr>
      <vt:lpstr>NEO CLASSICAL THEORY </vt:lpstr>
      <vt:lpstr>HAWTHORNE EXPERIMENT</vt:lpstr>
      <vt:lpstr>HUMAN RELATION MANAGEMENT </vt:lpstr>
      <vt:lpstr>BEHAVIORAL SCIENCE APPROACH   </vt:lpstr>
      <vt:lpstr>MODERN THEORY </vt:lpstr>
      <vt:lpstr>QUANTITATIVE APPROACH </vt:lpstr>
      <vt:lpstr>SYSTEMATIC APPROACH </vt:lpstr>
      <vt:lpstr>CONTINGENCY MANAGEMENT APPROACH  </vt:lpstr>
      <vt:lpstr>RECENT DEVELOPMENT IN MANAGEMENT THOUGHTS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management thoughts </dc:title>
  <dc:creator>Rachna  Nigam</dc:creator>
  <cp:lastModifiedBy>Rachna  Nigam</cp:lastModifiedBy>
  <cp:revision>3</cp:revision>
  <dcterms:created xsi:type="dcterms:W3CDTF">2020-06-29T18:08:33Z</dcterms:created>
  <dcterms:modified xsi:type="dcterms:W3CDTF">2020-06-29T18:42:39Z</dcterms:modified>
</cp:coreProperties>
</file>