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92" r:id="rId10"/>
    <p:sldId id="293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vetica Neue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8" roundtripDataSignature="AMtx7miZZfrBk5X7UehObemO3aH04p7Z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88" Type="http://customschemas.google.com/relationships/presentationmetadata" Target="meta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90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7"/>
          <p:cNvSpPr txBox="1">
            <a:spLocks noGrp="1"/>
          </p:cNvSpPr>
          <p:nvPr>
            <p:ph type="title"/>
          </p:nvPr>
        </p:nvSpPr>
        <p:spPr>
          <a:xfrm>
            <a:off x="609600" y="281020"/>
            <a:ext cx="10972800" cy="90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7"/>
          <p:cNvSpPr txBox="1">
            <a:spLocks noGrp="1"/>
          </p:cNvSpPr>
          <p:nvPr>
            <p:ph type="body" idx="1"/>
          </p:nvPr>
        </p:nvSpPr>
        <p:spPr>
          <a:xfrm>
            <a:off x="599919" y="1463937"/>
            <a:ext cx="10972800" cy="471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77"/>
          <p:cNvSpPr txBox="1">
            <a:spLocks noGrp="1"/>
          </p:cNvSpPr>
          <p:nvPr>
            <p:ph type="dt" idx="10"/>
          </p:nvPr>
        </p:nvSpPr>
        <p:spPr>
          <a:xfrm>
            <a:off x="573314" y="65628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77"/>
          <p:cNvSpPr txBox="1">
            <a:spLocks noGrp="1"/>
          </p:cNvSpPr>
          <p:nvPr>
            <p:ph type="ftr" idx="11"/>
          </p:nvPr>
        </p:nvSpPr>
        <p:spPr>
          <a:xfrm>
            <a:off x="4621348" y="6560414"/>
            <a:ext cx="5084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77"/>
          <p:cNvSpPr txBox="1">
            <a:spLocks noGrp="1"/>
          </p:cNvSpPr>
          <p:nvPr>
            <p:ph type="sldNum" idx="12"/>
          </p:nvPr>
        </p:nvSpPr>
        <p:spPr>
          <a:xfrm>
            <a:off x="11271796" y="6554200"/>
            <a:ext cx="6676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6"/>
          <p:cNvSpPr txBox="1">
            <a:spLocks noGrp="1"/>
          </p:cNvSpPr>
          <p:nvPr>
            <p:ph type="title"/>
          </p:nvPr>
        </p:nvSpPr>
        <p:spPr>
          <a:xfrm>
            <a:off x="609600" y="233680"/>
            <a:ext cx="10972800" cy="90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6"/>
          <p:cNvSpPr txBox="1">
            <a:spLocks noGrp="1"/>
          </p:cNvSpPr>
          <p:nvPr>
            <p:ph type="body" idx="1"/>
          </p:nvPr>
        </p:nvSpPr>
        <p:spPr>
          <a:xfrm rot="5400000">
            <a:off x="3729756" y="-1665900"/>
            <a:ext cx="4713125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8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8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8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7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7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8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8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8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8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8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8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8"/>
          <p:cNvSpPr txBox="1">
            <a:spLocks noGrp="1"/>
          </p:cNvSpPr>
          <p:nvPr>
            <p:ph type="dt" idx="10"/>
          </p:nvPr>
        </p:nvSpPr>
        <p:spPr>
          <a:xfrm>
            <a:off x="204651" y="65712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78"/>
          <p:cNvSpPr txBox="1">
            <a:spLocks noGrp="1"/>
          </p:cNvSpPr>
          <p:nvPr>
            <p:ph type="ftr" idx="11"/>
          </p:nvPr>
        </p:nvSpPr>
        <p:spPr>
          <a:xfrm>
            <a:off x="3454401" y="6532064"/>
            <a:ext cx="5688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78"/>
          <p:cNvSpPr txBox="1">
            <a:spLocks noGrp="1"/>
          </p:cNvSpPr>
          <p:nvPr>
            <p:ph type="sldNum" idx="12"/>
          </p:nvPr>
        </p:nvSpPr>
        <p:spPr>
          <a:xfrm>
            <a:off x="10842170" y="6513741"/>
            <a:ext cx="13498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79"/>
          <p:cNvSpPr txBox="1">
            <a:spLocks noGrp="1"/>
          </p:cNvSpPr>
          <p:nvPr>
            <p:ph type="dt" idx="10"/>
          </p:nvPr>
        </p:nvSpPr>
        <p:spPr>
          <a:xfrm>
            <a:off x="-213360" y="6538914"/>
            <a:ext cx="2844800" cy="235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79"/>
          <p:cNvSpPr txBox="1">
            <a:spLocks noGrp="1"/>
          </p:cNvSpPr>
          <p:nvPr>
            <p:ph type="ftr" idx="11"/>
          </p:nvPr>
        </p:nvSpPr>
        <p:spPr>
          <a:xfrm>
            <a:off x="4152536" y="6552296"/>
            <a:ext cx="43513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79"/>
          <p:cNvSpPr txBox="1">
            <a:spLocks noGrp="1"/>
          </p:cNvSpPr>
          <p:nvPr>
            <p:ph type="sldNum" idx="12"/>
          </p:nvPr>
        </p:nvSpPr>
        <p:spPr>
          <a:xfrm>
            <a:off x="10933614" y="6578422"/>
            <a:ext cx="10929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0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0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8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8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8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1"/>
          <p:cNvSpPr txBox="1">
            <a:spLocks noGrp="1"/>
          </p:cNvSpPr>
          <p:nvPr>
            <p:ph type="title"/>
          </p:nvPr>
        </p:nvSpPr>
        <p:spPr>
          <a:xfrm>
            <a:off x="609600" y="233680"/>
            <a:ext cx="10972800" cy="90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81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8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8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2"/>
          <p:cNvSpPr txBox="1"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2"/>
          <p:cNvSpPr txBox="1"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2"/>
          <p:cNvSpPr txBox="1">
            <a:spLocks noGrp="1"/>
          </p:cNvSpPr>
          <p:nvPr>
            <p:ph type="body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8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8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3"/>
          <p:cNvSpPr txBox="1">
            <a:spLocks noGrp="1"/>
          </p:cNvSpPr>
          <p:nvPr>
            <p:ph type="title"/>
          </p:nvPr>
        </p:nvSpPr>
        <p:spPr>
          <a:xfrm>
            <a:off x="609600" y="233680"/>
            <a:ext cx="10972800" cy="90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8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8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4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4"/>
          <p:cNvSpPr txBox="1">
            <a:spLocks noGrp="1"/>
          </p:cNvSpPr>
          <p:nvPr>
            <p:ph type="body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84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8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8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8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5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5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85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8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8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8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6"/>
          <p:cNvSpPr txBox="1">
            <a:spLocks noGrp="1"/>
          </p:cNvSpPr>
          <p:nvPr>
            <p:ph type="title"/>
          </p:nvPr>
        </p:nvSpPr>
        <p:spPr>
          <a:xfrm>
            <a:off x="609600" y="233680"/>
            <a:ext cx="10972800" cy="90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76"/>
          <p:cNvSpPr txBox="1">
            <a:spLocks noGrp="1"/>
          </p:cNvSpPr>
          <p:nvPr>
            <p:ph type="body" idx="1"/>
          </p:nvPr>
        </p:nvSpPr>
        <p:spPr>
          <a:xfrm>
            <a:off x="599919" y="1463937"/>
            <a:ext cx="10972800" cy="471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7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19657" y="248193"/>
            <a:ext cx="1253062" cy="5225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6"/>
          <p:cNvSpPr/>
          <p:nvPr/>
        </p:nvSpPr>
        <p:spPr>
          <a:xfrm>
            <a:off x="157728" y="6387919"/>
            <a:ext cx="10691284" cy="221888"/>
          </a:xfrm>
          <a:prstGeom prst="rect">
            <a:avLst/>
          </a:prstGeom>
          <a:solidFill>
            <a:srgbClr val="484848"/>
          </a:solidFill>
          <a:ln w="9525" cap="flat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76"/>
          <p:cNvSpPr/>
          <p:nvPr/>
        </p:nvSpPr>
        <p:spPr>
          <a:xfrm>
            <a:off x="10959737" y="6387918"/>
            <a:ext cx="171541" cy="236401"/>
          </a:xfrm>
          <a:prstGeom prst="ellipse">
            <a:avLst/>
          </a:prstGeom>
          <a:solidFill>
            <a:srgbClr val="FF8C0B"/>
          </a:solidFill>
          <a:ln w="9525" cap="flat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76"/>
          <p:cNvSpPr/>
          <p:nvPr/>
        </p:nvSpPr>
        <p:spPr>
          <a:xfrm rot="10800000" flipH="1">
            <a:off x="11897828" y="6387918"/>
            <a:ext cx="188695" cy="236401"/>
          </a:xfrm>
          <a:prstGeom prst="ellipse">
            <a:avLst/>
          </a:prstGeom>
          <a:solidFill>
            <a:srgbClr val="00AF00"/>
          </a:solidFill>
          <a:ln w="9525" cap="flat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76"/>
          <p:cNvSpPr/>
          <p:nvPr/>
        </p:nvSpPr>
        <p:spPr>
          <a:xfrm>
            <a:off x="11265974" y="6387918"/>
            <a:ext cx="188695" cy="236401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76"/>
          <p:cNvSpPr/>
          <p:nvPr/>
        </p:nvSpPr>
        <p:spPr>
          <a:xfrm>
            <a:off x="11581901" y="6391366"/>
            <a:ext cx="188695" cy="236401"/>
          </a:xfrm>
          <a:prstGeom prst="ellipse">
            <a:avLst/>
          </a:prstGeom>
          <a:solidFill>
            <a:srgbClr val="00AEDA"/>
          </a:solidFill>
          <a:ln w="9525" cap="flat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title"/>
          </p:nvPr>
        </p:nvSpPr>
        <p:spPr>
          <a:xfrm>
            <a:off x="3543331" y="219919"/>
            <a:ext cx="5405588" cy="90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914400" lvl="0" indent="-9144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4"/>
                </a:solidFill>
              </a:rPr>
              <a:t>Free Speech</a:t>
            </a:r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dt" idx="10"/>
          </p:nvPr>
        </p:nvSpPr>
        <p:spPr>
          <a:xfrm>
            <a:off x="573314" y="65628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11/8/2020</a:t>
            </a:r>
            <a:endParaRPr/>
          </a:p>
        </p:txBody>
      </p:sp>
      <p:sp>
        <p:nvSpPr>
          <p:cNvPr id="98" name="Google Shape;98;p1"/>
          <p:cNvSpPr txBox="1">
            <a:spLocks noGrp="1"/>
          </p:cNvSpPr>
          <p:nvPr>
            <p:ph type="ftr" idx="11"/>
          </p:nvPr>
        </p:nvSpPr>
        <p:spPr>
          <a:xfrm>
            <a:off x="4621348" y="6560414"/>
            <a:ext cx="5084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 Speech</a:t>
            </a:r>
            <a:endParaRPr/>
          </a:p>
        </p:txBody>
      </p:sp>
      <p:sp>
        <p:nvSpPr>
          <p:cNvPr id="99" name="Google Shape;99;p1"/>
          <p:cNvSpPr txBox="1">
            <a:spLocks noGrp="1"/>
          </p:cNvSpPr>
          <p:nvPr>
            <p:ph type="sldNum" idx="12"/>
          </p:nvPr>
        </p:nvSpPr>
        <p:spPr>
          <a:xfrm>
            <a:off x="11271796" y="6554200"/>
            <a:ext cx="6676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100" name="Google Shape;100;p1" descr="Free speech: is it actually a good thing? - Vo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 txBox="1">
            <a:spLocks noGrp="1"/>
          </p:cNvSpPr>
          <p:nvPr>
            <p:ph type="title"/>
          </p:nvPr>
        </p:nvSpPr>
        <p:spPr>
          <a:xfrm>
            <a:off x="632824" y="2695607"/>
            <a:ext cx="10972800" cy="90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lvl="0" indent="-9144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Fashion Reveals Your True Identity.</a:t>
            </a:r>
            <a:br>
              <a:rPr lang="en-US" b="0" i="0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1"/>
          </a:p>
        </p:txBody>
      </p:sp>
      <p:sp>
        <p:nvSpPr>
          <p:cNvPr id="397" name="Google Shape;397;p38"/>
          <p:cNvSpPr txBox="1">
            <a:spLocks noGrp="1"/>
          </p:cNvSpPr>
          <p:nvPr>
            <p:ph type="dt" idx="10"/>
          </p:nvPr>
        </p:nvSpPr>
        <p:spPr>
          <a:xfrm>
            <a:off x="573314" y="65628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11/8/2020</a:t>
            </a:r>
            <a:endParaRPr/>
          </a:p>
        </p:txBody>
      </p:sp>
      <p:sp>
        <p:nvSpPr>
          <p:cNvPr id="398" name="Google Shape;398;p38"/>
          <p:cNvSpPr txBox="1">
            <a:spLocks noGrp="1"/>
          </p:cNvSpPr>
          <p:nvPr>
            <p:ph type="ftr" idx="11"/>
          </p:nvPr>
        </p:nvSpPr>
        <p:spPr>
          <a:xfrm>
            <a:off x="4621348" y="6560414"/>
            <a:ext cx="5084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 Speech</a:t>
            </a:r>
            <a:endParaRPr/>
          </a:p>
        </p:txBody>
      </p:sp>
      <p:sp>
        <p:nvSpPr>
          <p:cNvPr id="399" name="Google Shape;399;p38"/>
          <p:cNvSpPr txBox="1">
            <a:spLocks noGrp="1"/>
          </p:cNvSpPr>
          <p:nvPr>
            <p:ph type="sldNum" idx="12"/>
          </p:nvPr>
        </p:nvSpPr>
        <p:spPr>
          <a:xfrm>
            <a:off x="11271796" y="6554200"/>
            <a:ext cx="6676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609600" y="281020"/>
            <a:ext cx="10972800" cy="90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lvl="0" indent="-9144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Duration</a:t>
            </a:r>
            <a:endParaRPr/>
          </a:p>
        </p:txBody>
      </p:sp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599919" y="1463937"/>
            <a:ext cx="10972800" cy="471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Timing :  1-2 minutes each student</a:t>
            </a:r>
            <a:br>
              <a:rPr lang="en-US" dirty="0"/>
            </a:br>
            <a:endParaRPr dirty="0"/>
          </a:p>
        </p:txBody>
      </p:sp>
      <p:sp>
        <p:nvSpPr>
          <p:cNvPr id="107" name="Google Shape;107;p2"/>
          <p:cNvSpPr txBox="1">
            <a:spLocks noGrp="1"/>
          </p:cNvSpPr>
          <p:nvPr>
            <p:ph type="dt" idx="10"/>
          </p:nvPr>
        </p:nvSpPr>
        <p:spPr>
          <a:xfrm>
            <a:off x="573314" y="65628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11/8/2020</a:t>
            </a:r>
            <a:endParaRPr/>
          </a:p>
        </p:txBody>
      </p:sp>
      <p:sp>
        <p:nvSpPr>
          <p:cNvPr id="108" name="Google Shape;108;p2"/>
          <p:cNvSpPr txBox="1">
            <a:spLocks noGrp="1"/>
          </p:cNvSpPr>
          <p:nvPr>
            <p:ph type="ftr" idx="11"/>
          </p:nvPr>
        </p:nvSpPr>
        <p:spPr>
          <a:xfrm>
            <a:off x="4621348" y="6560414"/>
            <a:ext cx="5084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 Speech</a:t>
            </a:r>
            <a:endParaRPr/>
          </a:p>
        </p:txBody>
      </p:sp>
      <p:sp>
        <p:nvSpPr>
          <p:cNvPr id="109" name="Google Shape;109;p2"/>
          <p:cNvSpPr txBox="1">
            <a:spLocks noGrp="1"/>
          </p:cNvSpPr>
          <p:nvPr>
            <p:ph type="sldNum" idx="12"/>
          </p:nvPr>
        </p:nvSpPr>
        <p:spPr>
          <a:xfrm>
            <a:off x="11271796" y="6554200"/>
            <a:ext cx="6676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609600" y="281020"/>
            <a:ext cx="10972800" cy="90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lvl="0" indent="-9144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Parameters</a:t>
            </a:r>
            <a:endParaRPr/>
          </a:p>
        </p:txBody>
      </p:sp>
      <p:sp>
        <p:nvSpPr>
          <p:cNvPr id="115" name="Google Shape;115;p3"/>
          <p:cNvSpPr txBox="1">
            <a:spLocks noGrp="1"/>
          </p:cNvSpPr>
          <p:nvPr>
            <p:ph type="body" idx="1"/>
          </p:nvPr>
        </p:nvSpPr>
        <p:spPr>
          <a:xfrm>
            <a:off x="599919" y="1463937"/>
            <a:ext cx="10972800" cy="471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Content                                             </a:t>
            </a:r>
            <a:endParaRPr/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457200" lvl="0" indent="-457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Articulation                                         </a:t>
            </a:r>
            <a:endParaRPr/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457200" lvl="0" indent="-457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/>
              <a:t>Body Language                                     </a:t>
            </a:r>
            <a:endParaRPr/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                                             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                                          </a:t>
            </a:r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dt" idx="10"/>
          </p:nvPr>
        </p:nvSpPr>
        <p:spPr>
          <a:xfrm>
            <a:off x="573314" y="65628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11/8/2020</a:t>
            </a:r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ftr" idx="11"/>
          </p:nvPr>
        </p:nvSpPr>
        <p:spPr>
          <a:xfrm>
            <a:off x="4621348" y="6560414"/>
            <a:ext cx="5084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 Speech</a:t>
            </a:r>
            <a:endParaRPr/>
          </a:p>
        </p:txBody>
      </p:sp>
      <p:sp>
        <p:nvSpPr>
          <p:cNvPr id="118" name="Google Shape;118;p3"/>
          <p:cNvSpPr txBox="1">
            <a:spLocks noGrp="1"/>
          </p:cNvSpPr>
          <p:nvPr>
            <p:ph type="sldNum" idx="12"/>
          </p:nvPr>
        </p:nvSpPr>
        <p:spPr>
          <a:xfrm>
            <a:off x="11271796" y="6554200"/>
            <a:ext cx="6676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609600" y="2527368"/>
            <a:ext cx="10972800" cy="90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lvl="0" indent="-9144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Topics Examples</a:t>
            </a:r>
            <a:endParaRPr dirty="0"/>
          </a:p>
        </p:txBody>
      </p:sp>
      <p:sp>
        <p:nvSpPr>
          <p:cNvPr id="124" name="Google Shape;124;p4"/>
          <p:cNvSpPr txBox="1">
            <a:spLocks noGrp="1"/>
          </p:cNvSpPr>
          <p:nvPr>
            <p:ph type="dt" idx="10"/>
          </p:nvPr>
        </p:nvSpPr>
        <p:spPr>
          <a:xfrm>
            <a:off x="573314" y="65628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11/8/2020</a:t>
            </a:r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ftr" idx="11"/>
          </p:nvPr>
        </p:nvSpPr>
        <p:spPr>
          <a:xfrm>
            <a:off x="4621348" y="6560414"/>
            <a:ext cx="5084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 Speech</a:t>
            </a:r>
            <a:endParaRPr/>
          </a:p>
        </p:txBody>
      </p:sp>
      <p:sp>
        <p:nvSpPr>
          <p:cNvPr id="126" name="Google Shape;126;p4"/>
          <p:cNvSpPr txBox="1">
            <a:spLocks noGrp="1"/>
          </p:cNvSpPr>
          <p:nvPr>
            <p:ph type="sldNum" idx="12"/>
          </p:nvPr>
        </p:nvSpPr>
        <p:spPr>
          <a:xfrm>
            <a:off x="11271796" y="6554200"/>
            <a:ext cx="6676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632824" y="2695607"/>
            <a:ext cx="10972800" cy="90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lvl="0" indent="-9144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Higher education is a basic need for succeeding in life today.</a:t>
            </a:r>
            <a:br>
              <a:rPr lang="en-US" b="0" i="0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dt" idx="10"/>
          </p:nvPr>
        </p:nvSpPr>
        <p:spPr>
          <a:xfrm>
            <a:off x="573314" y="65628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11/8/2020</a:t>
            </a:r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ftr" idx="11"/>
          </p:nvPr>
        </p:nvSpPr>
        <p:spPr>
          <a:xfrm>
            <a:off x="4621348" y="6560414"/>
            <a:ext cx="5084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 Speech</a:t>
            </a:r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sldNum" idx="12"/>
          </p:nvPr>
        </p:nvSpPr>
        <p:spPr>
          <a:xfrm>
            <a:off x="11271796" y="6554200"/>
            <a:ext cx="6676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>
            <a:spLocks noGrp="1"/>
          </p:cNvSpPr>
          <p:nvPr>
            <p:ph type="title"/>
          </p:nvPr>
        </p:nvSpPr>
        <p:spPr>
          <a:xfrm>
            <a:off x="632824" y="2695607"/>
            <a:ext cx="10972800" cy="90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lvl="0" indent="-9144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Students that study online cheat more.</a:t>
            </a:r>
            <a:br>
              <a:rPr lang="en-US" b="0" i="0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/>
          </a:p>
        </p:txBody>
      </p:sp>
      <p:sp>
        <p:nvSpPr>
          <p:cNvPr id="140" name="Google Shape;140;p6"/>
          <p:cNvSpPr txBox="1">
            <a:spLocks noGrp="1"/>
          </p:cNvSpPr>
          <p:nvPr>
            <p:ph type="dt" idx="10"/>
          </p:nvPr>
        </p:nvSpPr>
        <p:spPr>
          <a:xfrm>
            <a:off x="573314" y="65628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11/8/2020</a:t>
            </a:r>
            <a:endParaRPr/>
          </a:p>
        </p:txBody>
      </p:sp>
      <p:sp>
        <p:nvSpPr>
          <p:cNvPr id="141" name="Google Shape;141;p6"/>
          <p:cNvSpPr txBox="1">
            <a:spLocks noGrp="1"/>
          </p:cNvSpPr>
          <p:nvPr>
            <p:ph type="ftr" idx="11"/>
          </p:nvPr>
        </p:nvSpPr>
        <p:spPr>
          <a:xfrm>
            <a:off x="4621348" y="6560414"/>
            <a:ext cx="5084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 Speech</a:t>
            </a:r>
            <a:endParaRPr/>
          </a:p>
        </p:txBody>
      </p:sp>
      <p:sp>
        <p:nvSpPr>
          <p:cNvPr id="142" name="Google Shape;142;p6"/>
          <p:cNvSpPr txBox="1">
            <a:spLocks noGrp="1"/>
          </p:cNvSpPr>
          <p:nvPr>
            <p:ph type="sldNum" idx="12"/>
          </p:nvPr>
        </p:nvSpPr>
        <p:spPr>
          <a:xfrm>
            <a:off x="11271796" y="6554200"/>
            <a:ext cx="6676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>
            <a:spLocks noGrp="1"/>
          </p:cNvSpPr>
          <p:nvPr>
            <p:ph type="title"/>
          </p:nvPr>
        </p:nvSpPr>
        <p:spPr>
          <a:xfrm>
            <a:off x="632824" y="2695607"/>
            <a:ext cx="10972800" cy="90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lvl="0" indent="-9144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Smoking in all public places should be illegal worldwide</a:t>
            </a:r>
            <a:endParaRPr/>
          </a:p>
        </p:txBody>
      </p:sp>
      <p:sp>
        <p:nvSpPr>
          <p:cNvPr id="156" name="Google Shape;156;p8"/>
          <p:cNvSpPr txBox="1">
            <a:spLocks noGrp="1"/>
          </p:cNvSpPr>
          <p:nvPr>
            <p:ph type="dt" idx="10"/>
          </p:nvPr>
        </p:nvSpPr>
        <p:spPr>
          <a:xfrm>
            <a:off x="573314" y="65628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11/8/2020</a:t>
            </a:r>
            <a:endParaRPr/>
          </a:p>
        </p:txBody>
      </p:sp>
      <p:sp>
        <p:nvSpPr>
          <p:cNvPr id="157" name="Google Shape;157;p8"/>
          <p:cNvSpPr txBox="1">
            <a:spLocks noGrp="1"/>
          </p:cNvSpPr>
          <p:nvPr>
            <p:ph type="ftr" idx="11"/>
          </p:nvPr>
        </p:nvSpPr>
        <p:spPr>
          <a:xfrm>
            <a:off x="4621348" y="6560414"/>
            <a:ext cx="5084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 Speech</a:t>
            </a:r>
            <a:endParaRPr/>
          </a:p>
        </p:txBody>
      </p:sp>
      <p:sp>
        <p:nvSpPr>
          <p:cNvPr id="158" name="Google Shape;158;p8"/>
          <p:cNvSpPr txBox="1">
            <a:spLocks noGrp="1"/>
          </p:cNvSpPr>
          <p:nvPr>
            <p:ph type="sldNum" idx="12"/>
          </p:nvPr>
        </p:nvSpPr>
        <p:spPr>
          <a:xfrm>
            <a:off x="11271796" y="6554200"/>
            <a:ext cx="6676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>
            <a:spLocks noGrp="1"/>
          </p:cNvSpPr>
          <p:nvPr>
            <p:ph type="dt" idx="10"/>
          </p:nvPr>
        </p:nvSpPr>
        <p:spPr>
          <a:xfrm>
            <a:off x="204651" y="65712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11/8/2020</a:t>
            </a:r>
            <a:endParaRPr/>
          </a:p>
        </p:txBody>
      </p:sp>
      <p:sp>
        <p:nvSpPr>
          <p:cNvPr id="164" name="Google Shape;164;p9"/>
          <p:cNvSpPr txBox="1">
            <a:spLocks noGrp="1"/>
          </p:cNvSpPr>
          <p:nvPr>
            <p:ph type="ftr" idx="11"/>
          </p:nvPr>
        </p:nvSpPr>
        <p:spPr>
          <a:xfrm>
            <a:off x="3454401" y="6532064"/>
            <a:ext cx="5688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 Speech</a:t>
            </a:r>
            <a:endParaRPr/>
          </a:p>
        </p:txBody>
      </p:sp>
      <p:sp>
        <p:nvSpPr>
          <p:cNvPr id="165" name="Google Shape;165;p9"/>
          <p:cNvSpPr txBox="1">
            <a:spLocks noGrp="1"/>
          </p:cNvSpPr>
          <p:nvPr>
            <p:ph type="sldNum" idx="12"/>
          </p:nvPr>
        </p:nvSpPr>
        <p:spPr>
          <a:xfrm>
            <a:off x="10842170" y="6513741"/>
            <a:ext cx="13498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66" name="Google Shape;166;p9" descr="40+ Best Meaningful Pictures images | meaningful pictures, pictures,  satirical illustra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9451" y="491167"/>
            <a:ext cx="5688150" cy="5397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7"/>
          <p:cNvSpPr txBox="1">
            <a:spLocks noGrp="1"/>
          </p:cNvSpPr>
          <p:nvPr>
            <p:ph type="dt" idx="10"/>
          </p:nvPr>
        </p:nvSpPr>
        <p:spPr>
          <a:xfrm>
            <a:off x="204651" y="65712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11/8/2020</a:t>
            </a:r>
            <a:endParaRPr/>
          </a:p>
        </p:txBody>
      </p:sp>
      <p:sp>
        <p:nvSpPr>
          <p:cNvPr id="389" name="Google Shape;389;p37"/>
          <p:cNvSpPr txBox="1">
            <a:spLocks noGrp="1"/>
          </p:cNvSpPr>
          <p:nvPr>
            <p:ph type="ftr" idx="11"/>
          </p:nvPr>
        </p:nvSpPr>
        <p:spPr>
          <a:xfrm>
            <a:off x="3454401" y="6532064"/>
            <a:ext cx="5688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 Speech</a:t>
            </a:r>
            <a:endParaRPr/>
          </a:p>
        </p:txBody>
      </p:sp>
      <p:sp>
        <p:nvSpPr>
          <p:cNvPr id="390" name="Google Shape;390;p37"/>
          <p:cNvSpPr txBox="1">
            <a:spLocks noGrp="1"/>
          </p:cNvSpPr>
          <p:nvPr>
            <p:ph type="sldNum" idx="12"/>
          </p:nvPr>
        </p:nvSpPr>
        <p:spPr>
          <a:xfrm>
            <a:off x="10842170" y="6513741"/>
            <a:ext cx="13498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391" name="Google Shape;391;p37" descr="IS MONEY EVIL? — Steemi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6600" y="1043736"/>
            <a:ext cx="7958450" cy="4456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pt. Template">
  <a:themeElements>
    <a:clrScheme name="">
      <a:dk1>
        <a:srgbClr val="4C4C4C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0404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Widescreen</PresentationFormat>
  <Paragraphs>47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Helvetica Neue</vt:lpstr>
      <vt:lpstr>Ppt. Template</vt:lpstr>
      <vt:lpstr>Free Speech</vt:lpstr>
      <vt:lpstr>Duration</vt:lpstr>
      <vt:lpstr>Parameters</vt:lpstr>
      <vt:lpstr>Topics Examples</vt:lpstr>
      <vt:lpstr>Higher education is a basic need for succeeding in life today. </vt:lpstr>
      <vt:lpstr>Students that study online cheat more. </vt:lpstr>
      <vt:lpstr>Smoking in all public places should be illegal worldwide</vt:lpstr>
      <vt:lpstr>PowerPoint Presentation</vt:lpstr>
      <vt:lpstr>PowerPoint Presentation</vt:lpstr>
      <vt:lpstr>Fashion Reveals Your True Identity.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Speech</dc:title>
  <dc:creator>Firoz Shaikh</dc:creator>
  <cp:lastModifiedBy>preeti Kaushal</cp:lastModifiedBy>
  <cp:revision>2</cp:revision>
  <dcterms:created xsi:type="dcterms:W3CDTF">2020-06-26T10:10:24Z</dcterms:created>
  <dcterms:modified xsi:type="dcterms:W3CDTF">2021-08-13T07:12:57Z</dcterms:modified>
</cp:coreProperties>
</file>