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5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7" roundtripDataSignature="AMtx7mhiCB567WHa1efKc5A8mIjdw/Cy8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7"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 name="Google Shape;4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Discuss the learning from the movie. </a:t>
            </a:r>
            <a:endParaRPr/>
          </a:p>
          <a:p>
            <a:pPr indent="0" lvl="0" marL="0" rtl="0" algn="l">
              <a:spcBef>
                <a:spcPts val="0"/>
              </a:spcBef>
              <a:spcAft>
                <a:spcPts val="0"/>
              </a:spcAft>
              <a:buNone/>
            </a:pPr>
            <a:r>
              <a:t/>
            </a:r>
            <a:endParaRPr/>
          </a:p>
          <a:p>
            <a:pPr indent="-76200" lvl="0" marL="0" rtl="0" algn="l">
              <a:spcBef>
                <a:spcPts val="0"/>
              </a:spcBef>
              <a:spcAft>
                <a:spcPts val="0"/>
              </a:spcAft>
              <a:buClr>
                <a:srgbClr val="202124"/>
              </a:buClr>
              <a:buSzPts val="1200"/>
              <a:buFont typeface="Arial"/>
              <a:buChar char="•"/>
            </a:pPr>
            <a:r>
              <a:rPr b="0" i="0" lang="en-US">
                <a:solidFill>
                  <a:srgbClr val="202124"/>
                </a:solidFill>
                <a:latin typeface="arial"/>
                <a:ea typeface="arial"/>
                <a:cs typeface="arial"/>
                <a:sym typeface="arial"/>
              </a:rPr>
              <a:t>We have a </a:t>
            </a:r>
            <a:r>
              <a:rPr b="1" i="0" lang="en-US">
                <a:solidFill>
                  <a:srgbClr val="202124"/>
                </a:solidFill>
                <a:latin typeface="arial"/>
                <a:ea typeface="arial"/>
                <a:cs typeface="arial"/>
                <a:sym typeface="arial"/>
              </a:rPr>
              <a:t>social</a:t>
            </a:r>
            <a:r>
              <a:rPr b="0" i="0" lang="en-US">
                <a:solidFill>
                  <a:srgbClr val="202124"/>
                </a:solidFill>
                <a:latin typeface="arial"/>
                <a:ea typeface="arial"/>
                <a:cs typeface="arial"/>
                <a:sym typeface="arial"/>
              </a:rPr>
              <a:t> media problem. ...</a:t>
            </a:r>
            <a:endParaRPr/>
          </a:p>
          <a:p>
            <a:pPr indent="-76200" lvl="0" marL="0" rtl="0" algn="l">
              <a:spcBef>
                <a:spcPts val="0"/>
              </a:spcBef>
              <a:spcAft>
                <a:spcPts val="0"/>
              </a:spcAft>
              <a:buClr>
                <a:srgbClr val="202124"/>
              </a:buClr>
              <a:buSzPts val="1200"/>
              <a:buFont typeface="Arial"/>
              <a:buChar char="•"/>
            </a:pPr>
            <a:r>
              <a:rPr b="1" i="0" lang="en-US">
                <a:solidFill>
                  <a:srgbClr val="202124"/>
                </a:solidFill>
                <a:latin typeface="arial"/>
                <a:ea typeface="arial"/>
                <a:cs typeface="arial"/>
                <a:sym typeface="arial"/>
              </a:rPr>
              <a:t>Social</a:t>
            </a:r>
            <a:r>
              <a:rPr b="0" i="0" lang="en-US">
                <a:solidFill>
                  <a:srgbClr val="202124"/>
                </a:solidFill>
                <a:latin typeface="arial"/>
                <a:ea typeface="arial"/>
                <a:cs typeface="arial"/>
                <a:sym typeface="arial"/>
              </a:rPr>
              <a:t> media really is designed to be addictive. ...</a:t>
            </a:r>
            <a:endParaRPr/>
          </a:p>
          <a:p>
            <a:pPr indent="-76200" lvl="0" marL="0" rtl="0" algn="l">
              <a:spcBef>
                <a:spcPts val="0"/>
              </a:spcBef>
              <a:spcAft>
                <a:spcPts val="0"/>
              </a:spcAft>
              <a:buClr>
                <a:srgbClr val="202124"/>
              </a:buClr>
              <a:buSzPts val="1200"/>
              <a:buFont typeface="Arial"/>
              <a:buChar char="•"/>
            </a:pPr>
            <a:r>
              <a:rPr b="0" i="0" lang="en-US">
                <a:solidFill>
                  <a:srgbClr val="202124"/>
                </a:solidFill>
                <a:latin typeface="arial"/>
                <a:ea typeface="arial"/>
                <a:cs typeface="arial"/>
                <a:sym typeface="arial"/>
              </a:rPr>
              <a:t>It is more destructive than being creative if not used wisely</a:t>
            </a:r>
            <a:endParaRPr/>
          </a:p>
          <a:p>
            <a:pPr indent="-76200" lvl="0" marL="0" rtl="0" algn="l">
              <a:spcBef>
                <a:spcPts val="0"/>
              </a:spcBef>
              <a:spcAft>
                <a:spcPts val="0"/>
              </a:spcAft>
              <a:buClr>
                <a:srgbClr val="202124"/>
              </a:buClr>
              <a:buSzPts val="1200"/>
              <a:buFont typeface="Arial"/>
              <a:buChar char="•"/>
            </a:pPr>
            <a:r>
              <a:rPr b="0" i="0" lang="en-US">
                <a:solidFill>
                  <a:srgbClr val="202124"/>
                </a:solidFill>
                <a:latin typeface="arial"/>
                <a:ea typeface="arial"/>
                <a:cs typeface="arial"/>
                <a:sym typeface="arial"/>
              </a:rPr>
              <a:t>You can (and must) make the changes on your own.</a:t>
            </a:r>
            <a:endParaRPr/>
          </a:p>
          <a:p>
            <a:pPr indent="-76200" lvl="0" marL="0" rtl="0" algn="l">
              <a:spcBef>
                <a:spcPts val="0"/>
              </a:spcBef>
              <a:spcAft>
                <a:spcPts val="0"/>
              </a:spcAft>
              <a:buClr>
                <a:srgbClr val="202124"/>
              </a:buClr>
              <a:buSzPts val="1200"/>
              <a:buFont typeface="Arial"/>
              <a:buChar char="•"/>
            </a:pPr>
            <a:r>
              <a:rPr b="0" i="0" lang="en-US">
                <a:solidFill>
                  <a:srgbClr val="202124"/>
                </a:solidFill>
                <a:latin typeface="arial"/>
                <a:ea typeface="arial"/>
                <a:cs typeface="arial"/>
                <a:sym typeface="arial"/>
              </a:rPr>
              <a:t>If you can control it, you can use it to your benefit. That’s what we are here for. </a:t>
            </a:r>
            <a:endParaRPr/>
          </a:p>
          <a:p>
            <a:pPr indent="0" lvl="0" marL="0" rtl="0" algn="l">
              <a:spcBef>
                <a:spcPts val="0"/>
              </a:spcBef>
              <a:spcAft>
                <a:spcPts val="0"/>
              </a:spcAft>
              <a:buNone/>
            </a:pPr>
            <a:r>
              <a:t/>
            </a:r>
            <a:endParaRPr/>
          </a:p>
        </p:txBody>
      </p:sp>
      <p:sp>
        <p:nvSpPr>
          <p:cNvPr id="46" name="Google Shape;4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Now that I have your attention </a:t>
            </a:r>
            <a:endParaRPr/>
          </a:p>
        </p:txBody>
      </p:sp>
      <p:sp>
        <p:nvSpPr>
          <p:cNvPr id="138" name="Google Shape;138;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Ask the participants to put their words on the social media</a:t>
            </a:r>
            <a:endParaRPr/>
          </a:p>
        </p:txBody>
      </p:sp>
      <p:sp>
        <p:nvSpPr>
          <p:cNvPr id="147" name="Google Shape;147;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Before the students give an answer to the slide the trainer shows this slide and then asks the questions again. (Highlighting the 3 words on the slide)</a:t>
            </a:r>
            <a:endParaRPr/>
          </a:p>
          <a:p>
            <a:pPr indent="0" lvl="0" marL="0" rtl="0" algn="l">
              <a:spcBef>
                <a:spcPts val="0"/>
              </a:spcBef>
              <a:spcAft>
                <a:spcPts val="0"/>
              </a:spcAft>
              <a:buNone/>
            </a:pPr>
            <a:r>
              <a:rPr lang="en-US"/>
              <a:t>Trainer must make a comparison of the words mentioned in the chat box for last slide. </a:t>
            </a:r>
            <a:endParaRPr/>
          </a:p>
        </p:txBody>
      </p:sp>
      <p:sp>
        <p:nvSpPr>
          <p:cNvPr id="156" name="Google Shape;156;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2:notes"/>
          <p:cNvSpPr txBox="1"/>
          <p:nvPr>
            <p:ph idx="1" type="body"/>
          </p:nvPr>
        </p:nvSpPr>
        <p:spPr>
          <a:xfrm>
            <a:off x="685800" y="4343400"/>
            <a:ext cx="5486400" cy="411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a:t>Ask what can we do effectively with Social Media. We can manage is productively. Why is it so important for you all to manage your social media media account?</a:t>
            </a:r>
            <a:endParaRPr/>
          </a:p>
        </p:txBody>
      </p:sp>
      <p:sp>
        <p:nvSpPr>
          <p:cNvPr id="55" name="Google Shape;55;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22:notes"/>
          <p:cNvSpPr txBox="1"/>
          <p:nvPr>
            <p:ph idx="1" type="body"/>
          </p:nvPr>
        </p:nvSpPr>
        <p:spPr>
          <a:xfrm>
            <a:off x="685800" y="4343400"/>
            <a:ext cx="5486400" cy="411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37" name="Google Shape;237;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 name="Google Shape;6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4:notes"/>
          <p:cNvSpPr txBox="1"/>
          <p:nvPr>
            <p:ph idx="1" type="body"/>
          </p:nvPr>
        </p:nvSpPr>
        <p:spPr>
          <a:xfrm>
            <a:off x="685800" y="4343400"/>
            <a:ext cx="5486400" cy="411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73" name="Google Shape;7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 name="Google Shape;8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24"/>
          <p:cNvSpPr txBox="1"/>
          <p:nvPr>
            <p:ph idx="10" type="dt"/>
          </p:nvPr>
        </p:nvSpPr>
        <p:spPr>
          <a:xfrm>
            <a:off x="50800" y="6540500"/>
            <a:ext cx="3454400" cy="3048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4"/>
          <p:cNvSpPr txBox="1"/>
          <p:nvPr>
            <p:ph idx="11" type="ftr"/>
          </p:nvPr>
        </p:nvSpPr>
        <p:spPr>
          <a:xfrm>
            <a:off x="4402666" y="6553200"/>
            <a:ext cx="5215467" cy="292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4"/>
          <p:cNvSpPr txBox="1"/>
          <p:nvPr>
            <p:ph idx="12" type="sldNum"/>
          </p:nvPr>
        </p:nvSpPr>
        <p:spPr>
          <a:xfrm>
            <a:off x="11277600" y="6508751"/>
            <a:ext cx="660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bg>
      <p:bgPr>
        <a:solidFill>
          <a:schemeClr val="lt1"/>
        </a:solidFill>
      </p:bgPr>
    </p:bg>
    <p:spTree>
      <p:nvGrpSpPr>
        <p:cNvPr id="25" name="Shape 25"/>
        <p:cNvGrpSpPr/>
        <p:nvPr/>
      </p:nvGrpSpPr>
      <p:grpSpPr>
        <a:xfrm>
          <a:off x="0" y="0"/>
          <a:ext cx="0" cy="0"/>
          <a:chOff x="0" y="0"/>
          <a:chExt cx="0" cy="0"/>
        </a:xfrm>
      </p:grpSpPr>
      <p:sp>
        <p:nvSpPr>
          <p:cNvPr id="26" name="Google Shape;26;p26"/>
          <p:cNvSpPr txBox="1"/>
          <p:nvPr>
            <p:ph type="title"/>
          </p:nvPr>
        </p:nvSpPr>
        <p:spPr>
          <a:xfrm>
            <a:off x="609602" y="273600"/>
            <a:ext cx="10971839" cy="114516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350" u="none" cap="none" strike="noStrike"/>
            </a:lvl1pPr>
            <a:lvl2pPr lvl="1" marR="0" algn="l">
              <a:lnSpc>
                <a:spcPct val="100000"/>
              </a:lnSpc>
              <a:spcBef>
                <a:spcPts val="0"/>
              </a:spcBef>
              <a:spcAft>
                <a:spcPts val="0"/>
              </a:spcAft>
              <a:buSzPts val="1400"/>
              <a:buNone/>
              <a:defRPr b="0" i="0" sz="1350" u="none" cap="none" strike="noStrike"/>
            </a:lvl2pPr>
            <a:lvl3pPr lvl="2" marR="0" algn="l">
              <a:lnSpc>
                <a:spcPct val="100000"/>
              </a:lnSpc>
              <a:spcBef>
                <a:spcPts val="0"/>
              </a:spcBef>
              <a:spcAft>
                <a:spcPts val="0"/>
              </a:spcAft>
              <a:buSzPts val="1400"/>
              <a:buNone/>
              <a:defRPr b="0" i="0" sz="1350" u="none" cap="none" strike="noStrike"/>
            </a:lvl3pPr>
            <a:lvl4pPr lvl="3" marR="0" algn="l">
              <a:lnSpc>
                <a:spcPct val="100000"/>
              </a:lnSpc>
              <a:spcBef>
                <a:spcPts val="0"/>
              </a:spcBef>
              <a:spcAft>
                <a:spcPts val="0"/>
              </a:spcAft>
              <a:buSzPts val="1400"/>
              <a:buNone/>
              <a:defRPr b="0" i="0" sz="1350" u="none" cap="none" strike="noStrike"/>
            </a:lvl4pPr>
            <a:lvl5pPr lvl="4" marR="0" algn="l">
              <a:lnSpc>
                <a:spcPct val="100000"/>
              </a:lnSpc>
              <a:spcBef>
                <a:spcPts val="0"/>
              </a:spcBef>
              <a:spcAft>
                <a:spcPts val="0"/>
              </a:spcAft>
              <a:buSzPts val="1400"/>
              <a:buNone/>
              <a:defRPr b="0" i="0" sz="1350" u="none" cap="none" strike="noStrike"/>
            </a:lvl5pPr>
            <a:lvl6pPr lvl="5" marR="0" algn="l">
              <a:lnSpc>
                <a:spcPct val="100000"/>
              </a:lnSpc>
              <a:spcBef>
                <a:spcPts val="0"/>
              </a:spcBef>
              <a:spcAft>
                <a:spcPts val="0"/>
              </a:spcAft>
              <a:buSzPts val="1400"/>
              <a:buNone/>
              <a:defRPr b="0" i="0" sz="1350" u="none" cap="none" strike="noStrike"/>
            </a:lvl6pPr>
            <a:lvl7pPr lvl="6" marR="0" algn="l">
              <a:lnSpc>
                <a:spcPct val="100000"/>
              </a:lnSpc>
              <a:spcBef>
                <a:spcPts val="0"/>
              </a:spcBef>
              <a:spcAft>
                <a:spcPts val="0"/>
              </a:spcAft>
              <a:buSzPts val="1400"/>
              <a:buNone/>
              <a:defRPr b="0" i="0" sz="1350" u="none" cap="none" strike="noStrike"/>
            </a:lvl7pPr>
            <a:lvl8pPr lvl="7" marR="0" algn="l">
              <a:lnSpc>
                <a:spcPct val="100000"/>
              </a:lnSpc>
              <a:spcBef>
                <a:spcPts val="0"/>
              </a:spcBef>
              <a:spcAft>
                <a:spcPts val="0"/>
              </a:spcAft>
              <a:buSzPts val="1400"/>
              <a:buNone/>
              <a:defRPr b="0" i="0" sz="1350" u="none" cap="none" strike="noStrike"/>
            </a:lvl8pPr>
            <a:lvl9pPr lvl="8" marR="0" algn="l">
              <a:lnSpc>
                <a:spcPct val="100000"/>
              </a:lnSpc>
              <a:spcBef>
                <a:spcPts val="0"/>
              </a:spcBef>
              <a:spcAft>
                <a:spcPts val="0"/>
              </a:spcAft>
              <a:buSzPts val="1400"/>
              <a:buNone/>
              <a:defRPr b="0" i="0" sz="1350" u="none" cap="none" strike="noStrike"/>
            </a:lvl9pPr>
          </a:lstStyle>
          <a:p/>
        </p:txBody>
      </p:sp>
      <p:sp>
        <p:nvSpPr>
          <p:cNvPr id="27" name="Google Shape;27;p26"/>
          <p:cNvSpPr txBox="1"/>
          <p:nvPr>
            <p:ph idx="1" type="body"/>
          </p:nvPr>
        </p:nvSpPr>
        <p:spPr>
          <a:xfrm>
            <a:off x="609602" y="1604520"/>
            <a:ext cx="10971839" cy="397656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0"/>
              </a:spcBef>
              <a:spcAft>
                <a:spcPts val="0"/>
              </a:spcAft>
              <a:buSzPts val="2000"/>
              <a:buNone/>
              <a:defRPr b="0" i="0" sz="1350" u="none" cap="none" strike="noStrike"/>
            </a:lvl1pPr>
            <a:lvl2pPr indent="-228600" lvl="1" marL="914400" marR="0" algn="l">
              <a:lnSpc>
                <a:spcPct val="100000"/>
              </a:lnSpc>
              <a:spcBef>
                <a:spcPts val="0"/>
              </a:spcBef>
              <a:spcAft>
                <a:spcPts val="0"/>
              </a:spcAft>
              <a:buSzPts val="2000"/>
              <a:buNone/>
              <a:defRPr b="0" i="0" sz="1350" u="none" cap="none" strike="noStrike"/>
            </a:lvl2pPr>
            <a:lvl3pPr indent="-228600" lvl="2" marL="1371600" marR="0" algn="l">
              <a:lnSpc>
                <a:spcPct val="100000"/>
              </a:lnSpc>
              <a:spcBef>
                <a:spcPts val="0"/>
              </a:spcBef>
              <a:spcAft>
                <a:spcPts val="0"/>
              </a:spcAft>
              <a:buSzPts val="2000"/>
              <a:buNone/>
              <a:defRPr b="0" i="0" sz="1350" u="none" cap="none" strike="noStrike"/>
            </a:lvl3pPr>
            <a:lvl4pPr indent="-228600" lvl="3" marL="1828800" marR="0" algn="l">
              <a:lnSpc>
                <a:spcPct val="100000"/>
              </a:lnSpc>
              <a:spcBef>
                <a:spcPts val="0"/>
              </a:spcBef>
              <a:spcAft>
                <a:spcPts val="0"/>
              </a:spcAft>
              <a:buSzPts val="2000"/>
              <a:buNone/>
              <a:defRPr b="0" i="0" sz="1350" u="none" cap="none" strike="noStrike"/>
            </a:lvl4pPr>
            <a:lvl5pPr indent="-228600" lvl="4" marL="2286000" marR="0" algn="l">
              <a:lnSpc>
                <a:spcPct val="100000"/>
              </a:lnSpc>
              <a:spcBef>
                <a:spcPts val="0"/>
              </a:spcBef>
              <a:spcAft>
                <a:spcPts val="0"/>
              </a:spcAft>
              <a:buSzPts val="2000"/>
              <a:buNone/>
              <a:defRPr b="0" i="0" sz="1350" u="none" cap="none" strike="noStrike"/>
            </a:lvl5pPr>
            <a:lvl6pPr indent="-228600" lvl="5" marL="2743200" marR="0" algn="l">
              <a:lnSpc>
                <a:spcPct val="100000"/>
              </a:lnSpc>
              <a:spcBef>
                <a:spcPts val="0"/>
              </a:spcBef>
              <a:spcAft>
                <a:spcPts val="0"/>
              </a:spcAft>
              <a:buSzPts val="2000"/>
              <a:buNone/>
              <a:defRPr b="0" i="0" sz="1350" u="none" cap="none" strike="noStrike"/>
            </a:lvl6pPr>
            <a:lvl7pPr indent="-228600" lvl="6" marL="3200400" marR="0" algn="l">
              <a:lnSpc>
                <a:spcPct val="100000"/>
              </a:lnSpc>
              <a:spcBef>
                <a:spcPts val="0"/>
              </a:spcBef>
              <a:spcAft>
                <a:spcPts val="0"/>
              </a:spcAft>
              <a:buSzPts val="2000"/>
              <a:buNone/>
              <a:defRPr b="0" i="0" sz="1350" u="none" cap="none" strike="noStrike"/>
            </a:lvl7pPr>
            <a:lvl8pPr indent="-228600" lvl="7" marL="3657600" marR="0" algn="l">
              <a:lnSpc>
                <a:spcPct val="100000"/>
              </a:lnSpc>
              <a:spcBef>
                <a:spcPts val="0"/>
              </a:spcBef>
              <a:spcAft>
                <a:spcPts val="0"/>
              </a:spcAft>
              <a:buSzPts val="2000"/>
              <a:buNone/>
              <a:defRPr b="0" i="0" sz="1350" u="none" cap="none" strike="noStrike"/>
            </a:lvl8pPr>
            <a:lvl9pPr indent="-228600" lvl="8" marL="4114800" marR="0" algn="l">
              <a:lnSpc>
                <a:spcPct val="100000"/>
              </a:lnSpc>
              <a:spcBef>
                <a:spcPts val="0"/>
              </a:spcBef>
              <a:spcAft>
                <a:spcPts val="0"/>
              </a:spcAft>
              <a:buSzPts val="2000"/>
              <a:buNone/>
              <a:defRPr b="0" i="0" sz="1350" u="none" cap="none" strike="noStrike"/>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bg>
      <p:bgPr>
        <a:solidFill>
          <a:schemeClr val="lt1"/>
        </a:solidFill>
      </p:bgPr>
    </p:bg>
    <p:spTree>
      <p:nvGrpSpPr>
        <p:cNvPr id="40" name="Shape 40"/>
        <p:cNvGrpSpPr/>
        <p:nvPr/>
      </p:nvGrpSpPr>
      <p:grpSpPr>
        <a:xfrm>
          <a:off x="0" y="0"/>
          <a:ext cx="0" cy="0"/>
          <a:chOff x="0" y="0"/>
          <a:chExt cx="0" cy="0"/>
        </a:xfrm>
      </p:grpSpPr>
      <p:sp>
        <p:nvSpPr>
          <p:cNvPr id="41" name="Google Shape;41;p27"/>
          <p:cNvSpPr txBox="1"/>
          <p:nvPr>
            <p:ph type="title"/>
          </p:nvPr>
        </p:nvSpPr>
        <p:spPr>
          <a:xfrm>
            <a:off x="609602" y="273600"/>
            <a:ext cx="10971839" cy="114516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350" u="none" cap="none" strike="noStrike"/>
            </a:lvl1pPr>
            <a:lvl2pPr lvl="1" marR="0" algn="l">
              <a:lnSpc>
                <a:spcPct val="100000"/>
              </a:lnSpc>
              <a:spcBef>
                <a:spcPts val="0"/>
              </a:spcBef>
              <a:spcAft>
                <a:spcPts val="0"/>
              </a:spcAft>
              <a:buSzPts val="1400"/>
              <a:buNone/>
              <a:defRPr b="0" i="0" sz="1350" u="none" cap="none" strike="noStrike"/>
            </a:lvl2pPr>
            <a:lvl3pPr lvl="2" marR="0" algn="l">
              <a:lnSpc>
                <a:spcPct val="100000"/>
              </a:lnSpc>
              <a:spcBef>
                <a:spcPts val="0"/>
              </a:spcBef>
              <a:spcAft>
                <a:spcPts val="0"/>
              </a:spcAft>
              <a:buSzPts val="1400"/>
              <a:buNone/>
              <a:defRPr b="0" i="0" sz="1350" u="none" cap="none" strike="noStrike"/>
            </a:lvl3pPr>
            <a:lvl4pPr lvl="3" marR="0" algn="l">
              <a:lnSpc>
                <a:spcPct val="100000"/>
              </a:lnSpc>
              <a:spcBef>
                <a:spcPts val="0"/>
              </a:spcBef>
              <a:spcAft>
                <a:spcPts val="0"/>
              </a:spcAft>
              <a:buSzPts val="1400"/>
              <a:buNone/>
              <a:defRPr b="0" i="0" sz="1350" u="none" cap="none" strike="noStrike"/>
            </a:lvl4pPr>
            <a:lvl5pPr lvl="4" marR="0" algn="l">
              <a:lnSpc>
                <a:spcPct val="100000"/>
              </a:lnSpc>
              <a:spcBef>
                <a:spcPts val="0"/>
              </a:spcBef>
              <a:spcAft>
                <a:spcPts val="0"/>
              </a:spcAft>
              <a:buSzPts val="1400"/>
              <a:buNone/>
              <a:defRPr b="0" i="0" sz="1350" u="none" cap="none" strike="noStrike"/>
            </a:lvl5pPr>
            <a:lvl6pPr lvl="5" marR="0" algn="l">
              <a:lnSpc>
                <a:spcPct val="100000"/>
              </a:lnSpc>
              <a:spcBef>
                <a:spcPts val="0"/>
              </a:spcBef>
              <a:spcAft>
                <a:spcPts val="0"/>
              </a:spcAft>
              <a:buSzPts val="1400"/>
              <a:buNone/>
              <a:defRPr b="0" i="0" sz="1350" u="none" cap="none" strike="noStrike"/>
            </a:lvl6pPr>
            <a:lvl7pPr lvl="6" marR="0" algn="l">
              <a:lnSpc>
                <a:spcPct val="100000"/>
              </a:lnSpc>
              <a:spcBef>
                <a:spcPts val="0"/>
              </a:spcBef>
              <a:spcAft>
                <a:spcPts val="0"/>
              </a:spcAft>
              <a:buSzPts val="1400"/>
              <a:buNone/>
              <a:defRPr b="0" i="0" sz="1350" u="none" cap="none" strike="noStrike"/>
            </a:lvl7pPr>
            <a:lvl8pPr lvl="7" marR="0" algn="l">
              <a:lnSpc>
                <a:spcPct val="100000"/>
              </a:lnSpc>
              <a:spcBef>
                <a:spcPts val="0"/>
              </a:spcBef>
              <a:spcAft>
                <a:spcPts val="0"/>
              </a:spcAft>
              <a:buSzPts val="1400"/>
              <a:buNone/>
              <a:defRPr b="0" i="0" sz="1350" u="none" cap="none" strike="noStrike"/>
            </a:lvl8pPr>
            <a:lvl9pPr lvl="8" marR="0" algn="l">
              <a:lnSpc>
                <a:spcPct val="100000"/>
              </a:lnSpc>
              <a:spcBef>
                <a:spcPts val="0"/>
              </a:spcBef>
              <a:spcAft>
                <a:spcPts val="0"/>
              </a:spcAft>
              <a:buSzPts val="1400"/>
              <a:buNone/>
              <a:defRPr b="0" i="0" sz="1350" u="none" cap="none" strike="noStrike"/>
            </a:lvl9pPr>
          </a:lstStyle>
          <a:p/>
        </p:txBody>
      </p:sp>
      <p:sp>
        <p:nvSpPr>
          <p:cNvPr id="42" name="Google Shape;42;p27"/>
          <p:cNvSpPr txBox="1"/>
          <p:nvPr>
            <p:ph idx="1" type="body"/>
          </p:nvPr>
        </p:nvSpPr>
        <p:spPr>
          <a:xfrm>
            <a:off x="609602" y="1604520"/>
            <a:ext cx="10971839" cy="397656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0"/>
              </a:spcBef>
              <a:spcAft>
                <a:spcPts val="0"/>
              </a:spcAft>
              <a:buSzPts val="2000"/>
              <a:buNone/>
              <a:defRPr b="0" i="0" sz="1350" u="none" cap="none" strike="noStrike"/>
            </a:lvl1pPr>
            <a:lvl2pPr indent="-228600" lvl="1" marL="914400" marR="0" algn="l">
              <a:lnSpc>
                <a:spcPct val="100000"/>
              </a:lnSpc>
              <a:spcBef>
                <a:spcPts val="0"/>
              </a:spcBef>
              <a:spcAft>
                <a:spcPts val="0"/>
              </a:spcAft>
              <a:buSzPts val="2000"/>
              <a:buNone/>
              <a:defRPr b="0" i="0" sz="1350" u="none" cap="none" strike="noStrike"/>
            </a:lvl2pPr>
            <a:lvl3pPr indent="-228600" lvl="2" marL="1371600" marR="0" algn="l">
              <a:lnSpc>
                <a:spcPct val="100000"/>
              </a:lnSpc>
              <a:spcBef>
                <a:spcPts val="0"/>
              </a:spcBef>
              <a:spcAft>
                <a:spcPts val="0"/>
              </a:spcAft>
              <a:buSzPts val="2000"/>
              <a:buNone/>
              <a:defRPr b="0" i="0" sz="1350" u="none" cap="none" strike="noStrike"/>
            </a:lvl3pPr>
            <a:lvl4pPr indent="-228600" lvl="3" marL="1828800" marR="0" algn="l">
              <a:lnSpc>
                <a:spcPct val="100000"/>
              </a:lnSpc>
              <a:spcBef>
                <a:spcPts val="0"/>
              </a:spcBef>
              <a:spcAft>
                <a:spcPts val="0"/>
              </a:spcAft>
              <a:buSzPts val="2000"/>
              <a:buNone/>
              <a:defRPr b="0" i="0" sz="1350" u="none" cap="none" strike="noStrike"/>
            </a:lvl4pPr>
            <a:lvl5pPr indent="-228600" lvl="4" marL="2286000" marR="0" algn="l">
              <a:lnSpc>
                <a:spcPct val="100000"/>
              </a:lnSpc>
              <a:spcBef>
                <a:spcPts val="0"/>
              </a:spcBef>
              <a:spcAft>
                <a:spcPts val="0"/>
              </a:spcAft>
              <a:buSzPts val="2000"/>
              <a:buNone/>
              <a:defRPr b="0" i="0" sz="1350" u="none" cap="none" strike="noStrike"/>
            </a:lvl5pPr>
            <a:lvl6pPr indent="-228600" lvl="5" marL="2743200" marR="0" algn="l">
              <a:lnSpc>
                <a:spcPct val="100000"/>
              </a:lnSpc>
              <a:spcBef>
                <a:spcPts val="0"/>
              </a:spcBef>
              <a:spcAft>
                <a:spcPts val="0"/>
              </a:spcAft>
              <a:buSzPts val="2000"/>
              <a:buNone/>
              <a:defRPr b="0" i="0" sz="1350" u="none" cap="none" strike="noStrike"/>
            </a:lvl6pPr>
            <a:lvl7pPr indent="-228600" lvl="6" marL="3200400" marR="0" algn="l">
              <a:lnSpc>
                <a:spcPct val="100000"/>
              </a:lnSpc>
              <a:spcBef>
                <a:spcPts val="0"/>
              </a:spcBef>
              <a:spcAft>
                <a:spcPts val="0"/>
              </a:spcAft>
              <a:buSzPts val="2000"/>
              <a:buNone/>
              <a:defRPr b="0" i="0" sz="1350" u="none" cap="none" strike="noStrike"/>
            </a:lvl7pPr>
            <a:lvl8pPr indent="-228600" lvl="7" marL="3657600" marR="0" algn="l">
              <a:lnSpc>
                <a:spcPct val="100000"/>
              </a:lnSpc>
              <a:spcBef>
                <a:spcPts val="0"/>
              </a:spcBef>
              <a:spcAft>
                <a:spcPts val="0"/>
              </a:spcAft>
              <a:buSzPts val="2000"/>
              <a:buNone/>
              <a:defRPr b="0" i="0" sz="1350" u="none" cap="none" strike="noStrike"/>
            </a:lvl8pPr>
            <a:lvl9pPr indent="-228600" lvl="8" marL="4114800" marR="0" algn="l">
              <a:lnSpc>
                <a:spcPct val="100000"/>
              </a:lnSpc>
              <a:spcBef>
                <a:spcPts val="0"/>
              </a:spcBef>
              <a:spcAft>
                <a:spcPts val="0"/>
              </a:spcAft>
              <a:buSzPts val="2000"/>
              <a:buNone/>
              <a:defRPr b="0" i="0" sz="1350" u="none" cap="none" strike="noStrike"/>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3.xml"/><Relationship Id="rId3"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3"/>
          <p:cNvSpPr txBox="1"/>
          <p:nvPr>
            <p:ph type="title"/>
          </p:nvPr>
        </p:nvSpPr>
        <p:spPr>
          <a:xfrm>
            <a:off x="609600" y="274637"/>
            <a:ext cx="10972800" cy="1143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2800" u="none" cap="none" strike="noStrike">
                <a:solidFill>
                  <a:schemeClr val="dk1"/>
                </a:solidFill>
                <a:latin typeface="Georgia"/>
                <a:ea typeface="Georgia"/>
                <a:cs typeface="Georgia"/>
                <a:sym typeface="Georgia"/>
              </a:defRPr>
            </a:lvl1pPr>
            <a:lvl2pPr lvl="1" marR="0" rtl="0" algn="ctr">
              <a:lnSpc>
                <a:spcPct val="100000"/>
              </a:lnSpc>
              <a:spcBef>
                <a:spcPts val="0"/>
              </a:spcBef>
              <a:spcAft>
                <a:spcPts val="0"/>
              </a:spcAft>
              <a:buClr>
                <a:srgbClr val="000000"/>
              </a:buClr>
              <a:buSzPts val="1400"/>
              <a:buFont typeface="Arial"/>
              <a:buNone/>
              <a:defRPr b="0" i="0" sz="2800" u="none" cap="none" strike="noStrike">
                <a:solidFill>
                  <a:schemeClr val="dk1"/>
                </a:solidFill>
                <a:latin typeface="Georgia"/>
                <a:ea typeface="Georgia"/>
                <a:cs typeface="Georgia"/>
                <a:sym typeface="Georgia"/>
              </a:defRPr>
            </a:lvl2pPr>
            <a:lvl3pPr lvl="2" marR="0" rtl="0" algn="ctr">
              <a:lnSpc>
                <a:spcPct val="100000"/>
              </a:lnSpc>
              <a:spcBef>
                <a:spcPts val="0"/>
              </a:spcBef>
              <a:spcAft>
                <a:spcPts val="0"/>
              </a:spcAft>
              <a:buClr>
                <a:srgbClr val="000000"/>
              </a:buClr>
              <a:buSzPts val="1400"/>
              <a:buFont typeface="Arial"/>
              <a:buNone/>
              <a:defRPr b="0" i="0" sz="2800" u="none" cap="none" strike="noStrike">
                <a:solidFill>
                  <a:schemeClr val="dk1"/>
                </a:solidFill>
                <a:latin typeface="Georgia"/>
                <a:ea typeface="Georgia"/>
                <a:cs typeface="Georgia"/>
                <a:sym typeface="Georgia"/>
              </a:defRPr>
            </a:lvl3pPr>
            <a:lvl4pPr lvl="3" marR="0" rtl="0" algn="ctr">
              <a:lnSpc>
                <a:spcPct val="100000"/>
              </a:lnSpc>
              <a:spcBef>
                <a:spcPts val="0"/>
              </a:spcBef>
              <a:spcAft>
                <a:spcPts val="0"/>
              </a:spcAft>
              <a:buClr>
                <a:srgbClr val="000000"/>
              </a:buClr>
              <a:buSzPts val="1400"/>
              <a:buFont typeface="Arial"/>
              <a:buNone/>
              <a:defRPr b="0" i="0" sz="2800" u="none" cap="none" strike="noStrike">
                <a:solidFill>
                  <a:schemeClr val="dk1"/>
                </a:solidFill>
                <a:latin typeface="Georgia"/>
                <a:ea typeface="Georgia"/>
                <a:cs typeface="Georgia"/>
                <a:sym typeface="Georgia"/>
              </a:defRPr>
            </a:lvl4pPr>
            <a:lvl5pPr lvl="4" marR="0" rtl="0" algn="ctr">
              <a:lnSpc>
                <a:spcPct val="100000"/>
              </a:lnSpc>
              <a:spcBef>
                <a:spcPts val="0"/>
              </a:spcBef>
              <a:spcAft>
                <a:spcPts val="0"/>
              </a:spcAft>
              <a:buClr>
                <a:srgbClr val="000000"/>
              </a:buClr>
              <a:buSzPts val="1400"/>
              <a:buFont typeface="Arial"/>
              <a:buNone/>
              <a:defRPr b="0" i="0" sz="2800" u="none" cap="none" strike="noStrike">
                <a:solidFill>
                  <a:schemeClr val="dk1"/>
                </a:solidFill>
                <a:latin typeface="Georgia"/>
                <a:ea typeface="Georgia"/>
                <a:cs typeface="Georgia"/>
                <a:sym typeface="Georgia"/>
              </a:defRPr>
            </a:lvl5pPr>
            <a:lvl6pPr lvl="5" marR="0" rtl="0" algn="ctr">
              <a:lnSpc>
                <a:spcPct val="100000"/>
              </a:lnSpc>
              <a:spcBef>
                <a:spcPts val="0"/>
              </a:spcBef>
              <a:spcAft>
                <a:spcPts val="0"/>
              </a:spcAft>
              <a:buClr>
                <a:srgbClr val="000000"/>
              </a:buClr>
              <a:buSzPts val="1400"/>
              <a:buFont typeface="Arial"/>
              <a:buNone/>
              <a:defRPr b="0" i="0" sz="2800" u="none" cap="none" strike="noStrike">
                <a:solidFill>
                  <a:schemeClr val="dk1"/>
                </a:solidFill>
                <a:latin typeface="Georgia"/>
                <a:ea typeface="Georgia"/>
                <a:cs typeface="Georgia"/>
                <a:sym typeface="Georgia"/>
              </a:defRPr>
            </a:lvl6pPr>
            <a:lvl7pPr lvl="6" marR="0" rtl="0" algn="ctr">
              <a:lnSpc>
                <a:spcPct val="100000"/>
              </a:lnSpc>
              <a:spcBef>
                <a:spcPts val="0"/>
              </a:spcBef>
              <a:spcAft>
                <a:spcPts val="0"/>
              </a:spcAft>
              <a:buClr>
                <a:srgbClr val="000000"/>
              </a:buClr>
              <a:buSzPts val="1400"/>
              <a:buFont typeface="Arial"/>
              <a:buNone/>
              <a:defRPr b="0" i="0" sz="2800" u="none" cap="none" strike="noStrike">
                <a:solidFill>
                  <a:schemeClr val="dk1"/>
                </a:solidFill>
                <a:latin typeface="Georgia"/>
                <a:ea typeface="Georgia"/>
                <a:cs typeface="Georgia"/>
                <a:sym typeface="Georgia"/>
              </a:defRPr>
            </a:lvl7pPr>
            <a:lvl8pPr lvl="7" marR="0" rtl="0" algn="ctr">
              <a:lnSpc>
                <a:spcPct val="100000"/>
              </a:lnSpc>
              <a:spcBef>
                <a:spcPts val="0"/>
              </a:spcBef>
              <a:spcAft>
                <a:spcPts val="0"/>
              </a:spcAft>
              <a:buClr>
                <a:srgbClr val="000000"/>
              </a:buClr>
              <a:buSzPts val="1400"/>
              <a:buFont typeface="Arial"/>
              <a:buNone/>
              <a:defRPr b="0" i="0" sz="2800" u="none" cap="none" strike="noStrike">
                <a:solidFill>
                  <a:schemeClr val="dk1"/>
                </a:solidFill>
                <a:latin typeface="Georgia"/>
                <a:ea typeface="Georgia"/>
                <a:cs typeface="Georgia"/>
                <a:sym typeface="Georgia"/>
              </a:defRPr>
            </a:lvl8pPr>
            <a:lvl9pPr lvl="8" marR="0" rtl="0" algn="ctr">
              <a:lnSpc>
                <a:spcPct val="100000"/>
              </a:lnSpc>
              <a:spcBef>
                <a:spcPts val="0"/>
              </a:spcBef>
              <a:spcAft>
                <a:spcPts val="0"/>
              </a:spcAft>
              <a:buClr>
                <a:srgbClr val="000000"/>
              </a:buClr>
              <a:buSzPts val="1400"/>
              <a:buFont typeface="Arial"/>
              <a:buNone/>
              <a:defRPr b="0" i="0" sz="2800" u="none" cap="none" strike="noStrike">
                <a:solidFill>
                  <a:schemeClr val="dk1"/>
                </a:solidFill>
                <a:latin typeface="Georgia"/>
                <a:ea typeface="Georgia"/>
                <a:cs typeface="Georgia"/>
                <a:sym typeface="Georgia"/>
              </a:defRPr>
            </a:lvl9pPr>
          </a:lstStyle>
          <a:p/>
        </p:txBody>
      </p:sp>
      <p:sp>
        <p:nvSpPr>
          <p:cNvPr id="11" name="Google Shape;11;p23"/>
          <p:cNvSpPr txBox="1"/>
          <p:nvPr>
            <p:ph idx="1" type="body"/>
          </p:nvPr>
        </p:nvSpPr>
        <p:spPr>
          <a:xfrm>
            <a:off x="609600" y="1600200"/>
            <a:ext cx="10972800" cy="4525962"/>
          </a:xfrm>
          <a:prstGeom prst="rect">
            <a:avLst/>
          </a:prstGeom>
          <a:noFill/>
          <a:ln>
            <a:noFill/>
          </a:ln>
        </p:spPr>
        <p:txBody>
          <a:bodyPr anchorCtr="0" anchor="t" bIns="45700" lIns="91425" spcFirstLastPara="1" rIns="91425" wrap="square" tIns="45700">
            <a:noAutofit/>
          </a:bodyPr>
          <a:lstStyle>
            <a:lvl1pPr indent="-355600" lvl="0" marL="457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1pPr>
            <a:lvl2pPr indent="-355600" lvl="1" marL="91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23"/>
          <p:cNvSpPr txBox="1"/>
          <p:nvPr>
            <p:ph idx="10" type="dt"/>
          </p:nvPr>
        </p:nvSpPr>
        <p:spPr>
          <a:xfrm>
            <a:off x="0" y="6596109"/>
            <a:ext cx="1555931" cy="2286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5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23"/>
          <p:cNvSpPr txBox="1"/>
          <p:nvPr>
            <p:ph idx="11" type="ftr"/>
          </p:nvPr>
        </p:nvSpPr>
        <p:spPr>
          <a:xfrm>
            <a:off x="4688113" y="6596109"/>
            <a:ext cx="6047620" cy="228601"/>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5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23"/>
          <p:cNvSpPr txBox="1"/>
          <p:nvPr>
            <p:ph idx="12" type="sldNum"/>
          </p:nvPr>
        </p:nvSpPr>
        <p:spPr>
          <a:xfrm>
            <a:off x="11506200" y="6563451"/>
            <a:ext cx="660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5" name="Google Shape;15;p23"/>
          <p:cNvPicPr preferRelativeResize="0"/>
          <p:nvPr/>
        </p:nvPicPr>
        <p:blipFill rotWithShape="1">
          <a:blip r:embed="rId1">
            <a:alphaModFix/>
          </a:blip>
          <a:srcRect b="0" l="0" r="0" t="0"/>
          <a:stretch/>
        </p:blipFill>
        <p:spPr>
          <a:xfrm>
            <a:off x="9618133" y="228601"/>
            <a:ext cx="1964267" cy="646611"/>
          </a:xfrm>
          <a:prstGeom prst="rect">
            <a:avLst/>
          </a:prstGeom>
          <a:noFill/>
          <a:ln>
            <a:noFill/>
          </a:ln>
        </p:spPr>
      </p:pic>
      <p:sp>
        <p:nvSpPr>
          <p:cNvPr id="16" name="Google Shape;16;p23"/>
          <p:cNvSpPr txBox="1"/>
          <p:nvPr/>
        </p:nvSpPr>
        <p:spPr>
          <a:xfrm>
            <a:off x="0" y="6324600"/>
            <a:ext cx="10691283" cy="228600"/>
          </a:xfrm>
          <a:prstGeom prst="rect">
            <a:avLst/>
          </a:prstGeom>
          <a:solidFill>
            <a:srgbClr val="484848"/>
          </a:solidFill>
          <a:ln cap="flat" cmpd="sng" w="9525">
            <a:solidFill>
              <a:srgbClr val="4A7EBB"/>
            </a:solidFill>
            <a:prstDash val="solid"/>
            <a:miter lim="800000"/>
            <a:headEnd len="sm" w="sm" type="none"/>
            <a:tailEnd len="sm" w="sm" type="none"/>
          </a:ln>
          <a:effectLst>
            <a:outerShdw blurRad="63500" dir="5400000" dist="23000">
              <a:srgbClr val="000000">
                <a:alpha val="3411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 name="Google Shape;17;p23"/>
          <p:cNvSpPr/>
          <p:nvPr/>
        </p:nvSpPr>
        <p:spPr>
          <a:xfrm>
            <a:off x="10735733" y="6324600"/>
            <a:ext cx="304800" cy="228600"/>
          </a:xfrm>
          <a:prstGeom prst="ellipse">
            <a:avLst/>
          </a:prstGeom>
          <a:solidFill>
            <a:srgbClr val="FF8C0B"/>
          </a:solidFill>
          <a:ln cap="flat" cmpd="sng" w="9525">
            <a:solidFill>
              <a:srgbClr val="4A7EBB"/>
            </a:solidFill>
            <a:prstDash val="solid"/>
            <a:miter lim="800000"/>
            <a:headEnd len="sm" w="sm" type="none"/>
            <a:tailEnd len="sm" w="sm" type="none"/>
          </a:ln>
          <a:effectLst>
            <a:outerShdw blurRad="63500" dir="5400000" dist="23000">
              <a:srgbClr val="000000">
                <a:alpha val="3411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 name="Google Shape;18;p23"/>
          <p:cNvSpPr/>
          <p:nvPr/>
        </p:nvSpPr>
        <p:spPr>
          <a:xfrm flipH="1" rot="10800000">
            <a:off x="11836400" y="6324600"/>
            <a:ext cx="304800" cy="228600"/>
          </a:xfrm>
          <a:prstGeom prst="ellipse">
            <a:avLst/>
          </a:prstGeom>
          <a:solidFill>
            <a:srgbClr val="00AF00"/>
          </a:solidFill>
          <a:ln cap="flat" cmpd="sng" w="9525">
            <a:solidFill>
              <a:srgbClr val="4A7EBB"/>
            </a:solidFill>
            <a:prstDash val="solid"/>
            <a:miter lim="800000"/>
            <a:headEnd len="sm" w="sm" type="none"/>
            <a:tailEnd len="sm" w="sm" type="none"/>
          </a:ln>
          <a:effectLst>
            <a:outerShdw blurRad="63500" dir="5400000" dist="23000">
              <a:srgbClr val="000000">
                <a:alpha val="3411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 name="Google Shape;19;p23"/>
          <p:cNvSpPr/>
          <p:nvPr/>
        </p:nvSpPr>
        <p:spPr>
          <a:xfrm>
            <a:off x="11091333" y="6324600"/>
            <a:ext cx="304800" cy="228600"/>
          </a:xfrm>
          <a:prstGeom prst="ellipse">
            <a:avLst/>
          </a:prstGeom>
          <a:solidFill>
            <a:srgbClr val="FF0000"/>
          </a:solidFill>
          <a:ln cap="flat" cmpd="sng" w="9525">
            <a:solidFill>
              <a:srgbClr val="4A7EBB"/>
            </a:solidFill>
            <a:prstDash val="solid"/>
            <a:miter lim="800000"/>
            <a:headEnd len="sm" w="sm" type="none"/>
            <a:tailEnd len="sm" w="sm" type="none"/>
          </a:ln>
          <a:effectLst>
            <a:outerShdw blurRad="63500" dir="5400000" dist="23000">
              <a:srgbClr val="000000">
                <a:alpha val="3411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 name="Google Shape;20;p23"/>
          <p:cNvSpPr/>
          <p:nvPr/>
        </p:nvSpPr>
        <p:spPr>
          <a:xfrm>
            <a:off x="11446933" y="6324600"/>
            <a:ext cx="304800" cy="228600"/>
          </a:xfrm>
          <a:prstGeom prst="ellipse">
            <a:avLst/>
          </a:prstGeom>
          <a:solidFill>
            <a:srgbClr val="00AEDA"/>
          </a:solidFill>
          <a:ln cap="flat" cmpd="sng" w="9525">
            <a:solidFill>
              <a:srgbClr val="4A7EBB"/>
            </a:solidFill>
            <a:prstDash val="solid"/>
            <a:miter lim="800000"/>
            <a:headEnd len="sm" w="sm" type="none"/>
            <a:tailEnd len="sm" w="sm" type="none"/>
          </a:ln>
          <a:effectLst>
            <a:outerShdw blurRad="63500" dir="5400000" dist="23000">
              <a:srgbClr val="000000">
                <a:alpha val="3411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Lst>
  <p:transition>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 name="Shape 28"/>
        <p:cNvGrpSpPr/>
        <p:nvPr/>
      </p:nvGrpSpPr>
      <p:grpSpPr>
        <a:xfrm>
          <a:off x="0" y="0"/>
          <a:ext cx="0" cy="0"/>
          <a:chOff x="0" y="0"/>
          <a:chExt cx="0" cy="0"/>
        </a:xfrm>
      </p:grpSpPr>
      <p:sp>
        <p:nvSpPr>
          <p:cNvPr id="29" name="Google Shape;29;p25"/>
          <p:cNvSpPr txBox="1"/>
          <p:nvPr>
            <p:ph type="title"/>
          </p:nvPr>
        </p:nvSpPr>
        <p:spPr>
          <a:xfrm>
            <a:off x="609600" y="274637"/>
            <a:ext cx="10972800" cy="1143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2800" u="none" cap="none" strike="noStrike">
                <a:solidFill>
                  <a:schemeClr val="dk1"/>
                </a:solidFill>
                <a:latin typeface="Georgia"/>
                <a:ea typeface="Georgia"/>
                <a:cs typeface="Georgia"/>
                <a:sym typeface="Georgia"/>
              </a:defRPr>
            </a:lvl1pPr>
            <a:lvl2pPr lvl="1" marR="0" rtl="0" algn="ctr">
              <a:lnSpc>
                <a:spcPct val="100000"/>
              </a:lnSpc>
              <a:spcBef>
                <a:spcPts val="0"/>
              </a:spcBef>
              <a:spcAft>
                <a:spcPts val="0"/>
              </a:spcAft>
              <a:buClr>
                <a:srgbClr val="000000"/>
              </a:buClr>
              <a:buSzPts val="1400"/>
              <a:buFont typeface="Arial"/>
              <a:buNone/>
              <a:defRPr b="0" i="0" sz="2800" u="none" cap="none" strike="noStrike">
                <a:solidFill>
                  <a:schemeClr val="dk1"/>
                </a:solidFill>
                <a:latin typeface="Georgia"/>
                <a:ea typeface="Georgia"/>
                <a:cs typeface="Georgia"/>
                <a:sym typeface="Georgia"/>
              </a:defRPr>
            </a:lvl2pPr>
            <a:lvl3pPr lvl="2" marR="0" rtl="0" algn="ctr">
              <a:lnSpc>
                <a:spcPct val="100000"/>
              </a:lnSpc>
              <a:spcBef>
                <a:spcPts val="0"/>
              </a:spcBef>
              <a:spcAft>
                <a:spcPts val="0"/>
              </a:spcAft>
              <a:buClr>
                <a:srgbClr val="000000"/>
              </a:buClr>
              <a:buSzPts val="1400"/>
              <a:buFont typeface="Arial"/>
              <a:buNone/>
              <a:defRPr b="0" i="0" sz="2800" u="none" cap="none" strike="noStrike">
                <a:solidFill>
                  <a:schemeClr val="dk1"/>
                </a:solidFill>
                <a:latin typeface="Georgia"/>
                <a:ea typeface="Georgia"/>
                <a:cs typeface="Georgia"/>
                <a:sym typeface="Georgia"/>
              </a:defRPr>
            </a:lvl3pPr>
            <a:lvl4pPr lvl="3" marR="0" rtl="0" algn="ctr">
              <a:lnSpc>
                <a:spcPct val="100000"/>
              </a:lnSpc>
              <a:spcBef>
                <a:spcPts val="0"/>
              </a:spcBef>
              <a:spcAft>
                <a:spcPts val="0"/>
              </a:spcAft>
              <a:buClr>
                <a:srgbClr val="000000"/>
              </a:buClr>
              <a:buSzPts val="1400"/>
              <a:buFont typeface="Arial"/>
              <a:buNone/>
              <a:defRPr b="0" i="0" sz="2800" u="none" cap="none" strike="noStrike">
                <a:solidFill>
                  <a:schemeClr val="dk1"/>
                </a:solidFill>
                <a:latin typeface="Georgia"/>
                <a:ea typeface="Georgia"/>
                <a:cs typeface="Georgia"/>
                <a:sym typeface="Georgia"/>
              </a:defRPr>
            </a:lvl4pPr>
            <a:lvl5pPr lvl="4" marR="0" rtl="0" algn="ctr">
              <a:lnSpc>
                <a:spcPct val="100000"/>
              </a:lnSpc>
              <a:spcBef>
                <a:spcPts val="0"/>
              </a:spcBef>
              <a:spcAft>
                <a:spcPts val="0"/>
              </a:spcAft>
              <a:buClr>
                <a:srgbClr val="000000"/>
              </a:buClr>
              <a:buSzPts val="1400"/>
              <a:buFont typeface="Arial"/>
              <a:buNone/>
              <a:defRPr b="0" i="0" sz="2800" u="none" cap="none" strike="noStrike">
                <a:solidFill>
                  <a:schemeClr val="dk1"/>
                </a:solidFill>
                <a:latin typeface="Georgia"/>
                <a:ea typeface="Georgia"/>
                <a:cs typeface="Georgia"/>
                <a:sym typeface="Georgia"/>
              </a:defRPr>
            </a:lvl5pPr>
            <a:lvl6pPr lvl="5" marR="0" rtl="0" algn="ctr">
              <a:lnSpc>
                <a:spcPct val="100000"/>
              </a:lnSpc>
              <a:spcBef>
                <a:spcPts val="0"/>
              </a:spcBef>
              <a:spcAft>
                <a:spcPts val="0"/>
              </a:spcAft>
              <a:buClr>
                <a:srgbClr val="000000"/>
              </a:buClr>
              <a:buSzPts val="1400"/>
              <a:buFont typeface="Arial"/>
              <a:buNone/>
              <a:defRPr b="0" i="0" sz="2800" u="none" cap="none" strike="noStrike">
                <a:solidFill>
                  <a:schemeClr val="dk1"/>
                </a:solidFill>
                <a:latin typeface="Georgia"/>
                <a:ea typeface="Georgia"/>
                <a:cs typeface="Georgia"/>
                <a:sym typeface="Georgia"/>
              </a:defRPr>
            </a:lvl6pPr>
            <a:lvl7pPr lvl="6" marR="0" rtl="0" algn="ctr">
              <a:lnSpc>
                <a:spcPct val="100000"/>
              </a:lnSpc>
              <a:spcBef>
                <a:spcPts val="0"/>
              </a:spcBef>
              <a:spcAft>
                <a:spcPts val="0"/>
              </a:spcAft>
              <a:buClr>
                <a:srgbClr val="000000"/>
              </a:buClr>
              <a:buSzPts val="1400"/>
              <a:buFont typeface="Arial"/>
              <a:buNone/>
              <a:defRPr b="0" i="0" sz="2800" u="none" cap="none" strike="noStrike">
                <a:solidFill>
                  <a:schemeClr val="dk1"/>
                </a:solidFill>
                <a:latin typeface="Georgia"/>
                <a:ea typeface="Georgia"/>
                <a:cs typeface="Georgia"/>
                <a:sym typeface="Georgia"/>
              </a:defRPr>
            </a:lvl7pPr>
            <a:lvl8pPr lvl="7" marR="0" rtl="0" algn="ctr">
              <a:lnSpc>
                <a:spcPct val="100000"/>
              </a:lnSpc>
              <a:spcBef>
                <a:spcPts val="0"/>
              </a:spcBef>
              <a:spcAft>
                <a:spcPts val="0"/>
              </a:spcAft>
              <a:buClr>
                <a:srgbClr val="000000"/>
              </a:buClr>
              <a:buSzPts val="1400"/>
              <a:buFont typeface="Arial"/>
              <a:buNone/>
              <a:defRPr b="0" i="0" sz="2800" u="none" cap="none" strike="noStrike">
                <a:solidFill>
                  <a:schemeClr val="dk1"/>
                </a:solidFill>
                <a:latin typeface="Georgia"/>
                <a:ea typeface="Georgia"/>
                <a:cs typeface="Georgia"/>
                <a:sym typeface="Georgia"/>
              </a:defRPr>
            </a:lvl8pPr>
            <a:lvl9pPr lvl="8" marR="0" rtl="0" algn="ctr">
              <a:lnSpc>
                <a:spcPct val="100000"/>
              </a:lnSpc>
              <a:spcBef>
                <a:spcPts val="0"/>
              </a:spcBef>
              <a:spcAft>
                <a:spcPts val="0"/>
              </a:spcAft>
              <a:buClr>
                <a:srgbClr val="000000"/>
              </a:buClr>
              <a:buSzPts val="1400"/>
              <a:buFont typeface="Arial"/>
              <a:buNone/>
              <a:defRPr b="0" i="0" sz="2800" u="none" cap="none" strike="noStrike">
                <a:solidFill>
                  <a:schemeClr val="dk1"/>
                </a:solidFill>
                <a:latin typeface="Georgia"/>
                <a:ea typeface="Georgia"/>
                <a:cs typeface="Georgia"/>
                <a:sym typeface="Georgia"/>
              </a:defRPr>
            </a:lvl9pPr>
          </a:lstStyle>
          <a:p/>
        </p:txBody>
      </p:sp>
      <p:sp>
        <p:nvSpPr>
          <p:cNvPr id="30" name="Google Shape;30;p25"/>
          <p:cNvSpPr txBox="1"/>
          <p:nvPr>
            <p:ph idx="1" type="body"/>
          </p:nvPr>
        </p:nvSpPr>
        <p:spPr>
          <a:xfrm>
            <a:off x="609600" y="1600200"/>
            <a:ext cx="10972800" cy="4525962"/>
          </a:xfrm>
          <a:prstGeom prst="rect">
            <a:avLst/>
          </a:prstGeom>
          <a:noFill/>
          <a:ln>
            <a:noFill/>
          </a:ln>
        </p:spPr>
        <p:txBody>
          <a:bodyPr anchorCtr="0" anchor="t" bIns="45700" lIns="91425" spcFirstLastPara="1" rIns="91425" wrap="square" tIns="45700">
            <a:noAutofit/>
          </a:bodyPr>
          <a:lstStyle>
            <a:lvl1pPr indent="-355600" lvl="0" marL="457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1pPr>
            <a:lvl2pPr indent="-355600" lvl="1" marL="91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1" name="Google Shape;31;p25"/>
          <p:cNvSpPr txBox="1"/>
          <p:nvPr>
            <p:ph idx="10" type="dt"/>
          </p:nvPr>
        </p:nvSpPr>
        <p:spPr>
          <a:xfrm>
            <a:off x="0" y="6596109"/>
            <a:ext cx="1555931" cy="2286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5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32" name="Google Shape;32;p25"/>
          <p:cNvSpPr txBox="1"/>
          <p:nvPr>
            <p:ph idx="11" type="ftr"/>
          </p:nvPr>
        </p:nvSpPr>
        <p:spPr>
          <a:xfrm>
            <a:off x="4688113" y="6596109"/>
            <a:ext cx="6047620" cy="228601"/>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5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33" name="Google Shape;33;p25"/>
          <p:cNvSpPr txBox="1"/>
          <p:nvPr>
            <p:ph idx="12" type="sldNum"/>
          </p:nvPr>
        </p:nvSpPr>
        <p:spPr>
          <a:xfrm>
            <a:off x="11506200" y="6563451"/>
            <a:ext cx="660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4" name="Google Shape;34;p25"/>
          <p:cNvPicPr preferRelativeResize="0"/>
          <p:nvPr/>
        </p:nvPicPr>
        <p:blipFill rotWithShape="1">
          <a:blip r:embed="rId1">
            <a:alphaModFix/>
          </a:blip>
          <a:srcRect b="0" l="0" r="0" t="0"/>
          <a:stretch/>
        </p:blipFill>
        <p:spPr>
          <a:xfrm>
            <a:off x="9618133" y="228601"/>
            <a:ext cx="1964267" cy="646611"/>
          </a:xfrm>
          <a:prstGeom prst="rect">
            <a:avLst/>
          </a:prstGeom>
          <a:noFill/>
          <a:ln>
            <a:noFill/>
          </a:ln>
        </p:spPr>
      </p:pic>
      <p:sp>
        <p:nvSpPr>
          <p:cNvPr id="35" name="Google Shape;35;p25"/>
          <p:cNvSpPr txBox="1"/>
          <p:nvPr/>
        </p:nvSpPr>
        <p:spPr>
          <a:xfrm>
            <a:off x="0" y="6324600"/>
            <a:ext cx="10691283" cy="228600"/>
          </a:xfrm>
          <a:prstGeom prst="rect">
            <a:avLst/>
          </a:prstGeom>
          <a:solidFill>
            <a:srgbClr val="484848"/>
          </a:solidFill>
          <a:ln cap="flat" cmpd="sng" w="9525">
            <a:solidFill>
              <a:srgbClr val="4A7EBB"/>
            </a:solidFill>
            <a:prstDash val="solid"/>
            <a:miter lim="800000"/>
            <a:headEnd len="sm" w="sm" type="none"/>
            <a:tailEnd len="sm" w="sm" type="none"/>
          </a:ln>
          <a:effectLst>
            <a:outerShdw blurRad="63500" dir="5400000" dist="23000">
              <a:srgbClr val="000000">
                <a:alpha val="3411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6" name="Google Shape;36;p25"/>
          <p:cNvSpPr/>
          <p:nvPr/>
        </p:nvSpPr>
        <p:spPr>
          <a:xfrm>
            <a:off x="10735733" y="6324600"/>
            <a:ext cx="304800" cy="228600"/>
          </a:xfrm>
          <a:prstGeom prst="ellipse">
            <a:avLst/>
          </a:prstGeom>
          <a:solidFill>
            <a:srgbClr val="FF8C0B"/>
          </a:solidFill>
          <a:ln cap="flat" cmpd="sng" w="9525">
            <a:solidFill>
              <a:srgbClr val="4A7EBB"/>
            </a:solidFill>
            <a:prstDash val="solid"/>
            <a:miter lim="800000"/>
            <a:headEnd len="sm" w="sm" type="none"/>
            <a:tailEnd len="sm" w="sm" type="none"/>
          </a:ln>
          <a:effectLst>
            <a:outerShdw blurRad="63500" dir="5400000" dist="23000">
              <a:srgbClr val="000000">
                <a:alpha val="3411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 name="Google Shape;37;p25"/>
          <p:cNvSpPr/>
          <p:nvPr/>
        </p:nvSpPr>
        <p:spPr>
          <a:xfrm flipH="1" rot="10800000">
            <a:off x="11836400" y="6324600"/>
            <a:ext cx="304800" cy="228600"/>
          </a:xfrm>
          <a:prstGeom prst="ellipse">
            <a:avLst/>
          </a:prstGeom>
          <a:solidFill>
            <a:srgbClr val="00AF00"/>
          </a:solidFill>
          <a:ln cap="flat" cmpd="sng" w="9525">
            <a:solidFill>
              <a:srgbClr val="4A7EBB"/>
            </a:solidFill>
            <a:prstDash val="solid"/>
            <a:miter lim="800000"/>
            <a:headEnd len="sm" w="sm" type="none"/>
            <a:tailEnd len="sm" w="sm" type="none"/>
          </a:ln>
          <a:effectLst>
            <a:outerShdw blurRad="63500" dir="5400000" dist="23000">
              <a:srgbClr val="000000">
                <a:alpha val="3411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8" name="Google Shape;38;p25"/>
          <p:cNvSpPr/>
          <p:nvPr/>
        </p:nvSpPr>
        <p:spPr>
          <a:xfrm>
            <a:off x="11091333" y="6324600"/>
            <a:ext cx="304800" cy="228600"/>
          </a:xfrm>
          <a:prstGeom prst="ellipse">
            <a:avLst/>
          </a:prstGeom>
          <a:solidFill>
            <a:srgbClr val="FF0000"/>
          </a:solidFill>
          <a:ln cap="flat" cmpd="sng" w="9525">
            <a:solidFill>
              <a:srgbClr val="4A7EBB"/>
            </a:solidFill>
            <a:prstDash val="solid"/>
            <a:miter lim="800000"/>
            <a:headEnd len="sm" w="sm" type="none"/>
            <a:tailEnd len="sm" w="sm" type="none"/>
          </a:ln>
          <a:effectLst>
            <a:outerShdw blurRad="63500" dir="5400000" dist="23000">
              <a:srgbClr val="000000">
                <a:alpha val="3411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9" name="Google Shape;39;p25"/>
          <p:cNvSpPr/>
          <p:nvPr/>
        </p:nvSpPr>
        <p:spPr>
          <a:xfrm>
            <a:off x="11446933" y="6324600"/>
            <a:ext cx="304800" cy="228600"/>
          </a:xfrm>
          <a:prstGeom prst="ellipse">
            <a:avLst/>
          </a:prstGeom>
          <a:solidFill>
            <a:srgbClr val="00AEDA"/>
          </a:solidFill>
          <a:ln cap="flat" cmpd="sng" w="9525">
            <a:solidFill>
              <a:srgbClr val="4A7EBB"/>
            </a:solidFill>
            <a:prstDash val="solid"/>
            <a:miter lim="800000"/>
            <a:headEnd len="sm" w="sm" type="none"/>
            <a:tailEnd len="sm" w="sm" type="none"/>
          </a:ln>
          <a:effectLst>
            <a:outerShdw blurRad="63500" dir="5400000" dist="23000">
              <a:srgbClr val="000000">
                <a:alpha val="3411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2" r:id="rId2"/>
  </p:sldLayoutIdLst>
  <p:transition>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time.com/4302735/curt-schilling-espn-fire-transgender/" TargetMode="Externa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8.jpg"/><Relationship Id="rId4" Type="http://schemas.openxmlformats.org/officeDocument/2006/relationships/image" Target="../media/image4.jpg"/><Relationship Id="rId9" Type="http://schemas.openxmlformats.org/officeDocument/2006/relationships/image" Target="../media/image16.jpg"/><Relationship Id="rId5" Type="http://schemas.openxmlformats.org/officeDocument/2006/relationships/image" Target="../media/image12.jpg"/><Relationship Id="rId6" Type="http://schemas.openxmlformats.org/officeDocument/2006/relationships/image" Target="../media/image13.jpg"/><Relationship Id="rId7" Type="http://schemas.openxmlformats.org/officeDocument/2006/relationships/image" Target="../media/image22.jpg"/><Relationship Id="rId8"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8.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7" name="Shape 47"/>
        <p:cNvGrpSpPr/>
        <p:nvPr/>
      </p:nvGrpSpPr>
      <p:grpSpPr>
        <a:xfrm>
          <a:off x="0" y="0"/>
          <a:ext cx="0" cy="0"/>
          <a:chOff x="0" y="0"/>
          <a:chExt cx="0" cy="0"/>
        </a:xfrm>
      </p:grpSpPr>
      <p:pic>
        <p:nvPicPr>
          <p:cNvPr descr="The Social Dilemma': A revealing documentary on the social media trap | The  News Minute" id="48" name="Google Shape;48;p1"/>
          <p:cNvPicPr preferRelativeResize="0"/>
          <p:nvPr/>
        </p:nvPicPr>
        <p:blipFill rotWithShape="1">
          <a:blip r:embed="rId3">
            <a:alphaModFix/>
          </a:blip>
          <a:srcRect b="0" l="2874" r="3772" t="4866"/>
          <a:stretch/>
        </p:blipFill>
        <p:spPr>
          <a:xfrm>
            <a:off x="5076370" y="1"/>
            <a:ext cx="7115629" cy="6857999"/>
          </a:xfrm>
          <a:prstGeom prst="rect">
            <a:avLst/>
          </a:prstGeom>
          <a:noFill/>
          <a:ln>
            <a:noFill/>
          </a:ln>
        </p:spPr>
      </p:pic>
      <p:pic>
        <p:nvPicPr>
          <p:cNvPr descr="The Social Dilemma + 5 Steps for taking a break without leaving Facebook –  Organized For Life" id="49" name="Google Shape;49;p1"/>
          <p:cNvPicPr preferRelativeResize="0"/>
          <p:nvPr/>
        </p:nvPicPr>
        <p:blipFill rotWithShape="1">
          <a:blip r:embed="rId4">
            <a:alphaModFix/>
          </a:blip>
          <a:srcRect b="0" l="0" r="0" t="0"/>
          <a:stretch/>
        </p:blipFill>
        <p:spPr>
          <a:xfrm>
            <a:off x="0" y="1230087"/>
            <a:ext cx="5076371" cy="5352141"/>
          </a:xfrm>
          <a:prstGeom prst="rect">
            <a:avLst/>
          </a:prstGeom>
          <a:noFill/>
          <a:ln>
            <a:noFill/>
          </a:ln>
        </p:spPr>
      </p:pic>
      <p:sp>
        <p:nvSpPr>
          <p:cNvPr id="50" name="Google Shape;50;p1"/>
          <p:cNvSpPr txBox="1"/>
          <p:nvPr>
            <p:ph idx="10" type="dt"/>
          </p:nvPr>
        </p:nvSpPr>
        <p:spPr>
          <a:xfrm>
            <a:off x="50800" y="6540500"/>
            <a:ext cx="3454400" cy="304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24-05-2021</a:t>
            </a:r>
            <a:endParaRPr/>
          </a:p>
        </p:txBody>
      </p:sp>
      <p:sp>
        <p:nvSpPr>
          <p:cNvPr id="51" name="Google Shape;51;p1"/>
          <p:cNvSpPr txBox="1"/>
          <p:nvPr>
            <p:ph idx="11" type="ftr"/>
          </p:nvPr>
        </p:nvSpPr>
        <p:spPr>
          <a:xfrm>
            <a:off x="4402666" y="6553200"/>
            <a:ext cx="5215467" cy="292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Managerial Communication- Social Media Management</a:t>
            </a:r>
            <a:endParaRPr/>
          </a:p>
        </p:txBody>
      </p:sp>
      <p:sp>
        <p:nvSpPr>
          <p:cNvPr id="52" name="Google Shape;52;p1"/>
          <p:cNvSpPr txBox="1"/>
          <p:nvPr>
            <p:ph idx="12" type="sldNum"/>
          </p:nvPr>
        </p:nvSpPr>
        <p:spPr>
          <a:xfrm>
            <a:off x="11277600" y="6508751"/>
            <a:ext cx="6604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0"/>
          <p:cNvSpPr txBox="1"/>
          <p:nvPr>
            <p:ph idx="1" type="body"/>
          </p:nvPr>
        </p:nvSpPr>
        <p:spPr>
          <a:xfrm>
            <a:off x="568024" y="709008"/>
            <a:ext cx="5589896" cy="5439984"/>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000"/>
              <a:buNone/>
            </a:pPr>
            <a:r>
              <a:rPr b="0" i="0" lang="en-US" sz="2000">
                <a:solidFill>
                  <a:schemeClr val="dk1"/>
                </a:solidFill>
                <a:latin typeface="Arial"/>
                <a:ea typeface="Arial"/>
                <a:cs typeface="Arial"/>
                <a:sym typeface="Arial"/>
              </a:rPr>
              <a:t>Curt Schilling, a baseball analyst with ESPN, shared a Facebook post directed towards the transgender community. </a:t>
            </a:r>
            <a:endParaRPr/>
          </a:p>
          <a:p>
            <a:pPr indent="0" lvl="0" marL="0" rtl="0" algn="l">
              <a:lnSpc>
                <a:spcPct val="100000"/>
              </a:lnSpc>
              <a:spcBef>
                <a:spcPts val="0"/>
              </a:spcBef>
              <a:spcAft>
                <a:spcPts val="0"/>
              </a:spcAft>
              <a:buSzPts val="2000"/>
              <a:buNone/>
            </a:pPr>
            <a:r>
              <a:t/>
            </a:r>
            <a:endParaRPr b="0" i="0" sz="2000">
              <a:solidFill>
                <a:schemeClr val="dk1"/>
              </a:solidFill>
              <a:latin typeface="Arial"/>
              <a:ea typeface="Arial"/>
              <a:cs typeface="Arial"/>
              <a:sym typeface="Arial"/>
            </a:endParaRPr>
          </a:p>
          <a:p>
            <a:pPr indent="0" lvl="0" marL="0" rtl="0" algn="l">
              <a:lnSpc>
                <a:spcPct val="100000"/>
              </a:lnSpc>
              <a:spcBef>
                <a:spcPts val="0"/>
              </a:spcBef>
              <a:spcAft>
                <a:spcPts val="0"/>
              </a:spcAft>
              <a:buSzPts val="2000"/>
              <a:buNone/>
            </a:pPr>
            <a:r>
              <a:rPr b="0" i="0" lang="en-US" sz="2000">
                <a:solidFill>
                  <a:schemeClr val="dk1"/>
                </a:solidFill>
                <a:latin typeface="Arial"/>
                <a:ea typeface="Arial"/>
                <a:cs typeface="Arial"/>
                <a:sym typeface="Arial"/>
              </a:rPr>
              <a:t>Schilling </a:t>
            </a:r>
            <a:r>
              <a:rPr b="0" i="0" lang="en-US" sz="2000" u="sng" strike="noStrike">
                <a:solidFill>
                  <a:schemeClr val="dk1"/>
                </a:solidFill>
                <a:latin typeface="Arial"/>
                <a:ea typeface="Arial"/>
                <a:cs typeface="Arial"/>
                <a:sym typeface="Arial"/>
                <a:hlinkClick r:id="rId3">
                  <a:extLst>
                    <a:ext uri="{A12FA001-AC4F-418D-AE19-62706E023703}">
                      <ahyp:hlinkClr val="tx"/>
                    </a:ext>
                  </a:extLst>
                </a:hlinkClick>
              </a:rPr>
              <a:t>added</a:t>
            </a:r>
            <a:r>
              <a:rPr b="0" i="0" lang="en-US" sz="2000">
                <a:solidFill>
                  <a:schemeClr val="dk1"/>
                </a:solidFill>
                <a:latin typeface="Arial"/>
                <a:ea typeface="Arial"/>
                <a:cs typeface="Arial"/>
                <a:sym typeface="Arial"/>
              </a:rPr>
              <a:t>, "A man is a man no matter what they call themselves... Now you need laws telling us differently? Pathetic." </a:t>
            </a:r>
            <a:endParaRPr/>
          </a:p>
          <a:p>
            <a:pPr indent="0" lvl="0" marL="0" rtl="0" algn="l">
              <a:lnSpc>
                <a:spcPct val="100000"/>
              </a:lnSpc>
              <a:spcBef>
                <a:spcPts val="0"/>
              </a:spcBef>
              <a:spcAft>
                <a:spcPts val="0"/>
              </a:spcAft>
              <a:buSzPts val="2000"/>
              <a:buNone/>
            </a:pPr>
            <a:r>
              <a:t/>
            </a:r>
            <a:endParaRPr b="0" i="0" sz="2000">
              <a:solidFill>
                <a:schemeClr val="dk1"/>
              </a:solidFill>
              <a:latin typeface="Arial"/>
              <a:ea typeface="Arial"/>
              <a:cs typeface="Arial"/>
              <a:sym typeface="Arial"/>
            </a:endParaRPr>
          </a:p>
          <a:p>
            <a:pPr indent="0" lvl="0" marL="0" rtl="0" algn="l">
              <a:lnSpc>
                <a:spcPct val="100000"/>
              </a:lnSpc>
              <a:spcBef>
                <a:spcPts val="0"/>
              </a:spcBef>
              <a:spcAft>
                <a:spcPts val="0"/>
              </a:spcAft>
              <a:buSzPts val="2000"/>
              <a:buNone/>
            </a:pPr>
            <a:r>
              <a:rPr b="0" i="0" lang="en-US" sz="2000">
                <a:solidFill>
                  <a:schemeClr val="dk1"/>
                </a:solidFill>
                <a:latin typeface="Arial"/>
                <a:ea typeface="Arial"/>
                <a:cs typeface="Arial"/>
                <a:sym typeface="Arial"/>
              </a:rPr>
              <a:t>ESPN subsequently fired Schilling, noting that ESPN is an "inclusive company."</a:t>
            </a:r>
            <a:br>
              <a:rPr b="0" i="0" lang="en-US" sz="2000">
                <a:solidFill>
                  <a:schemeClr val="dk1"/>
                </a:solidFill>
                <a:latin typeface="Arial"/>
                <a:ea typeface="Arial"/>
                <a:cs typeface="Arial"/>
                <a:sym typeface="Arial"/>
              </a:rPr>
            </a:br>
            <a:endParaRPr sz="2000">
              <a:solidFill>
                <a:schemeClr val="dk1"/>
              </a:solidFill>
              <a:latin typeface="Arial"/>
              <a:ea typeface="Arial"/>
              <a:cs typeface="Arial"/>
              <a:sym typeface="Arial"/>
            </a:endParaRPr>
          </a:p>
        </p:txBody>
      </p:sp>
      <p:sp>
        <p:nvSpPr>
          <p:cNvPr id="131" name="Google Shape;131;p10"/>
          <p:cNvSpPr txBox="1"/>
          <p:nvPr>
            <p:ph idx="4294967295" type="dt"/>
          </p:nvPr>
        </p:nvSpPr>
        <p:spPr>
          <a:xfrm>
            <a:off x="0" y="6473677"/>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24-05-2021</a:t>
            </a:r>
            <a:endParaRPr/>
          </a:p>
        </p:txBody>
      </p:sp>
      <p:sp>
        <p:nvSpPr>
          <p:cNvPr id="132" name="Google Shape;132;p10"/>
          <p:cNvSpPr txBox="1"/>
          <p:nvPr>
            <p:ph idx="4294967295" type="ftr"/>
          </p:nvPr>
        </p:nvSpPr>
        <p:spPr>
          <a:xfrm>
            <a:off x="4370696" y="6536665"/>
            <a:ext cx="41148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Managerial Communication- Social Media Management</a:t>
            </a:r>
            <a:endParaRPr/>
          </a:p>
        </p:txBody>
      </p:sp>
      <p:sp>
        <p:nvSpPr>
          <p:cNvPr id="133" name="Google Shape;133;p10"/>
          <p:cNvSpPr txBox="1"/>
          <p:nvPr>
            <p:ph idx="4294967295" type="sldNum"/>
          </p:nvPr>
        </p:nvSpPr>
        <p:spPr>
          <a:xfrm>
            <a:off x="94488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lang="en-US"/>
              <a:t>‹#›</a:t>
            </a:fld>
            <a:endParaRPr/>
          </a:p>
        </p:txBody>
      </p:sp>
      <p:pic>
        <p:nvPicPr>
          <p:cNvPr descr="LBGTQA+ Terminology | Diversity and Inclusion" id="134" name="Google Shape;134;p10"/>
          <p:cNvPicPr preferRelativeResize="0"/>
          <p:nvPr/>
        </p:nvPicPr>
        <p:blipFill rotWithShape="1">
          <a:blip r:embed="rId4">
            <a:alphaModFix/>
          </a:blip>
          <a:srcRect b="0" l="0" r="0" t="0"/>
          <a:stretch/>
        </p:blipFill>
        <p:spPr>
          <a:xfrm>
            <a:off x="6428096" y="1954972"/>
            <a:ext cx="5592453" cy="196193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1"/>
          <p:cNvSpPr/>
          <p:nvPr/>
        </p:nvSpPr>
        <p:spPr>
          <a:xfrm>
            <a:off x="1766447" y="1000263"/>
            <a:ext cx="8240153" cy="5078313"/>
          </a:xfrm>
          <a:prstGeom prst="rect">
            <a:avLst/>
          </a:prstGeom>
          <a:solidFill>
            <a:schemeClr val="lt1"/>
          </a:solidFill>
          <a:ln cap="flat" cmpd="sng" w="25400">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5400" u="none" cap="none" strike="noStrike">
                <a:solidFill>
                  <a:srgbClr val="E5B8B7"/>
                </a:solidFill>
                <a:latin typeface="Arial"/>
                <a:ea typeface="Arial"/>
                <a:cs typeface="Arial"/>
                <a:sym typeface="Arial"/>
              </a:rPr>
              <a:t>Do you think EVERYTHING you post on social media</a:t>
            </a:r>
            <a:endParaRPr/>
          </a:p>
          <a:p>
            <a:pPr indent="0" lvl="0" marL="0" marR="0" rtl="0" algn="ctr">
              <a:lnSpc>
                <a:spcPct val="100000"/>
              </a:lnSpc>
              <a:spcBef>
                <a:spcPts val="0"/>
              </a:spcBef>
              <a:spcAft>
                <a:spcPts val="0"/>
              </a:spcAft>
              <a:buNone/>
            </a:pPr>
            <a:r>
              <a:rPr b="1" i="0" lang="en-US" sz="5400" u="none" cap="none" strike="noStrike">
                <a:solidFill>
                  <a:srgbClr val="E5B8B7"/>
                </a:solidFill>
                <a:latin typeface="Arial"/>
                <a:ea typeface="Arial"/>
                <a:cs typeface="Arial"/>
                <a:sym typeface="Arial"/>
              </a:rPr>
              <a:t>impacts your PERSONAL BRAND?</a:t>
            </a:r>
            <a:endParaRPr/>
          </a:p>
          <a:p>
            <a:pPr indent="0" lvl="0" marL="0" marR="0" rtl="0" algn="ctr">
              <a:lnSpc>
                <a:spcPct val="100000"/>
              </a:lnSpc>
              <a:spcBef>
                <a:spcPts val="0"/>
              </a:spcBef>
              <a:spcAft>
                <a:spcPts val="0"/>
              </a:spcAft>
              <a:buNone/>
            </a:pPr>
            <a:r>
              <a:rPr b="1" i="0" lang="en-US" sz="5400" u="none" cap="none" strike="noStrike">
                <a:solidFill>
                  <a:srgbClr val="E5B8B7"/>
                </a:solidFill>
                <a:latin typeface="Arial"/>
                <a:ea typeface="Arial"/>
                <a:cs typeface="Arial"/>
                <a:sym typeface="Arial"/>
              </a:rPr>
              <a:t>Yes/No?</a:t>
            </a:r>
            <a:endParaRPr/>
          </a:p>
        </p:txBody>
      </p:sp>
      <p:sp>
        <p:nvSpPr>
          <p:cNvPr id="141" name="Google Shape;141;p11"/>
          <p:cNvSpPr txBox="1"/>
          <p:nvPr>
            <p:ph idx="4294967295" type="dt"/>
          </p:nvPr>
        </p:nvSpPr>
        <p:spPr>
          <a:xfrm>
            <a:off x="126609" y="6538911"/>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24-05-2021</a:t>
            </a:r>
            <a:endParaRPr/>
          </a:p>
        </p:txBody>
      </p:sp>
      <p:sp>
        <p:nvSpPr>
          <p:cNvPr id="142" name="Google Shape;142;p11"/>
          <p:cNvSpPr txBox="1"/>
          <p:nvPr>
            <p:ph idx="4294967295" type="ftr"/>
          </p:nvPr>
        </p:nvSpPr>
        <p:spPr>
          <a:xfrm>
            <a:off x="4375052" y="6538912"/>
            <a:ext cx="41148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Managerial Communication- Social Media Management</a:t>
            </a:r>
            <a:endParaRPr/>
          </a:p>
        </p:txBody>
      </p:sp>
      <p:sp>
        <p:nvSpPr>
          <p:cNvPr id="143" name="Google Shape;143;p11"/>
          <p:cNvSpPr txBox="1"/>
          <p:nvPr>
            <p:ph idx="4294967295" type="sldNum"/>
          </p:nvPr>
        </p:nvSpPr>
        <p:spPr>
          <a:xfrm>
            <a:off x="94488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2"/>
          <p:cNvSpPr txBox="1"/>
          <p:nvPr>
            <p:ph idx="1" type="body"/>
          </p:nvPr>
        </p:nvSpPr>
        <p:spPr>
          <a:xfrm>
            <a:off x="1981200" y="2319609"/>
            <a:ext cx="8229600" cy="1588127"/>
          </a:xfrm>
          <a:prstGeom prst="rect">
            <a:avLst/>
          </a:prstGeom>
          <a:solidFill>
            <a:schemeClr val="lt1"/>
          </a:solidFill>
          <a:ln cap="flat" cmpd="sng" w="25400">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rtl="0" algn="ctr">
              <a:lnSpc>
                <a:spcPct val="100000"/>
              </a:lnSpc>
              <a:spcBef>
                <a:spcPts val="0"/>
              </a:spcBef>
              <a:spcAft>
                <a:spcPts val="0"/>
              </a:spcAft>
              <a:buSzPts val="2000"/>
              <a:buNone/>
            </a:pPr>
            <a:r>
              <a:rPr b="1" lang="en-US" sz="5400">
                <a:solidFill>
                  <a:srgbClr val="E5B8B7"/>
                </a:solidFill>
                <a:latin typeface="Arial"/>
                <a:ea typeface="Arial"/>
                <a:cs typeface="Arial"/>
                <a:sym typeface="Arial"/>
              </a:rPr>
              <a:t>How do you want to be known?</a:t>
            </a:r>
            <a:endParaRPr/>
          </a:p>
        </p:txBody>
      </p:sp>
      <p:sp>
        <p:nvSpPr>
          <p:cNvPr id="150" name="Google Shape;150;p12"/>
          <p:cNvSpPr txBox="1"/>
          <p:nvPr>
            <p:ph idx="4294967295" type="dt"/>
          </p:nvPr>
        </p:nvSpPr>
        <p:spPr>
          <a:xfrm>
            <a:off x="0" y="653923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24-05-2021</a:t>
            </a:r>
            <a:endParaRPr/>
          </a:p>
        </p:txBody>
      </p:sp>
      <p:sp>
        <p:nvSpPr>
          <p:cNvPr id="151" name="Google Shape;151;p12"/>
          <p:cNvSpPr txBox="1"/>
          <p:nvPr>
            <p:ph idx="4294967295" type="ftr"/>
          </p:nvPr>
        </p:nvSpPr>
        <p:spPr>
          <a:xfrm>
            <a:off x="3784210" y="6493827"/>
            <a:ext cx="41148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Managerial Communication- Social Media Management</a:t>
            </a:r>
            <a:endParaRPr/>
          </a:p>
        </p:txBody>
      </p:sp>
      <p:sp>
        <p:nvSpPr>
          <p:cNvPr id="152" name="Google Shape;152;p12"/>
          <p:cNvSpPr txBox="1"/>
          <p:nvPr>
            <p:ph idx="4294967295" type="sldNum"/>
          </p:nvPr>
        </p:nvSpPr>
        <p:spPr>
          <a:xfrm>
            <a:off x="94488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3"/>
          <p:cNvSpPr txBox="1"/>
          <p:nvPr>
            <p:ph idx="4294967295" type="dt"/>
          </p:nvPr>
        </p:nvSpPr>
        <p:spPr>
          <a:xfrm>
            <a:off x="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24-05-2021</a:t>
            </a:r>
            <a:endParaRPr/>
          </a:p>
        </p:txBody>
      </p:sp>
      <p:sp>
        <p:nvSpPr>
          <p:cNvPr id="159" name="Google Shape;159;p13"/>
          <p:cNvSpPr txBox="1"/>
          <p:nvPr>
            <p:ph idx="4294967295" type="ftr"/>
          </p:nvPr>
        </p:nvSpPr>
        <p:spPr>
          <a:xfrm>
            <a:off x="0" y="6356350"/>
            <a:ext cx="41148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Managerial Communication- Social Media Management</a:t>
            </a:r>
            <a:endParaRPr/>
          </a:p>
        </p:txBody>
      </p:sp>
      <p:sp>
        <p:nvSpPr>
          <p:cNvPr id="160" name="Google Shape;160;p13"/>
          <p:cNvSpPr txBox="1"/>
          <p:nvPr>
            <p:ph idx="4294967295" type="sldNum"/>
          </p:nvPr>
        </p:nvSpPr>
        <p:spPr>
          <a:xfrm>
            <a:off x="94488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lang="en-US"/>
              <a:t>‹#›</a:t>
            </a:fld>
            <a:endParaRPr/>
          </a:p>
        </p:txBody>
      </p:sp>
      <p:pic>
        <p:nvPicPr>
          <p:cNvPr descr="Graphical user interface&#10;&#10;Description automatically generated with low confidence" id="161" name="Google Shape;161;p13"/>
          <p:cNvPicPr preferRelativeResize="0"/>
          <p:nvPr/>
        </p:nvPicPr>
        <p:blipFill rotWithShape="1">
          <a:blip r:embed="rId3">
            <a:alphaModFix/>
          </a:blip>
          <a:srcRect b="0" l="0" r="0" t="0"/>
          <a:stretch/>
        </p:blipFill>
        <p:spPr>
          <a:xfrm>
            <a:off x="-14785" y="213885"/>
            <a:ext cx="3482578" cy="6507590"/>
          </a:xfrm>
          <a:prstGeom prst="rect">
            <a:avLst/>
          </a:prstGeom>
          <a:noFill/>
          <a:ln>
            <a:noFill/>
          </a:ln>
        </p:spPr>
      </p:pic>
      <p:pic>
        <p:nvPicPr>
          <p:cNvPr descr="Graphical user interface, application&#10;&#10;Description automatically generated" id="162" name="Google Shape;162;p13"/>
          <p:cNvPicPr preferRelativeResize="0"/>
          <p:nvPr/>
        </p:nvPicPr>
        <p:blipFill rotWithShape="1">
          <a:blip r:embed="rId4">
            <a:alphaModFix/>
          </a:blip>
          <a:srcRect b="35063" l="3308" r="-3307" t="-1127"/>
          <a:stretch/>
        </p:blipFill>
        <p:spPr>
          <a:xfrm>
            <a:off x="8286452" y="136525"/>
            <a:ext cx="3455789" cy="5997575"/>
          </a:xfrm>
          <a:prstGeom prst="rect">
            <a:avLst/>
          </a:prstGeom>
          <a:noFill/>
          <a:ln>
            <a:noFill/>
          </a:ln>
        </p:spPr>
      </p:pic>
      <p:pic>
        <p:nvPicPr>
          <p:cNvPr descr="A picture containing graphical user interface&#10;&#10;Description automatically generated" id="163" name="Google Shape;163;p13"/>
          <p:cNvPicPr preferRelativeResize="0"/>
          <p:nvPr/>
        </p:nvPicPr>
        <p:blipFill rotWithShape="1">
          <a:blip r:embed="rId5">
            <a:alphaModFix/>
          </a:blip>
          <a:srcRect b="37222" l="4085" r="-4084" t="-6111"/>
          <a:stretch/>
        </p:blipFill>
        <p:spPr>
          <a:xfrm>
            <a:off x="4057352" y="0"/>
            <a:ext cx="3482578" cy="6356350"/>
          </a:xfrm>
          <a:prstGeom prst="rect">
            <a:avLst/>
          </a:prstGeom>
          <a:noFill/>
          <a:ln>
            <a:noFill/>
          </a:ln>
        </p:spPr>
      </p:pic>
      <p:pic>
        <p:nvPicPr>
          <p:cNvPr descr="Graphical user interface, text, application, chat or text message&#10;&#10;Description automatically generated" id="164" name="Google Shape;164;p13"/>
          <p:cNvPicPr preferRelativeResize="0"/>
          <p:nvPr/>
        </p:nvPicPr>
        <p:blipFill rotWithShape="1">
          <a:blip r:embed="rId6">
            <a:alphaModFix/>
          </a:blip>
          <a:srcRect b="62500" l="0" r="0" t="9751"/>
          <a:stretch/>
        </p:blipFill>
        <p:spPr>
          <a:xfrm>
            <a:off x="-126206" y="2477495"/>
            <a:ext cx="3707606" cy="1903010"/>
          </a:xfrm>
          <a:prstGeom prst="rect">
            <a:avLst/>
          </a:prstGeom>
          <a:noFill/>
          <a:ln>
            <a:noFill/>
          </a:ln>
        </p:spPr>
      </p:pic>
      <p:pic>
        <p:nvPicPr>
          <p:cNvPr descr="A picture containing graphical user interface&#10;&#10;Description automatically generated" id="165" name="Google Shape;165;p13"/>
          <p:cNvPicPr preferRelativeResize="0"/>
          <p:nvPr/>
        </p:nvPicPr>
        <p:blipFill rotWithShape="1">
          <a:blip r:embed="rId5">
            <a:alphaModFix/>
          </a:blip>
          <a:srcRect b="0" l="0" r="0" t="75587"/>
          <a:stretch/>
        </p:blipFill>
        <p:spPr>
          <a:xfrm>
            <a:off x="4038600" y="4317005"/>
            <a:ext cx="3482578" cy="1674220"/>
          </a:xfrm>
          <a:prstGeom prst="rect">
            <a:avLst/>
          </a:prstGeom>
          <a:noFill/>
          <a:ln>
            <a:noFill/>
          </a:ln>
        </p:spPr>
      </p:pic>
      <p:pic>
        <p:nvPicPr>
          <p:cNvPr descr="Graphical user interface, application&#10;&#10;Description automatically generated" id="166" name="Google Shape;166;p13"/>
          <p:cNvPicPr preferRelativeResize="0"/>
          <p:nvPr/>
        </p:nvPicPr>
        <p:blipFill rotWithShape="1">
          <a:blip r:embed="rId4">
            <a:alphaModFix/>
          </a:blip>
          <a:srcRect b="10555" l="0" r="0" t="73056"/>
          <a:stretch/>
        </p:blipFill>
        <p:spPr>
          <a:xfrm>
            <a:off x="8286452" y="4030165"/>
            <a:ext cx="3455789" cy="1123950"/>
          </a:xfrm>
          <a:prstGeom prst="rect">
            <a:avLst/>
          </a:prstGeom>
          <a:noFill/>
          <a:ln>
            <a:noFill/>
          </a:ln>
        </p:spPr>
      </p:pic>
      <p:pic>
        <p:nvPicPr>
          <p:cNvPr descr="Demeaning HD Stock Images | Shutterstock" id="167" name="Google Shape;167;p13"/>
          <p:cNvPicPr preferRelativeResize="0"/>
          <p:nvPr/>
        </p:nvPicPr>
        <p:blipFill rotWithShape="1">
          <a:blip r:embed="rId7">
            <a:alphaModFix/>
          </a:blip>
          <a:srcRect b="7583" l="0" r="0" t="0"/>
          <a:stretch/>
        </p:blipFill>
        <p:spPr>
          <a:xfrm>
            <a:off x="-14785" y="1352983"/>
            <a:ext cx="3439915" cy="3423554"/>
          </a:xfrm>
          <a:prstGeom prst="rect">
            <a:avLst/>
          </a:prstGeom>
          <a:noFill/>
          <a:ln>
            <a:noFill/>
          </a:ln>
        </p:spPr>
      </p:pic>
      <p:pic>
        <p:nvPicPr>
          <p:cNvPr descr="Derogatory Meaning - YouTube" id="168" name="Google Shape;168;p13"/>
          <p:cNvPicPr preferRelativeResize="0"/>
          <p:nvPr/>
        </p:nvPicPr>
        <p:blipFill rotWithShape="1">
          <a:blip r:embed="rId8">
            <a:alphaModFix/>
          </a:blip>
          <a:srcRect b="0" l="0" r="0" t="0"/>
          <a:stretch/>
        </p:blipFill>
        <p:spPr>
          <a:xfrm>
            <a:off x="3738710" y="2359907"/>
            <a:ext cx="3801220" cy="2138186"/>
          </a:xfrm>
          <a:prstGeom prst="rect">
            <a:avLst/>
          </a:prstGeom>
          <a:noFill/>
          <a:ln>
            <a:noFill/>
          </a:ln>
        </p:spPr>
      </p:pic>
      <p:pic>
        <p:nvPicPr>
          <p:cNvPr descr="Insensitive Posters | Redbubble" id="169" name="Google Shape;169;p13"/>
          <p:cNvPicPr preferRelativeResize="0"/>
          <p:nvPr/>
        </p:nvPicPr>
        <p:blipFill rotWithShape="1">
          <a:blip r:embed="rId9">
            <a:alphaModFix/>
          </a:blip>
          <a:srcRect b="0" l="0" r="0" t="0"/>
          <a:stretch/>
        </p:blipFill>
        <p:spPr>
          <a:xfrm>
            <a:off x="8015882" y="1703885"/>
            <a:ext cx="3801221" cy="380122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3" name="Shape 173"/>
        <p:cNvGrpSpPr/>
        <p:nvPr/>
      </p:nvGrpSpPr>
      <p:grpSpPr>
        <a:xfrm>
          <a:off x="0" y="0"/>
          <a:ext cx="0" cy="0"/>
          <a:chOff x="0" y="0"/>
          <a:chExt cx="0" cy="0"/>
        </a:xfrm>
      </p:grpSpPr>
      <p:pic>
        <p:nvPicPr>
          <p:cNvPr descr="The Three C's of Research - BBR" id="174" name="Google Shape;174;p14"/>
          <p:cNvPicPr preferRelativeResize="0"/>
          <p:nvPr/>
        </p:nvPicPr>
        <p:blipFill rotWithShape="1">
          <a:blip r:embed="rId3">
            <a:alphaModFix/>
          </a:blip>
          <a:srcRect b="1" l="0" r="4584" t="0"/>
          <a:stretch/>
        </p:blipFill>
        <p:spPr>
          <a:xfrm>
            <a:off x="88400" y="1241945"/>
            <a:ext cx="6985999" cy="4887144"/>
          </a:xfrm>
          <a:prstGeom prst="rect">
            <a:avLst/>
          </a:prstGeom>
          <a:noFill/>
          <a:ln>
            <a:noFill/>
          </a:ln>
        </p:spPr>
      </p:pic>
      <p:sp>
        <p:nvSpPr>
          <p:cNvPr id="175" name="Google Shape;175;p14"/>
          <p:cNvSpPr txBox="1"/>
          <p:nvPr>
            <p:ph idx="1" type="body"/>
          </p:nvPr>
        </p:nvSpPr>
        <p:spPr>
          <a:xfrm>
            <a:off x="7853195" y="1648204"/>
            <a:ext cx="3800856" cy="4303464"/>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000"/>
              <a:buNone/>
            </a:pPr>
            <a:r>
              <a:rPr b="1" lang="en-US" sz="2400"/>
              <a:t>CLARITY</a:t>
            </a:r>
            <a:endParaRPr/>
          </a:p>
          <a:p>
            <a:pPr indent="0" lvl="0" marL="0" rtl="0" algn="l">
              <a:lnSpc>
                <a:spcPct val="100000"/>
              </a:lnSpc>
              <a:spcBef>
                <a:spcPts val="0"/>
              </a:spcBef>
              <a:spcAft>
                <a:spcPts val="0"/>
              </a:spcAft>
              <a:buSzPts val="2000"/>
              <a:buNone/>
            </a:pPr>
            <a:r>
              <a:t/>
            </a:r>
            <a:endParaRPr b="1" sz="2400"/>
          </a:p>
          <a:p>
            <a:pPr indent="0" lvl="0" marL="0" rtl="0" algn="l">
              <a:lnSpc>
                <a:spcPct val="100000"/>
              </a:lnSpc>
              <a:spcBef>
                <a:spcPts val="0"/>
              </a:spcBef>
              <a:spcAft>
                <a:spcPts val="0"/>
              </a:spcAft>
              <a:buSzPts val="2000"/>
              <a:buNone/>
            </a:pPr>
            <a:r>
              <a:t/>
            </a:r>
            <a:endParaRPr b="1" sz="2400"/>
          </a:p>
          <a:p>
            <a:pPr indent="0" lvl="0" marL="0" rtl="0" algn="l">
              <a:lnSpc>
                <a:spcPct val="100000"/>
              </a:lnSpc>
              <a:spcBef>
                <a:spcPts val="0"/>
              </a:spcBef>
              <a:spcAft>
                <a:spcPts val="0"/>
              </a:spcAft>
              <a:buSzPts val="2000"/>
              <a:buNone/>
            </a:pPr>
            <a:r>
              <a:t/>
            </a:r>
            <a:endParaRPr b="1" sz="2400"/>
          </a:p>
          <a:p>
            <a:pPr indent="0" lvl="0" marL="0" rtl="0" algn="l">
              <a:lnSpc>
                <a:spcPct val="100000"/>
              </a:lnSpc>
              <a:spcBef>
                <a:spcPts val="0"/>
              </a:spcBef>
              <a:spcAft>
                <a:spcPts val="0"/>
              </a:spcAft>
              <a:buSzPts val="2000"/>
              <a:buNone/>
            </a:pPr>
            <a:r>
              <a:rPr b="1" lang="en-US" sz="2400"/>
              <a:t>CONSISTENCY </a:t>
            </a:r>
            <a:endParaRPr/>
          </a:p>
          <a:p>
            <a:pPr indent="0" lvl="0" marL="0" rtl="0" algn="l">
              <a:lnSpc>
                <a:spcPct val="100000"/>
              </a:lnSpc>
              <a:spcBef>
                <a:spcPts val="0"/>
              </a:spcBef>
              <a:spcAft>
                <a:spcPts val="0"/>
              </a:spcAft>
              <a:buSzPts val="2000"/>
              <a:buNone/>
            </a:pPr>
            <a:r>
              <a:t/>
            </a:r>
            <a:endParaRPr b="1" sz="2400"/>
          </a:p>
          <a:p>
            <a:pPr indent="0" lvl="0" marL="0" rtl="0" algn="l">
              <a:lnSpc>
                <a:spcPct val="100000"/>
              </a:lnSpc>
              <a:spcBef>
                <a:spcPts val="0"/>
              </a:spcBef>
              <a:spcAft>
                <a:spcPts val="0"/>
              </a:spcAft>
              <a:buSzPts val="2000"/>
              <a:buNone/>
            </a:pPr>
            <a:r>
              <a:t/>
            </a:r>
            <a:endParaRPr b="1" sz="2400"/>
          </a:p>
          <a:p>
            <a:pPr indent="0" lvl="0" marL="0" rtl="0" algn="l">
              <a:lnSpc>
                <a:spcPct val="100000"/>
              </a:lnSpc>
              <a:spcBef>
                <a:spcPts val="0"/>
              </a:spcBef>
              <a:spcAft>
                <a:spcPts val="0"/>
              </a:spcAft>
              <a:buSzPts val="2000"/>
              <a:buNone/>
            </a:pPr>
            <a:r>
              <a:t/>
            </a:r>
            <a:endParaRPr b="1" sz="2400"/>
          </a:p>
          <a:p>
            <a:pPr indent="0" lvl="0" marL="0" rtl="0" algn="l">
              <a:lnSpc>
                <a:spcPct val="100000"/>
              </a:lnSpc>
              <a:spcBef>
                <a:spcPts val="0"/>
              </a:spcBef>
              <a:spcAft>
                <a:spcPts val="0"/>
              </a:spcAft>
              <a:buSzPts val="2000"/>
              <a:buNone/>
            </a:pPr>
            <a:r>
              <a:rPr b="1" lang="en-US" sz="2400"/>
              <a:t>CONSTANCY</a:t>
            </a:r>
            <a:endParaRPr b="1" sz="2400"/>
          </a:p>
        </p:txBody>
      </p:sp>
      <p:sp>
        <p:nvSpPr>
          <p:cNvPr id="176" name="Google Shape;176;p14"/>
          <p:cNvSpPr txBox="1"/>
          <p:nvPr>
            <p:ph idx="4294967295" type="dt"/>
          </p:nvPr>
        </p:nvSpPr>
        <p:spPr>
          <a:xfrm>
            <a:off x="0" y="6550098"/>
            <a:ext cx="2743200" cy="365125"/>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600"/>
              </a:spcAft>
              <a:buSzPts val="1400"/>
              <a:buNone/>
            </a:pPr>
            <a:r>
              <a:rPr lang="en-US"/>
              <a:t>24-05-2021</a:t>
            </a:r>
            <a:endParaRPr/>
          </a:p>
        </p:txBody>
      </p:sp>
      <p:sp>
        <p:nvSpPr>
          <p:cNvPr id="177" name="Google Shape;177;p14"/>
          <p:cNvSpPr txBox="1"/>
          <p:nvPr>
            <p:ph idx="4294967295" type="ftr"/>
          </p:nvPr>
        </p:nvSpPr>
        <p:spPr>
          <a:xfrm>
            <a:off x="4206240" y="6550098"/>
            <a:ext cx="4114800" cy="365125"/>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600"/>
              </a:spcAft>
              <a:buSzPts val="1400"/>
              <a:buNone/>
            </a:pPr>
            <a:r>
              <a:rPr lang="en-US"/>
              <a:t>Managerial Communication- Social Media Management</a:t>
            </a:r>
            <a:endParaRPr/>
          </a:p>
        </p:txBody>
      </p:sp>
      <p:sp>
        <p:nvSpPr>
          <p:cNvPr id="178" name="Google Shape;178;p14"/>
          <p:cNvSpPr txBox="1"/>
          <p:nvPr>
            <p:ph idx="4294967295" type="sldNum"/>
          </p:nvPr>
        </p:nvSpPr>
        <p:spPr>
          <a:xfrm>
            <a:off x="9448800" y="6356350"/>
            <a:ext cx="2743200" cy="365125"/>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600"/>
              </a:spcAft>
              <a:buSzPts val="1200"/>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2000" fill="hold"/>
                                        <p:tgtEl>
                                          <p:spTgt spid="175">
                                            <p:txEl>
                                              <p:pRg end="0" st="0"/>
                                            </p:txEl>
                                          </p:spTgt>
                                        </p:tgtEl>
                                        <p:attrNameLst>
                                          <p:attrName>r</p:attrName>
                                        </p:attrNameLst>
                                      </p:cBhvr>
                                    </p:animRot>
                                  </p:childTnLst>
                                </p:cTn>
                              </p:par>
                            </p:childTnLst>
                          </p:cTn>
                        </p:par>
                      </p:childTnLst>
                    </p:cTn>
                  </p:par>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2000" fill="hold"/>
                                        <p:tgtEl>
                                          <p:spTgt spid="175">
                                            <p:txEl>
                                              <p:pRg end="1" st="1"/>
                                            </p:txEl>
                                          </p:spTgt>
                                        </p:tgtEl>
                                        <p:attrNameLst>
                                          <p:attrName>r</p:attrName>
                                        </p:attrNameLst>
                                      </p:cBhvr>
                                    </p:animRot>
                                  </p:childTnLst>
                                </p:cTn>
                              </p:par>
                            </p:childTnLst>
                          </p:cTn>
                        </p:par>
                      </p:childTnLst>
                    </p:cTn>
                  </p:par>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2000" fill="hold"/>
                                        <p:tgtEl>
                                          <p:spTgt spid="175">
                                            <p:txEl>
                                              <p:pRg end="2" st="2"/>
                                            </p:txEl>
                                          </p:spTgt>
                                        </p:tgtEl>
                                        <p:attrNameLst>
                                          <p:attrName>r</p:attrName>
                                        </p:attrNameLst>
                                      </p:cBhvr>
                                    </p:animRot>
                                  </p:childTnLst>
                                </p:cTn>
                              </p:par>
                            </p:childTnLst>
                          </p:cTn>
                        </p:par>
                      </p:childTnLst>
                    </p:cTn>
                  </p:par>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2000" fill="hold"/>
                                        <p:tgtEl>
                                          <p:spTgt spid="175">
                                            <p:txEl>
                                              <p:pRg end="3" st="3"/>
                                            </p:txEl>
                                          </p:spTgt>
                                        </p:tgtEl>
                                        <p:attrNameLst>
                                          <p:attrName>r</p:attrName>
                                        </p:attrNameLst>
                                      </p:cBhvr>
                                    </p:animRot>
                                  </p:childTnLst>
                                </p:cTn>
                              </p:par>
                            </p:childTnLst>
                          </p:cTn>
                        </p:par>
                      </p:childTnLst>
                    </p:cTn>
                  </p:par>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2000" fill="hold"/>
                                        <p:tgtEl>
                                          <p:spTgt spid="175">
                                            <p:txEl>
                                              <p:pRg end="4" st="4"/>
                                            </p:txEl>
                                          </p:spTgt>
                                        </p:tgtEl>
                                        <p:attrNameLst>
                                          <p:attrName>r</p:attrName>
                                        </p:attrNameLst>
                                      </p:cBhvr>
                                    </p:animRot>
                                  </p:childTnLst>
                                </p:cTn>
                              </p:par>
                            </p:childTnLst>
                          </p:cTn>
                        </p:par>
                      </p:childTnLst>
                    </p:cTn>
                  </p:par>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2000" fill="hold"/>
                                        <p:tgtEl>
                                          <p:spTgt spid="175">
                                            <p:txEl>
                                              <p:pRg end="5" st="5"/>
                                            </p:txEl>
                                          </p:spTgt>
                                        </p:tgtEl>
                                        <p:attrNameLst>
                                          <p:attrName>r</p:attrName>
                                        </p:attrNameLst>
                                      </p:cBhvr>
                                    </p:animRot>
                                  </p:childTnLst>
                                </p:cTn>
                              </p:par>
                            </p:childTnLst>
                          </p:cTn>
                        </p:par>
                      </p:childTnLst>
                    </p:cTn>
                  </p:par>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2000" fill="hold"/>
                                        <p:tgtEl>
                                          <p:spTgt spid="175">
                                            <p:txEl>
                                              <p:pRg end="6" st="6"/>
                                            </p:txEl>
                                          </p:spTgt>
                                        </p:tgtEl>
                                        <p:attrNameLst>
                                          <p:attrName>r</p:attrName>
                                        </p:attrNameLst>
                                      </p:cBhvr>
                                    </p:animRot>
                                  </p:childTnLst>
                                </p:cTn>
                              </p:par>
                            </p:childTnLst>
                          </p:cTn>
                        </p:par>
                      </p:childTnLst>
                    </p:cTn>
                  </p:par>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2000" fill="hold"/>
                                        <p:tgtEl>
                                          <p:spTgt spid="175">
                                            <p:txEl>
                                              <p:pRg end="7" st="7"/>
                                            </p:txEl>
                                          </p:spTgt>
                                        </p:tgtEl>
                                        <p:attrNameLst>
                                          <p:attrName>r</p:attrName>
                                        </p:attrNameLst>
                                      </p:cBhvr>
                                    </p:animRot>
                                  </p:childTnLst>
                                </p:cTn>
                              </p:par>
                            </p:childTnLst>
                          </p:cTn>
                        </p:par>
                      </p:childTnLst>
                    </p:cTn>
                  </p:par>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2000" fill="hold"/>
                                        <p:tgtEl>
                                          <p:spTgt spid="175">
                                            <p:txEl>
                                              <p:pRg end="8" st="8"/>
                                            </p:txEl>
                                          </p:spTgt>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2" name="Shape 182"/>
        <p:cNvGrpSpPr/>
        <p:nvPr/>
      </p:nvGrpSpPr>
      <p:grpSpPr>
        <a:xfrm>
          <a:off x="0" y="0"/>
          <a:ext cx="0" cy="0"/>
          <a:chOff x="0" y="0"/>
          <a:chExt cx="0" cy="0"/>
        </a:xfrm>
      </p:grpSpPr>
      <p:pic>
        <p:nvPicPr>
          <p:cNvPr descr="How to Lead With Clarity" id="183" name="Google Shape;183;p15"/>
          <p:cNvPicPr preferRelativeResize="0"/>
          <p:nvPr/>
        </p:nvPicPr>
        <p:blipFill rotWithShape="1">
          <a:blip r:embed="rId3">
            <a:alphaModFix/>
          </a:blip>
          <a:srcRect b="0" l="6254" r="7264" t="0"/>
          <a:stretch/>
        </p:blipFill>
        <p:spPr>
          <a:xfrm>
            <a:off x="373077" y="960244"/>
            <a:ext cx="6416645" cy="5168845"/>
          </a:xfrm>
          <a:prstGeom prst="rect">
            <a:avLst/>
          </a:prstGeom>
          <a:noFill/>
          <a:ln>
            <a:noFill/>
          </a:ln>
        </p:spPr>
      </p:pic>
      <p:sp>
        <p:nvSpPr>
          <p:cNvPr id="184" name="Google Shape;184;p15"/>
          <p:cNvSpPr txBox="1"/>
          <p:nvPr>
            <p:ph idx="1" type="body"/>
          </p:nvPr>
        </p:nvSpPr>
        <p:spPr>
          <a:xfrm>
            <a:off x="7254845" y="1282890"/>
            <a:ext cx="4098955" cy="4846199"/>
          </a:xfrm>
          <a:prstGeom prst="rect">
            <a:avLst/>
          </a:prstGeom>
          <a:noFill/>
          <a:ln>
            <a:noFill/>
          </a:ln>
        </p:spPr>
        <p:txBody>
          <a:bodyPr anchorCtr="0" anchor="t" bIns="91425" lIns="91425" spcFirstLastPara="1" rIns="91425" wrap="square" tIns="91425">
            <a:normAutofit/>
          </a:bodyPr>
          <a:lstStyle/>
          <a:p>
            <a:pPr indent="0" lvl="0" marL="0" marR="0" rtl="0" algn="l">
              <a:lnSpc>
                <a:spcPct val="100000"/>
              </a:lnSpc>
              <a:spcBef>
                <a:spcPts val="0"/>
              </a:spcBef>
              <a:spcAft>
                <a:spcPts val="0"/>
              </a:spcAft>
              <a:buSzPts val="2000"/>
              <a:buNone/>
            </a:pPr>
            <a:r>
              <a:rPr lang="en-US" sz="2000"/>
              <a:t>Be clear about who you are and who is your target audience</a:t>
            </a:r>
            <a:endParaRPr/>
          </a:p>
          <a:p>
            <a:pPr indent="0" lvl="0" marL="0" marR="0" rtl="0" algn="l">
              <a:lnSpc>
                <a:spcPct val="100000"/>
              </a:lnSpc>
              <a:spcBef>
                <a:spcPts val="0"/>
              </a:spcBef>
              <a:spcAft>
                <a:spcPts val="0"/>
              </a:spcAft>
              <a:buSzPts val="2000"/>
              <a:buNone/>
            </a:pPr>
            <a:r>
              <a:t/>
            </a:r>
            <a:endParaRPr sz="2000"/>
          </a:p>
          <a:p>
            <a:pPr indent="0" lvl="0" marL="0" marR="0" rtl="0" algn="l">
              <a:lnSpc>
                <a:spcPct val="100000"/>
              </a:lnSpc>
              <a:spcBef>
                <a:spcPts val="0"/>
              </a:spcBef>
              <a:spcAft>
                <a:spcPts val="0"/>
              </a:spcAft>
              <a:buSzPts val="2000"/>
              <a:buNone/>
            </a:pPr>
            <a:r>
              <a:t/>
            </a:r>
            <a:endParaRPr sz="2000"/>
          </a:p>
          <a:p>
            <a:pPr indent="0" lvl="0" marL="0" marR="0" rtl="0" algn="l">
              <a:lnSpc>
                <a:spcPct val="100000"/>
              </a:lnSpc>
              <a:spcBef>
                <a:spcPts val="0"/>
              </a:spcBef>
              <a:spcAft>
                <a:spcPts val="0"/>
              </a:spcAft>
              <a:buSzPts val="2000"/>
              <a:buNone/>
            </a:pPr>
            <a:r>
              <a:rPr lang="en-US" sz="2000"/>
              <a:t>Know your competitors</a:t>
            </a:r>
            <a:endParaRPr/>
          </a:p>
          <a:p>
            <a:pPr indent="0" lvl="0" marL="0" marR="0" rtl="0" algn="l">
              <a:lnSpc>
                <a:spcPct val="100000"/>
              </a:lnSpc>
              <a:spcBef>
                <a:spcPts val="0"/>
              </a:spcBef>
              <a:spcAft>
                <a:spcPts val="0"/>
              </a:spcAft>
              <a:buSzPts val="2000"/>
              <a:buNone/>
            </a:pPr>
            <a:r>
              <a:t/>
            </a:r>
            <a:endParaRPr sz="2000"/>
          </a:p>
          <a:p>
            <a:pPr indent="0" lvl="0" marL="0" marR="0" rtl="0" algn="l">
              <a:lnSpc>
                <a:spcPct val="100000"/>
              </a:lnSpc>
              <a:spcBef>
                <a:spcPts val="0"/>
              </a:spcBef>
              <a:spcAft>
                <a:spcPts val="0"/>
              </a:spcAft>
              <a:buSzPts val="2000"/>
              <a:buNone/>
            </a:pPr>
            <a:r>
              <a:t/>
            </a:r>
            <a:endParaRPr sz="2000"/>
          </a:p>
          <a:p>
            <a:pPr indent="0" lvl="0" marL="0" marR="0" rtl="0" algn="l">
              <a:lnSpc>
                <a:spcPct val="100000"/>
              </a:lnSpc>
              <a:spcBef>
                <a:spcPts val="0"/>
              </a:spcBef>
              <a:spcAft>
                <a:spcPts val="0"/>
              </a:spcAft>
              <a:buSzPts val="2000"/>
              <a:buNone/>
            </a:pPr>
            <a:r>
              <a:t/>
            </a:r>
            <a:endParaRPr sz="2000"/>
          </a:p>
          <a:p>
            <a:pPr indent="0" lvl="0" marL="0" marR="0" rtl="0" algn="l">
              <a:lnSpc>
                <a:spcPct val="100000"/>
              </a:lnSpc>
              <a:spcBef>
                <a:spcPts val="0"/>
              </a:spcBef>
              <a:spcAft>
                <a:spcPts val="0"/>
              </a:spcAft>
              <a:buSzPts val="2000"/>
              <a:buNone/>
            </a:pPr>
            <a:r>
              <a:rPr lang="en-US" sz="2000"/>
              <a:t>Distinguish your brand</a:t>
            </a:r>
            <a:endParaRPr/>
          </a:p>
          <a:p>
            <a:pPr indent="0" lvl="0" marL="0" marR="0" rtl="0" algn="l">
              <a:lnSpc>
                <a:spcPct val="100000"/>
              </a:lnSpc>
              <a:spcBef>
                <a:spcPts val="0"/>
              </a:spcBef>
              <a:spcAft>
                <a:spcPts val="0"/>
              </a:spcAft>
              <a:buSzPts val="2000"/>
              <a:buNone/>
            </a:pPr>
            <a:r>
              <a:t/>
            </a:r>
            <a:endParaRPr sz="2000"/>
          </a:p>
          <a:p>
            <a:pPr indent="0" lvl="0" marL="0" marR="0" rtl="0" algn="l">
              <a:lnSpc>
                <a:spcPct val="100000"/>
              </a:lnSpc>
              <a:spcBef>
                <a:spcPts val="0"/>
              </a:spcBef>
              <a:spcAft>
                <a:spcPts val="0"/>
              </a:spcAft>
              <a:buSzPts val="2000"/>
              <a:buNone/>
            </a:pPr>
            <a:r>
              <a:t/>
            </a:r>
            <a:endParaRPr sz="2000"/>
          </a:p>
        </p:txBody>
      </p:sp>
      <p:sp>
        <p:nvSpPr>
          <p:cNvPr id="185" name="Google Shape;185;p15"/>
          <p:cNvSpPr txBox="1"/>
          <p:nvPr>
            <p:ph idx="4294967295" type="dt"/>
          </p:nvPr>
        </p:nvSpPr>
        <p:spPr>
          <a:xfrm>
            <a:off x="373077" y="6538912"/>
            <a:ext cx="2743200" cy="365125"/>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600"/>
              </a:spcAft>
              <a:buSzPts val="1400"/>
              <a:buNone/>
            </a:pPr>
            <a:r>
              <a:rPr lang="en-US"/>
              <a:t>24-05-2021</a:t>
            </a:r>
            <a:endParaRPr/>
          </a:p>
        </p:txBody>
      </p:sp>
      <p:sp>
        <p:nvSpPr>
          <p:cNvPr id="186" name="Google Shape;186;p15"/>
          <p:cNvSpPr txBox="1"/>
          <p:nvPr>
            <p:ph idx="4294967295" type="ftr"/>
          </p:nvPr>
        </p:nvSpPr>
        <p:spPr>
          <a:xfrm>
            <a:off x="4038600" y="6578233"/>
            <a:ext cx="4114800" cy="365125"/>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600"/>
              </a:spcAft>
              <a:buSzPts val="1400"/>
              <a:buNone/>
            </a:pPr>
            <a:r>
              <a:rPr lang="en-US"/>
              <a:t>Managerial Communication- Social Media Management</a:t>
            </a:r>
            <a:endParaRPr/>
          </a:p>
        </p:txBody>
      </p:sp>
      <p:sp>
        <p:nvSpPr>
          <p:cNvPr id="187" name="Google Shape;187;p15"/>
          <p:cNvSpPr txBox="1"/>
          <p:nvPr>
            <p:ph idx="4294967295" type="sldNum"/>
          </p:nvPr>
        </p:nvSpPr>
        <p:spPr>
          <a:xfrm>
            <a:off x="9448800" y="6356350"/>
            <a:ext cx="2743200" cy="365125"/>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600"/>
              </a:spcAft>
              <a:buSzPts val="1200"/>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6"/>
          <p:cNvSpPr/>
          <p:nvPr/>
        </p:nvSpPr>
        <p:spPr>
          <a:xfrm>
            <a:off x="838200" y="794034"/>
            <a:ext cx="9923893" cy="107721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3200" u="none" cap="none" strike="noStrike">
                <a:solidFill>
                  <a:srgbClr val="000000"/>
                </a:solidFill>
                <a:latin typeface="Calibri"/>
                <a:ea typeface="Calibri"/>
                <a:cs typeface="Calibri"/>
                <a:sym typeface="Calibri"/>
              </a:rPr>
              <a:t>Platforms to build personal branding!</a:t>
            </a:r>
            <a:endParaRPr/>
          </a:p>
          <a:p>
            <a:pPr indent="0" lvl="0" marL="0" marR="0" rtl="0" algn="ctr">
              <a:lnSpc>
                <a:spcPct val="100000"/>
              </a:lnSpc>
              <a:spcBef>
                <a:spcPts val="0"/>
              </a:spcBef>
              <a:spcAft>
                <a:spcPts val="0"/>
              </a:spcAft>
              <a:buNone/>
            </a:pPr>
            <a:r>
              <a:t/>
            </a:r>
            <a:endParaRPr b="1" i="0" sz="3200" u="none" cap="none" strike="noStrike">
              <a:solidFill>
                <a:srgbClr val="000000"/>
              </a:solidFill>
              <a:latin typeface="Calibri"/>
              <a:ea typeface="Calibri"/>
              <a:cs typeface="Calibri"/>
              <a:sym typeface="Calibri"/>
            </a:endParaRPr>
          </a:p>
        </p:txBody>
      </p:sp>
      <p:sp>
        <p:nvSpPr>
          <p:cNvPr id="193" name="Google Shape;193;p16"/>
          <p:cNvSpPr txBox="1"/>
          <p:nvPr/>
        </p:nvSpPr>
        <p:spPr>
          <a:xfrm>
            <a:off x="3051815" y="2122883"/>
            <a:ext cx="2719137" cy="4832092"/>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Calibri"/>
                <a:ea typeface="Calibri"/>
                <a:cs typeface="Calibri"/>
                <a:sym typeface="Calibri"/>
              </a:rPr>
              <a:t>LinkedIn </a:t>
            </a:r>
            <a:endParaRPr/>
          </a:p>
          <a:p>
            <a:pPr indent="0" lvl="0" marL="0" marR="0" rtl="0" algn="l">
              <a:lnSpc>
                <a:spcPct val="100000"/>
              </a:lnSpc>
              <a:spcBef>
                <a:spcPts val="0"/>
              </a:spcBef>
              <a:spcAft>
                <a:spcPts val="0"/>
              </a:spcAft>
              <a:buNone/>
            </a:pPr>
            <a:r>
              <a:t/>
            </a:r>
            <a:endParaRPr b="0" i="0" sz="2800" u="none" cap="none" strike="noStrike">
              <a:solidFill>
                <a:srgbClr val="000000"/>
              </a:solidFill>
              <a:latin typeface="Calibri"/>
              <a:ea typeface="Calibri"/>
              <a:cs typeface="Calibri"/>
              <a:sym typeface="Calibri"/>
            </a:endParaRPr>
          </a:p>
          <a:p>
            <a:pPr indent="-457200" lvl="0" marL="45720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Calibri"/>
                <a:ea typeface="Calibri"/>
                <a:cs typeface="Calibri"/>
                <a:sym typeface="Calibri"/>
              </a:rPr>
              <a:t>Naukri </a:t>
            </a:r>
            <a:endParaRPr/>
          </a:p>
          <a:p>
            <a:pPr indent="0" lvl="0" marL="0" marR="0" rtl="0" algn="l">
              <a:lnSpc>
                <a:spcPct val="100000"/>
              </a:lnSpc>
              <a:spcBef>
                <a:spcPts val="0"/>
              </a:spcBef>
              <a:spcAft>
                <a:spcPts val="0"/>
              </a:spcAft>
              <a:buNone/>
            </a:pPr>
            <a:r>
              <a:t/>
            </a:r>
            <a:endParaRPr b="0" i="0" sz="2800" u="none" cap="none" strike="noStrike">
              <a:solidFill>
                <a:srgbClr val="000000"/>
              </a:solidFill>
              <a:latin typeface="Calibri"/>
              <a:ea typeface="Calibri"/>
              <a:cs typeface="Calibri"/>
              <a:sym typeface="Calibri"/>
            </a:endParaRPr>
          </a:p>
          <a:p>
            <a:pPr indent="-457200" lvl="0" marL="45720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Calibri"/>
                <a:ea typeface="Calibri"/>
                <a:cs typeface="Calibri"/>
                <a:sym typeface="Calibri"/>
              </a:rPr>
              <a:t>Facebook</a:t>
            </a:r>
            <a:endParaRPr/>
          </a:p>
          <a:p>
            <a:pPr indent="-279400" lvl="0" marL="45720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Calibri"/>
              <a:ea typeface="Calibri"/>
              <a:cs typeface="Calibri"/>
              <a:sym typeface="Calibri"/>
            </a:endParaRPr>
          </a:p>
          <a:p>
            <a:pPr indent="-457200" lvl="0" marL="45720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Calibri"/>
                <a:ea typeface="Calibri"/>
                <a:cs typeface="Calibri"/>
                <a:sym typeface="Calibri"/>
              </a:rPr>
              <a:t>Monster</a:t>
            </a:r>
            <a:endParaRPr/>
          </a:p>
          <a:p>
            <a:pPr indent="0" lvl="0" marL="0" marR="0" rtl="0" algn="l">
              <a:lnSpc>
                <a:spcPct val="100000"/>
              </a:lnSpc>
              <a:spcBef>
                <a:spcPts val="0"/>
              </a:spcBef>
              <a:spcAft>
                <a:spcPts val="0"/>
              </a:spcAft>
              <a:buNone/>
            </a:pPr>
            <a:r>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2800" u="none" cap="none" strike="noStrike">
              <a:solidFill>
                <a:srgbClr val="000000"/>
              </a:solidFill>
              <a:latin typeface="Calibri"/>
              <a:ea typeface="Calibri"/>
              <a:cs typeface="Calibri"/>
              <a:sym typeface="Calibri"/>
            </a:endParaRPr>
          </a:p>
          <a:p>
            <a:pPr indent="-279400" lvl="0" marL="45720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94" name="Google Shape;194;p16"/>
          <p:cNvPicPr preferRelativeResize="0"/>
          <p:nvPr/>
        </p:nvPicPr>
        <p:blipFill rotWithShape="1">
          <a:blip r:embed="rId3">
            <a:alphaModFix/>
          </a:blip>
          <a:srcRect b="9579" l="0" r="0" t="0"/>
          <a:stretch/>
        </p:blipFill>
        <p:spPr>
          <a:xfrm>
            <a:off x="8352010" y="4159791"/>
            <a:ext cx="1923473" cy="1789549"/>
          </a:xfrm>
          <a:prstGeom prst="rect">
            <a:avLst/>
          </a:prstGeom>
          <a:noFill/>
          <a:ln>
            <a:noFill/>
          </a:ln>
        </p:spPr>
      </p:pic>
      <p:sp>
        <p:nvSpPr>
          <p:cNvPr id="195" name="Google Shape;195;p16"/>
          <p:cNvSpPr txBox="1"/>
          <p:nvPr/>
        </p:nvSpPr>
        <p:spPr>
          <a:xfrm>
            <a:off x="6282569" y="2122884"/>
            <a:ext cx="2532185" cy="3108543"/>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Calibri"/>
                <a:ea typeface="Calibri"/>
                <a:cs typeface="Calibri"/>
                <a:sym typeface="Calibri"/>
              </a:rPr>
              <a:t>Instagram</a:t>
            </a:r>
            <a:endParaRPr/>
          </a:p>
          <a:p>
            <a:pPr indent="0" lvl="0" marL="0" marR="0" rtl="0" algn="l">
              <a:lnSpc>
                <a:spcPct val="100000"/>
              </a:lnSpc>
              <a:spcBef>
                <a:spcPts val="0"/>
              </a:spcBef>
              <a:spcAft>
                <a:spcPts val="0"/>
              </a:spcAft>
              <a:buNone/>
            </a:pPr>
            <a:r>
              <a:t/>
            </a:r>
            <a:endParaRPr b="0" i="0" sz="2800" u="none" cap="none" strike="noStrike">
              <a:solidFill>
                <a:srgbClr val="000000"/>
              </a:solidFill>
              <a:latin typeface="Calibri"/>
              <a:ea typeface="Calibri"/>
              <a:cs typeface="Calibri"/>
              <a:sym typeface="Calibri"/>
            </a:endParaRPr>
          </a:p>
          <a:p>
            <a:pPr indent="-457200" lvl="0" marL="45720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Calibri"/>
                <a:ea typeface="Calibri"/>
                <a:cs typeface="Calibri"/>
                <a:sym typeface="Calibri"/>
              </a:rPr>
              <a:t>Twitter </a:t>
            </a:r>
            <a:endParaRPr/>
          </a:p>
          <a:p>
            <a:pPr indent="0" lvl="0" marL="0" marR="0" rtl="0" algn="l">
              <a:lnSpc>
                <a:spcPct val="100000"/>
              </a:lnSpc>
              <a:spcBef>
                <a:spcPts val="0"/>
              </a:spcBef>
              <a:spcAft>
                <a:spcPts val="0"/>
              </a:spcAft>
              <a:buNone/>
            </a:pPr>
            <a:r>
              <a:t/>
            </a:r>
            <a:endParaRPr b="0" i="0" sz="2800" u="none" cap="none" strike="noStrike">
              <a:solidFill>
                <a:srgbClr val="000000"/>
              </a:solidFill>
              <a:latin typeface="Calibri"/>
              <a:ea typeface="Calibri"/>
              <a:cs typeface="Calibri"/>
              <a:sym typeface="Calibri"/>
            </a:endParaRPr>
          </a:p>
          <a:p>
            <a:pPr indent="-457200" lvl="0" marL="45720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Calibri"/>
                <a:ea typeface="Calibri"/>
                <a:cs typeface="Calibri"/>
                <a:sym typeface="Calibri"/>
              </a:rPr>
              <a:t>WhatsApp</a:t>
            </a:r>
            <a:endParaRPr/>
          </a:p>
          <a:p>
            <a:pPr indent="-279400" lvl="0" marL="45720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Calibri"/>
              <a:ea typeface="Calibri"/>
              <a:cs typeface="Calibri"/>
              <a:sym typeface="Calibri"/>
            </a:endParaRPr>
          </a:p>
          <a:p>
            <a:pPr indent="-457200" lvl="0" marL="45720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Calibri"/>
                <a:ea typeface="Calibri"/>
                <a:cs typeface="Calibri"/>
                <a:sym typeface="Calibri"/>
              </a:rPr>
              <a:t>Medium</a:t>
            </a:r>
            <a:endParaRPr/>
          </a:p>
        </p:txBody>
      </p:sp>
      <p:sp>
        <p:nvSpPr>
          <p:cNvPr id="196" name="Google Shape;196;p16"/>
          <p:cNvSpPr txBox="1"/>
          <p:nvPr>
            <p:ph idx="10" type="dt"/>
          </p:nvPr>
        </p:nvSpPr>
        <p:spPr>
          <a:xfrm>
            <a:off x="50800" y="6540500"/>
            <a:ext cx="3454400" cy="304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24-05-2021</a:t>
            </a:r>
            <a:endParaRPr/>
          </a:p>
        </p:txBody>
      </p:sp>
      <p:sp>
        <p:nvSpPr>
          <p:cNvPr id="197" name="Google Shape;197;p16"/>
          <p:cNvSpPr txBox="1"/>
          <p:nvPr>
            <p:ph idx="11" type="ftr"/>
          </p:nvPr>
        </p:nvSpPr>
        <p:spPr>
          <a:xfrm>
            <a:off x="4402666" y="6553200"/>
            <a:ext cx="5215467" cy="292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Managerial Communication- Social Media Management</a:t>
            </a:r>
            <a:endParaRPr/>
          </a:p>
        </p:txBody>
      </p:sp>
      <p:sp>
        <p:nvSpPr>
          <p:cNvPr id="198" name="Google Shape;198;p16"/>
          <p:cNvSpPr txBox="1"/>
          <p:nvPr>
            <p:ph idx="12" type="sldNum"/>
          </p:nvPr>
        </p:nvSpPr>
        <p:spPr>
          <a:xfrm>
            <a:off x="11277600" y="6508751"/>
            <a:ext cx="6604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3">
                                            <p:txEl>
                                              <p:pRg end="0" st="0"/>
                                            </p:txEl>
                                          </p:spTgt>
                                        </p:tgtEl>
                                        <p:attrNameLst>
                                          <p:attrName>style.visibility</p:attrName>
                                        </p:attrNameLst>
                                      </p:cBhvr>
                                      <p:to>
                                        <p:strVal val="visible"/>
                                      </p:to>
                                    </p:set>
                                    <p:anim calcmode="lin" valueType="num">
                                      <p:cBhvr additive="base">
                                        <p:cTn dur="500"/>
                                        <p:tgtEl>
                                          <p:spTgt spid="193">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3">
                                            <p:txEl>
                                              <p:pRg end="1" st="1"/>
                                            </p:txEl>
                                          </p:spTgt>
                                        </p:tgtEl>
                                        <p:attrNameLst>
                                          <p:attrName>style.visibility</p:attrName>
                                        </p:attrNameLst>
                                      </p:cBhvr>
                                      <p:to>
                                        <p:strVal val="visible"/>
                                      </p:to>
                                    </p:set>
                                    <p:anim calcmode="lin" valueType="num">
                                      <p:cBhvr additive="base">
                                        <p:cTn dur="500"/>
                                        <p:tgtEl>
                                          <p:spTgt spid="193">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3">
                                            <p:txEl>
                                              <p:pRg end="2" st="2"/>
                                            </p:txEl>
                                          </p:spTgt>
                                        </p:tgtEl>
                                        <p:attrNameLst>
                                          <p:attrName>style.visibility</p:attrName>
                                        </p:attrNameLst>
                                      </p:cBhvr>
                                      <p:to>
                                        <p:strVal val="visible"/>
                                      </p:to>
                                    </p:set>
                                    <p:anim calcmode="lin" valueType="num">
                                      <p:cBhvr additive="base">
                                        <p:cTn dur="500"/>
                                        <p:tgtEl>
                                          <p:spTgt spid="193">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3">
                                            <p:txEl>
                                              <p:pRg end="3" st="3"/>
                                            </p:txEl>
                                          </p:spTgt>
                                        </p:tgtEl>
                                        <p:attrNameLst>
                                          <p:attrName>style.visibility</p:attrName>
                                        </p:attrNameLst>
                                      </p:cBhvr>
                                      <p:to>
                                        <p:strVal val="visible"/>
                                      </p:to>
                                    </p:set>
                                    <p:anim calcmode="lin" valueType="num">
                                      <p:cBhvr additive="base">
                                        <p:cTn dur="500"/>
                                        <p:tgtEl>
                                          <p:spTgt spid="193">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3">
                                            <p:txEl>
                                              <p:pRg end="4" st="4"/>
                                            </p:txEl>
                                          </p:spTgt>
                                        </p:tgtEl>
                                        <p:attrNameLst>
                                          <p:attrName>style.visibility</p:attrName>
                                        </p:attrNameLst>
                                      </p:cBhvr>
                                      <p:to>
                                        <p:strVal val="visible"/>
                                      </p:to>
                                    </p:set>
                                    <p:anim calcmode="lin" valueType="num">
                                      <p:cBhvr additive="base">
                                        <p:cTn dur="500"/>
                                        <p:tgtEl>
                                          <p:spTgt spid="193">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3">
                                            <p:txEl>
                                              <p:pRg end="5" st="5"/>
                                            </p:txEl>
                                          </p:spTgt>
                                        </p:tgtEl>
                                        <p:attrNameLst>
                                          <p:attrName>style.visibility</p:attrName>
                                        </p:attrNameLst>
                                      </p:cBhvr>
                                      <p:to>
                                        <p:strVal val="visible"/>
                                      </p:to>
                                    </p:set>
                                    <p:anim calcmode="lin" valueType="num">
                                      <p:cBhvr additive="base">
                                        <p:cTn dur="500"/>
                                        <p:tgtEl>
                                          <p:spTgt spid="193">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3">
                                            <p:txEl>
                                              <p:pRg end="6" st="6"/>
                                            </p:txEl>
                                          </p:spTgt>
                                        </p:tgtEl>
                                        <p:attrNameLst>
                                          <p:attrName>style.visibility</p:attrName>
                                        </p:attrNameLst>
                                      </p:cBhvr>
                                      <p:to>
                                        <p:strVal val="visible"/>
                                      </p:to>
                                    </p:set>
                                    <p:anim calcmode="lin" valueType="num">
                                      <p:cBhvr additive="base">
                                        <p:cTn dur="500"/>
                                        <p:tgtEl>
                                          <p:spTgt spid="193">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3">
                                            <p:txEl>
                                              <p:pRg end="7" st="7"/>
                                            </p:txEl>
                                          </p:spTgt>
                                        </p:tgtEl>
                                        <p:attrNameLst>
                                          <p:attrName>style.visibility</p:attrName>
                                        </p:attrNameLst>
                                      </p:cBhvr>
                                      <p:to>
                                        <p:strVal val="visible"/>
                                      </p:to>
                                    </p:set>
                                    <p:anim calcmode="lin" valueType="num">
                                      <p:cBhvr additive="base">
                                        <p:cTn dur="500"/>
                                        <p:tgtEl>
                                          <p:spTgt spid="193">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3">
                                            <p:txEl>
                                              <p:pRg end="8" st="8"/>
                                            </p:txEl>
                                          </p:spTgt>
                                        </p:tgtEl>
                                        <p:attrNameLst>
                                          <p:attrName>style.visibility</p:attrName>
                                        </p:attrNameLst>
                                      </p:cBhvr>
                                      <p:to>
                                        <p:strVal val="visible"/>
                                      </p:to>
                                    </p:set>
                                    <p:anim calcmode="lin" valueType="num">
                                      <p:cBhvr additive="base">
                                        <p:cTn dur="500"/>
                                        <p:tgtEl>
                                          <p:spTgt spid="193">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3">
                                            <p:txEl>
                                              <p:pRg end="9" st="9"/>
                                            </p:txEl>
                                          </p:spTgt>
                                        </p:tgtEl>
                                        <p:attrNameLst>
                                          <p:attrName>style.visibility</p:attrName>
                                        </p:attrNameLst>
                                      </p:cBhvr>
                                      <p:to>
                                        <p:strVal val="visible"/>
                                      </p:to>
                                    </p:set>
                                    <p:anim calcmode="lin" valueType="num">
                                      <p:cBhvr additive="base">
                                        <p:cTn dur="500"/>
                                        <p:tgtEl>
                                          <p:spTgt spid="193">
                                            <p:txEl>
                                              <p:pRg end="9" st="9"/>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3">
                                            <p:txEl>
                                              <p:pRg end="10" st="10"/>
                                            </p:txEl>
                                          </p:spTgt>
                                        </p:tgtEl>
                                        <p:attrNameLst>
                                          <p:attrName>style.visibility</p:attrName>
                                        </p:attrNameLst>
                                      </p:cBhvr>
                                      <p:to>
                                        <p:strVal val="visible"/>
                                      </p:to>
                                    </p:set>
                                    <p:anim calcmode="lin" valueType="num">
                                      <p:cBhvr additive="base">
                                        <p:cTn dur="500"/>
                                        <p:tgtEl>
                                          <p:spTgt spid="193">
                                            <p:txEl>
                                              <p:pRg end="10" st="1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3">
                                            <p:txEl>
                                              <p:pRg end="11" st="11"/>
                                            </p:txEl>
                                          </p:spTgt>
                                        </p:tgtEl>
                                        <p:attrNameLst>
                                          <p:attrName>style.visibility</p:attrName>
                                        </p:attrNameLst>
                                      </p:cBhvr>
                                      <p:to>
                                        <p:strVal val="visible"/>
                                      </p:to>
                                    </p:set>
                                    <p:anim calcmode="lin" valueType="num">
                                      <p:cBhvr additive="base">
                                        <p:cTn dur="500"/>
                                        <p:tgtEl>
                                          <p:spTgt spid="193">
                                            <p:txEl>
                                              <p:pRg end="11" st="1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5">
                                            <p:txEl>
                                              <p:pRg end="0" st="0"/>
                                            </p:txEl>
                                          </p:spTgt>
                                        </p:tgtEl>
                                        <p:attrNameLst>
                                          <p:attrName>style.visibility</p:attrName>
                                        </p:attrNameLst>
                                      </p:cBhvr>
                                      <p:to>
                                        <p:strVal val="visible"/>
                                      </p:to>
                                    </p:set>
                                    <p:anim calcmode="lin" valueType="num">
                                      <p:cBhvr additive="base">
                                        <p:cTn dur="500"/>
                                        <p:tgtEl>
                                          <p:spTgt spid="195">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5">
                                            <p:txEl>
                                              <p:pRg end="1" st="1"/>
                                            </p:txEl>
                                          </p:spTgt>
                                        </p:tgtEl>
                                        <p:attrNameLst>
                                          <p:attrName>style.visibility</p:attrName>
                                        </p:attrNameLst>
                                      </p:cBhvr>
                                      <p:to>
                                        <p:strVal val="visible"/>
                                      </p:to>
                                    </p:set>
                                    <p:anim calcmode="lin" valueType="num">
                                      <p:cBhvr additive="base">
                                        <p:cTn dur="500"/>
                                        <p:tgtEl>
                                          <p:spTgt spid="195">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5">
                                            <p:txEl>
                                              <p:pRg end="2" st="2"/>
                                            </p:txEl>
                                          </p:spTgt>
                                        </p:tgtEl>
                                        <p:attrNameLst>
                                          <p:attrName>style.visibility</p:attrName>
                                        </p:attrNameLst>
                                      </p:cBhvr>
                                      <p:to>
                                        <p:strVal val="visible"/>
                                      </p:to>
                                    </p:set>
                                    <p:anim calcmode="lin" valueType="num">
                                      <p:cBhvr additive="base">
                                        <p:cTn dur="500"/>
                                        <p:tgtEl>
                                          <p:spTgt spid="195">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5">
                                            <p:txEl>
                                              <p:pRg end="3" st="3"/>
                                            </p:txEl>
                                          </p:spTgt>
                                        </p:tgtEl>
                                        <p:attrNameLst>
                                          <p:attrName>style.visibility</p:attrName>
                                        </p:attrNameLst>
                                      </p:cBhvr>
                                      <p:to>
                                        <p:strVal val="visible"/>
                                      </p:to>
                                    </p:set>
                                    <p:anim calcmode="lin" valueType="num">
                                      <p:cBhvr additive="base">
                                        <p:cTn dur="500"/>
                                        <p:tgtEl>
                                          <p:spTgt spid="195">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5">
                                            <p:txEl>
                                              <p:pRg end="4" st="4"/>
                                            </p:txEl>
                                          </p:spTgt>
                                        </p:tgtEl>
                                        <p:attrNameLst>
                                          <p:attrName>style.visibility</p:attrName>
                                        </p:attrNameLst>
                                      </p:cBhvr>
                                      <p:to>
                                        <p:strVal val="visible"/>
                                      </p:to>
                                    </p:set>
                                    <p:anim calcmode="lin" valueType="num">
                                      <p:cBhvr additive="base">
                                        <p:cTn dur="500"/>
                                        <p:tgtEl>
                                          <p:spTgt spid="195">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5">
                                            <p:txEl>
                                              <p:pRg end="5" st="5"/>
                                            </p:txEl>
                                          </p:spTgt>
                                        </p:tgtEl>
                                        <p:attrNameLst>
                                          <p:attrName>style.visibility</p:attrName>
                                        </p:attrNameLst>
                                      </p:cBhvr>
                                      <p:to>
                                        <p:strVal val="visible"/>
                                      </p:to>
                                    </p:set>
                                    <p:anim calcmode="lin" valueType="num">
                                      <p:cBhvr additive="base">
                                        <p:cTn dur="500"/>
                                        <p:tgtEl>
                                          <p:spTgt spid="195">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5">
                                            <p:txEl>
                                              <p:pRg end="6" st="6"/>
                                            </p:txEl>
                                          </p:spTgt>
                                        </p:tgtEl>
                                        <p:attrNameLst>
                                          <p:attrName>style.visibility</p:attrName>
                                        </p:attrNameLst>
                                      </p:cBhvr>
                                      <p:to>
                                        <p:strVal val="visible"/>
                                      </p:to>
                                    </p:set>
                                    <p:anim calcmode="lin" valueType="num">
                                      <p:cBhvr additive="base">
                                        <p:cTn dur="500"/>
                                        <p:tgtEl>
                                          <p:spTgt spid="195">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2" name="Shape 202"/>
        <p:cNvGrpSpPr/>
        <p:nvPr/>
      </p:nvGrpSpPr>
      <p:grpSpPr>
        <a:xfrm>
          <a:off x="0" y="0"/>
          <a:ext cx="0" cy="0"/>
          <a:chOff x="0" y="0"/>
          <a:chExt cx="0" cy="0"/>
        </a:xfrm>
      </p:grpSpPr>
      <p:pic>
        <p:nvPicPr>
          <p:cNvPr descr="Why Consistency in Your Marketing is Important, and How to Ensure It" id="203" name="Google Shape;203;p17"/>
          <p:cNvPicPr preferRelativeResize="0"/>
          <p:nvPr/>
        </p:nvPicPr>
        <p:blipFill rotWithShape="1">
          <a:blip r:embed="rId3">
            <a:alphaModFix/>
          </a:blip>
          <a:srcRect b="7962" l="0" r="-1" t="0"/>
          <a:stretch/>
        </p:blipFill>
        <p:spPr>
          <a:xfrm>
            <a:off x="107434" y="1323833"/>
            <a:ext cx="6947932" cy="4795978"/>
          </a:xfrm>
          <a:prstGeom prst="rect">
            <a:avLst/>
          </a:prstGeom>
          <a:noFill/>
          <a:ln>
            <a:noFill/>
          </a:ln>
        </p:spPr>
      </p:pic>
      <p:sp>
        <p:nvSpPr>
          <p:cNvPr id="204" name="Google Shape;204;p17"/>
          <p:cNvSpPr txBox="1"/>
          <p:nvPr>
            <p:ph idx="1" type="body"/>
          </p:nvPr>
        </p:nvSpPr>
        <p:spPr>
          <a:xfrm>
            <a:off x="7055366" y="1323833"/>
            <a:ext cx="5029199" cy="4795978"/>
          </a:xfrm>
          <a:prstGeom prst="rect">
            <a:avLst/>
          </a:prstGeom>
          <a:noFill/>
          <a:ln>
            <a:noFill/>
          </a:ln>
        </p:spPr>
        <p:txBody>
          <a:bodyPr anchorCtr="0" anchor="t" bIns="91425" lIns="91425" spcFirstLastPara="1" rIns="91425" wrap="square" tIns="91425">
            <a:normAutofit/>
          </a:bodyPr>
          <a:lstStyle/>
          <a:p>
            <a:pPr indent="0" lvl="0" marL="0" marR="0" rtl="0" algn="l">
              <a:lnSpc>
                <a:spcPct val="100000"/>
              </a:lnSpc>
              <a:spcBef>
                <a:spcPts val="0"/>
              </a:spcBef>
              <a:spcAft>
                <a:spcPts val="0"/>
              </a:spcAft>
              <a:buSzPts val="2000"/>
              <a:buNone/>
            </a:pPr>
            <a:r>
              <a:rPr lang="en-US" sz="2400"/>
              <a:t>Same brand message across all communication channels</a:t>
            </a:r>
            <a:endParaRPr/>
          </a:p>
          <a:p>
            <a:pPr indent="0" lvl="0" marL="0" rtl="0" algn="l">
              <a:lnSpc>
                <a:spcPct val="100000"/>
              </a:lnSpc>
              <a:spcBef>
                <a:spcPts val="0"/>
              </a:spcBef>
              <a:spcAft>
                <a:spcPts val="0"/>
              </a:spcAft>
              <a:buSzPts val="2000"/>
              <a:buNone/>
            </a:pPr>
            <a:r>
              <a:t/>
            </a:r>
            <a:endParaRPr sz="2400"/>
          </a:p>
          <a:p>
            <a:pPr indent="0" lvl="0" marL="0" rtl="0" algn="l">
              <a:lnSpc>
                <a:spcPct val="100000"/>
              </a:lnSpc>
              <a:spcBef>
                <a:spcPts val="0"/>
              </a:spcBef>
              <a:spcAft>
                <a:spcPts val="0"/>
              </a:spcAft>
              <a:buSzPts val="2000"/>
              <a:buNone/>
            </a:pPr>
            <a:r>
              <a:t/>
            </a:r>
            <a:endParaRPr sz="2400"/>
          </a:p>
          <a:p>
            <a:pPr indent="0" lvl="0" marL="0" rtl="0" algn="l">
              <a:lnSpc>
                <a:spcPct val="100000"/>
              </a:lnSpc>
              <a:spcBef>
                <a:spcPts val="0"/>
              </a:spcBef>
              <a:spcAft>
                <a:spcPts val="0"/>
              </a:spcAft>
              <a:buSzPts val="2000"/>
              <a:buNone/>
            </a:pPr>
            <a:r>
              <a:t/>
            </a:r>
            <a:endParaRPr sz="2400"/>
          </a:p>
          <a:p>
            <a:pPr indent="0" lvl="0" marL="0" rtl="0" algn="l">
              <a:lnSpc>
                <a:spcPct val="100000"/>
              </a:lnSpc>
              <a:spcBef>
                <a:spcPts val="0"/>
              </a:spcBef>
              <a:spcAft>
                <a:spcPts val="0"/>
              </a:spcAft>
              <a:buSzPts val="2000"/>
              <a:buNone/>
            </a:pPr>
            <a:r>
              <a:t/>
            </a:r>
            <a:endParaRPr sz="2400"/>
          </a:p>
          <a:p>
            <a:pPr indent="0" lvl="0" marL="0" rtl="0" algn="l">
              <a:lnSpc>
                <a:spcPct val="100000"/>
              </a:lnSpc>
              <a:spcBef>
                <a:spcPts val="0"/>
              </a:spcBef>
              <a:spcAft>
                <a:spcPts val="0"/>
              </a:spcAft>
              <a:buSzPts val="2000"/>
              <a:buNone/>
            </a:pPr>
            <a:r>
              <a:t/>
            </a:r>
            <a:endParaRPr sz="2400"/>
          </a:p>
          <a:p>
            <a:pPr indent="0" lvl="0" marL="0" marR="0" rtl="0" algn="l">
              <a:lnSpc>
                <a:spcPct val="100000"/>
              </a:lnSpc>
              <a:spcBef>
                <a:spcPts val="0"/>
              </a:spcBef>
              <a:spcAft>
                <a:spcPts val="0"/>
              </a:spcAft>
              <a:buSzPts val="2000"/>
              <a:buNone/>
            </a:pPr>
            <a:r>
              <a:rPr lang="en-US" sz="2400"/>
              <a:t>If your personal brand varies then your audience will be confused</a:t>
            </a:r>
            <a:endParaRPr/>
          </a:p>
          <a:p>
            <a:pPr indent="0" lvl="0" marL="0" marR="0" rtl="0" algn="l">
              <a:lnSpc>
                <a:spcPct val="100000"/>
              </a:lnSpc>
              <a:spcBef>
                <a:spcPts val="0"/>
              </a:spcBef>
              <a:spcAft>
                <a:spcPts val="0"/>
              </a:spcAft>
              <a:buSzPts val="2000"/>
              <a:buNone/>
            </a:pPr>
            <a:r>
              <a:t/>
            </a:r>
            <a:endParaRPr sz="2400"/>
          </a:p>
          <a:p>
            <a:pPr indent="0" lvl="0" marL="0" marR="0" rtl="0" algn="l">
              <a:lnSpc>
                <a:spcPct val="100000"/>
              </a:lnSpc>
              <a:spcBef>
                <a:spcPts val="0"/>
              </a:spcBef>
              <a:spcAft>
                <a:spcPts val="0"/>
              </a:spcAft>
              <a:buSzPts val="2000"/>
              <a:buNone/>
            </a:pPr>
            <a:r>
              <a:t/>
            </a:r>
            <a:endParaRPr sz="2400"/>
          </a:p>
          <a:p>
            <a:pPr indent="0" lvl="0" marL="0" marR="0" rtl="0" algn="l">
              <a:lnSpc>
                <a:spcPct val="100000"/>
              </a:lnSpc>
              <a:spcBef>
                <a:spcPts val="0"/>
              </a:spcBef>
              <a:spcAft>
                <a:spcPts val="0"/>
              </a:spcAft>
              <a:buSzPts val="2000"/>
              <a:buNone/>
            </a:pPr>
            <a:r>
              <a:t/>
            </a:r>
            <a:endParaRPr sz="2400"/>
          </a:p>
        </p:txBody>
      </p:sp>
      <p:sp>
        <p:nvSpPr>
          <p:cNvPr id="205" name="Google Shape;205;p17"/>
          <p:cNvSpPr txBox="1"/>
          <p:nvPr>
            <p:ph idx="4294967295" type="dt"/>
          </p:nvPr>
        </p:nvSpPr>
        <p:spPr>
          <a:xfrm>
            <a:off x="0" y="6538912"/>
            <a:ext cx="2743200" cy="365125"/>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600"/>
              </a:spcAft>
              <a:buSzPts val="1400"/>
              <a:buNone/>
            </a:pPr>
            <a:r>
              <a:rPr lang="en-US"/>
              <a:t>24-05-2021</a:t>
            </a:r>
            <a:endParaRPr/>
          </a:p>
        </p:txBody>
      </p:sp>
      <p:sp>
        <p:nvSpPr>
          <p:cNvPr id="206" name="Google Shape;206;p17"/>
          <p:cNvSpPr txBox="1"/>
          <p:nvPr>
            <p:ph idx="4294967295" type="ftr"/>
          </p:nvPr>
        </p:nvSpPr>
        <p:spPr>
          <a:xfrm>
            <a:off x="4262511" y="6492875"/>
            <a:ext cx="4114800" cy="365125"/>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600"/>
              </a:spcAft>
              <a:buSzPts val="1400"/>
              <a:buNone/>
            </a:pPr>
            <a:r>
              <a:rPr lang="en-US"/>
              <a:t>Managerial Communication- Social Media Management</a:t>
            </a:r>
            <a:endParaRPr/>
          </a:p>
        </p:txBody>
      </p:sp>
      <p:sp>
        <p:nvSpPr>
          <p:cNvPr id="207" name="Google Shape;207;p17"/>
          <p:cNvSpPr txBox="1"/>
          <p:nvPr>
            <p:ph idx="4294967295" type="sldNum"/>
          </p:nvPr>
        </p:nvSpPr>
        <p:spPr>
          <a:xfrm>
            <a:off x="9448800" y="6356350"/>
            <a:ext cx="2743200" cy="365125"/>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600"/>
              </a:spcAft>
              <a:buSzPts val="1200"/>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1" name="Shape 211"/>
        <p:cNvGrpSpPr/>
        <p:nvPr/>
      </p:nvGrpSpPr>
      <p:grpSpPr>
        <a:xfrm>
          <a:off x="0" y="0"/>
          <a:ext cx="0" cy="0"/>
          <a:chOff x="0" y="0"/>
          <a:chExt cx="0" cy="0"/>
        </a:xfrm>
      </p:grpSpPr>
      <p:pic>
        <p:nvPicPr>
          <p:cNvPr descr="Constancy Meaning - YouTube" id="212" name="Google Shape;212;p18"/>
          <p:cNvPicPr preferRelativeResize="0"/>
          <p:nvPr/>
        </p:nvPicPr>
        <p:blipFill rotWithShape="1">
          <a:blip r:embed="rId3">
            <a:alphaModFix/>
          </a:blip>
          <a:srcRect b="-2" l="8184" r="10325" t="0"/>
          <a:stretch/>
        </p:blipFill>
        <p:spPr>
          <a:xfrm>
            <a:off x="69057" y="1342023"/>
            <a:ext cx="7024686" cy="4877802"/>
          </a:xfrm>
          <a:prstGeom prst="rect">
            <a:avLst/>
          </a:prstGeom>
          <a:noFill/>
          <a:ln>
            <a:noFill/>
          </a:ln>
        </p:spPr>
      </p:pic>
      <p:sp>
        <p:nvSpPr>
          <p:cNvPr id="213" name="Google Shape;213;p18"/>
          <p:cNvSpPr txBox="1"/>
          <p:nvPr>
            <p:ph idx="1" type="body"/>
          </p:nvPr>
        </p:nvSpPr>
        <p:spPr>
          <a:xfrm>
            <a:off x="7386635" y="2043106"/>
            <a:ext cx="3967165" cy="3475636"/>
          </a:xfrm>
          <a:prstGeom prst="rect">
            <a:avLst/>
          </a:prstGeom>
          <a:noFill/>
          <a:ln>
            <a:noFill/>
          </a:ln>
        </p:spPr>
        <p:txBody>
          <a:bodyPr anchorCtr="0" anchor="t" bIns="91425" lIns="91425" spcFirstLastPara="1" rIns="91425" wrap="square" tIns="91425">
            <a:normAutofit/>
          </a:bodyPr>
          <a:lstStyle/>
          <a:p>
            <a:pPr indent="0" lvl="0" marL="0" marR="0" rtl="0" algn="l">
              <a:lnSpc>
                <a:spcPct val="100000"/>
              </a:lnSpc>
              <a:spcBef>
                <a:spcPts val="0"/>
              </a:spcBef>
              <a:spcAft>
                <a:spcPts val="0"/>
              </a:spcAft>
              <a:buSzPts val="2000"/>
              <a:buNone/>
            </a:pPr>
            <a:r>
              <a:rPr lang="en-US" sz="2000"/>
              <a:t>Strong brands are always visible to their TG</a:t>
            </a:r>
            <a:endParaRPr/>
          </a:p>
          <a:p>
            <a:pPr indent="0" lvl="0" marL="0" marR="0" rtl="0" algn="l">
              <a:lnSpc>
                <a:spcPct val="100000"/>
              </a:lnSpc>
              <a:spcBef>
                <a:spcPts val="0"/>
              </a:spcBef>
              <a:spcAft>
                <a:spcPts val="0"/>
              </a:spcAft>
              <a:buSzPts val="2000"/>
              <a:buNone/>
            </a:pPr>
            <a:r>
              <a:t/>
            </a:r>
            <a:endParaRPr sz="2000"/>
          </a:p>
          <a:p>
            <a:pPr indent="0" lvl="0" marL="0" marR="0" rtl="0" algn="l">
              <a:lnSpc>
                <a:spcPct val="100000"/>
              </a:lnSpc>
              <a:spcBef>
                <a:spcPts val="0"/>
              </a:spcBef>
              <a:spcAft>
                <a:spcPts val="0"/>
              </a:spcAft>
              <a:buSzPts val="2000"/>
              <a:buNone/>
            </a:pPr>
            <a:r>
              <a:t/>
            </a:r>
            <a:endParaRPr sz="2000"/>
          </a:p>
          <a:p>
            <a:pPr indent="0" lvl="0" marL="0" marR="0" rtl="0" algn="l">
              <a:lnSpc>
                <a:spcPct val="100000"/>
              </a:lnSpc>
              <a:spcBef>
                <a:spcPts val="0"/>
              </a:spcBef>
              <a:spcAft>
                <a:spcPts val="0"/>
              </a:spcAft>
              <a:buSzPts val="2000"/>
              <a:buNone/>
            </a:pPr>
            <a:r>
              <a:rPr lang="en-US" sz="2000"/>
              <a:t>Monitor your brand through Social media</a:t>
            </a:r>
            <a:endParaRPr/>
          </a:p>
          <a:p>
            <a:pPr indent="0" lvl="0" marL="0" marR="0" rtl="0" algn="l">
              <a:lnSpc>
                <a:spcPct val="100000"/>
              </a:lnSpc>
              <a:spcBef>
                <a:spcPts val="0"/>
              </a:spcBef>
              <a:spcAft>
                <a:spcPts val="0"/>
              </a:spcAft>
              <a:buSzPts val="2000"/>
              <a:buNone/>
            </a:pPr>
            <a:r>
              <a:t/>
            </a:r>
            <a:endParaRPr sz="2000"/>
          </a:p>
          <a:p>
            <a:pPr indent="0" lvl="0" marL="0" marR="0" rtl="0" algn="l">
              <a:lnSpc>
                <a:spcPct val="100000"/>
              </a:lnSpc>
              <a:spcBef>
                <a:spcPts val="0"/>
              </a:spcBef>
              <a:spcAft>
                <a:spcPts val="0"/>
              </a:spcAft>
              <a:buSzPts val="2000"/>
              <a:buNone/>
            </a:pPr>
            <a:r>
              <a:t/>
            </a:r>
            <a:endParaRPr sz="2000"/>
          </a:p>
          <a:p>
            <a:pPr indent="0" lvl="0" marL="0" marR="0" rtl="0" algn="l">
              <a:lnSpc>
                <a:spcPct val="100000"/>
              </a:lnSpc>
              <a:spcBef>
                <a:spcPts val="0"/>
              </a:spcBef>
              <a:spcAft>
                <a:spcPts val="0"/>
              </a:spcAft>
              <a:buSzPts val="2000"/>
              <a:buNone/>
            </a:pPr>
            <a:r>
              <a:t/>
            </a:r>
            <a:endParaRPr sz="2000"/>
          </a:p>
        </p:txBody>
      </p:sp>
      <p:sp>
        <p:nvSpPr>
          <p:cNvPr id="214" name="Google Shape;214;p18"/>
          <p:cNvSpPr txBox="1"/>
          <p:nvPr>
            <p:ph idx="4294967295" type="dt"/>
          </p:nvPr>
        </p:nvSpPr>
        <p:spPr>
          <a:xfrm>
            <a:off x="0" y="6538912"/>
            <a:ext cx="2743200" cy="365125"/>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600"/>
              </a:spcAft>
              <a:buSzPts val="1400"/>
              <a:buNone/>
            </a:pPr>
            <a:r>
              <a:rPr lang="en-US"/>
              <a:t>24-05-2021</a:t>
            </a:r>
            <a:endParaRPr/>
          </a:p>
        </p:txBody>
      </p:sp>
      <p:sp>
        <p:nvSpPr>
          <p:cNvPr id="215" name="Google Shape;215;p18"/>
          <p:cNvSpPr txBox="1"/>
          <p:nvPr>
            <p:ph idx="4294967295" type="ftr"/>
          </p:nvPr>
        </p:nvSpPr>
        <p:spPr>
          <a:xfrm>
            <a:off x="4038600" y="6538912"/>
            <a:ext cx="4114800" cy="365125"/>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600"/>
              </a:spcAft>
              <a:buSzPts val="1400"/>
              <a:buNone/>
            </a:pPr>
            <a:r>
              <a:rPr lang="en-US"/>
              <a:t>Managerial Communication- Social Media Management</a:t>
            </a:r>
            <a:endParaRPr/>
          </a:p>
        </p:txBody>
      </p:sp>
      <p:sp>
        <p:nvSpPr>
          <p:cNvPr id="216" name="Google Shape;216;p18"/>
          <p:cNvSpPr txBox="1"/>
          <p:nvPr>
            <p:ph idx="4294967295" type="sldNum"/>
          </p:nvPr>
        </p:nvSpPr>
        <p:spPr>
          <a:xfrm>
            <a:off x="9448800" y="6356350"/>
            <a:ext cx="2743200" cy="365125"/>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600"/>
              </a:spcAft>
              <a:buSzPts val="1200"/>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9"/>
          <p:cNvSpPr txBox="1"/>
          <p:nvPr>
            <p:ph type="title"/>
          </p:nvPr>
        </p:nvSpPr>
        <p:spPr>
          <a:xfrm>
            <a:off x="609602" y="273600"/>
            <a:ext cx="10971839" cy="114516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SzPts val="1400"/>
              <a:buNone/>
            </a:pPr>
            <a:r>
              <a:t/>
            </a:r>
            <a:endParaRPr/>
          </a:p>
        </p:txBody>
      </p:sp>
      <p:sp>
        <p:nvSpPr>
          <p:cNvPr id="222" name="Google Shape;222;p19"/>
          <p:cNvSpPr txBox="1"/>
          <p:nvPr>
            <p:ph idx="1" type="body"/>
          </p:nvPr>
        </p:nvSpPr>
        <p:spPr>
          <a:xfrm>
            <a:off x="609602" y="1604520"/>
            <a:ext cx="10971839" cy="397656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2000"/>
              <a:buNone/>
            </a:pPr>
            <a:r>
              <a:t/>
            </a:r>
            <a:endParaRPr/>
          </a:p>
        </p:txBody>
      </p:sp>
      <p:sp>
        <p:nvSpPr>
          <p:cNvPr id="223" name="Google Shape;223;p19"/>
          <p:cNvSpPr txBox="1"/>
          <p:nvPr>
            <p:ph idx="4294967295" type="dt"/>
          </p:nvPr>
        </p:nvSpPr>
        <p:spPr>
          <a:xfrm>
            <a:off x="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24-05-2021</a:t>
            </a:r>
            <a:endParaRPr/>
          </a:p>
        </p:txBody>
      </p:sp>
      <p:sp>
        <p:nvSpPr>
          <p:cNvPr id="224" name="Google Shape;224;p19"/>
          <p:cNvSpPr txBox="1"/>
          <p:nvPr>
            <p:ph idx="4294967295" type="ftr"/>
          </p:nvPr>
        </p:nvSpPr>
        <p:spPr>
          <a:xfrm>
            <a:off x="0" y="6356350"/>
            <a:ext cx="41148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Managerial Communication- Social Media Management</a:t>
            </a:r>
            <a:endParaRPr/>
          </a:p>
        </p:txBody>
      </p:sp>
      <p:sp>
        <p:nvSpPr>
          <p:cNvPr id="225" name="Google Shape;225;p19"/>
          <p:cNvSpPr txBox="1"/>
          <p:nvPr>
            <p:ph idx="4294967295" type="sldNum"/>
          </p:nvPr>
        </p:nvSpPr>
        <p:spPr>
          <a:xfrm>
            <a:off x="94488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lang="en-US"/>
              <a:t>‹#›</a:t>
            </a:fld>
            <a:endParaRPr/>
          </a:p>
        </p:txBody>
      </p:sp>
      <p:pic>
        <p:nvPicPr>
          <p:cNvPr descr="Social Media Responsibility | Jerome Chamber of Commerce" id="226" name="Google Shape;226;p19"/>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pic>
        <p:nvPicPr>
          <p:cNvPr descr="Advantages of Outsourcing Social Media Management" id="57" name="Google Shape;57;p2"/>
          <p:cNvPicPr preferRelativeResize="0"/>
          <p:nvPr/>
        </p:nvPicPr>
        <p:blipFill rotWithShape="1">
          <a:blip r:embed="rId3">
            <a:alphaModFix/>
          </a:blip>
          <a:srcRect b="0" l="0" r="0" t="0"/>
          <a:stretch/>
        </p:blipFill>
        <p:spPr>
          <a:xfrm>
            <a:off x="12032" y="1378424"/>
            <a:ext cx="12295163" cy="5479575"/>
          </a:xfrm>
          <a:prstGeom prst="rect">
            <a:avLst/>
          </a:prstGeom>
          <a:noFill/>
          <a:ln>
            <a:noFill/>
          </a:ln>
        </p:spPr>
      </p:pic>
      <p:sp>
        <p:nvSpPr>
          <p:cNvPr id="58" name="Google Shape;58;p2"/>
          <p:cNvSpPr/>
          <p:nvPr/>
        </p:nvSpPr>
        <p:spPr>
          <a:xfrm>
            <a:off x="3111572" y="351450"/>
            <a:ext cx="5717175" cy="7078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4000" u="none" cap="none" strike="noStrike">
                <a:solidFill>
                  <a:srgbClr val="000000"/>
                </a:solidFill>
                <a:latin typeface="Calibri"/>
                <a:ea typeface="Calibri"/>
                <a:cs typeface="Calibri"/>
                <a:sym typeface="Calibri"/>
              </a:rPr>
              <a:t> Social Media Management</a:t>
            </a:r>
            <a:endParaRPr b="1" i="0" sz="1400" u="none" cap="none" strike="noStrike">
              <a:solidFill>
                <a:srgbClr val="000000"/>
              </a:solidFill>
              <a:latin typeface="Calibri"/>
              <a:ea typeface="Calibri"/>
              <a:cs typeface="Calibri"/>
              <a:sym typeface="Calibri"/>
            </a:endParaRPr>
          </a:p>
        </p:txBody>
      </p:sp>
      <p:sp>
        <p:nvSpPr>
          <p:cNvPr id="59" name="Google Shape;59;p2"/>
          <p:cNvSpPr txBox="1"/>
          <p:nvPr>
            <p:ph idx="10" type="dt"/>
          </p:nvPr>
        </p:nvSpPr>
        <p:spPr>
          <a:xfrm>
            <a:off x="50800" y="6540500"/>
            <a:ext cx="3454400" cy="304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24-05-2021</a:t>
            </a:r>
            <a:endParaRPr/>
          </a:p>
        </p:txBody>
      </p:sp>
      <p:sp>
        <p:nvSpPr>
          <p:cNvPr id="60" name="Google Shape;60;p2"/>
          <p:cNvSpPr txBox="1"/>
          <p:nvPr>
            <p:ph idx="11" type="ftr"/>
          </p:nvPr>
        </p:nvSpPr>
        <p:spPr>
          <a:xfrm>
            <a:off x="4402666" y="6553200"/>
            <a:ext cx="5215467" cy="292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Managerial Communication- Social Media Management</a:t>
            </a:r>
            <a:endParaRPr/>
          </a:p>
        </p:txBody>
      </p:sp>
      <p:sp>
        <p:nvSpPr>
          <p:cNvPr id="61" name="Google Shape;61;p2"/>
          <p:cNvSpPr txBox="1"/>
          <p:nvPr>
            <p:ph idx="12" type="sldNum"/>
          </p:nvPr>
        </p:nvSpPr>
        <p:spPr>
          <a:xfrm>
            <a:off x="11277600" y="6508751"/>
            <a:ext cx="6604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0"/>
          <p:cNvSpPr txBox="1"/>
          <p:nvPr>
            <p:ph idx="1" type="body"/>
          </p:nvPr>
        </p:nvSpPr>
        <p:spPr>
          <a:xfrm>
            <a:off x="838200" y="2300118"/>
            <a:ext cx="10515600" cy="3552042"/>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000"/>
              <a:buNone/>
            </a:pPr>
            <a:r>
              <a:rPr lang="en-US" sz="2400"/>
              <a:t>FIRING employees is SIMPLE these days. </a:t>
            </a:r>
            <a:endParaRPr/>
          </a:p>
          <a:p>
            <a:pPr indent="0" lvl="0" marL="0" rtl="0" algn="ctr">
              <a:lnSpc>
                <a:spcPct val="100000"/>
              </a:lnSpc>
              <a:spcBef>
                <a:spcPts val="0"/>
              </a:spcBef>
              <a:spcAft>
                <a:spcPts val="0"/>
              </a:spcAft>
              <a:buSzPts val="2000"/>
              <a:buNone/>
            </a:pPr>
            <a:r>
              <a:t/>
            </a:r>
            <a:endParaRPr sz="2400"/>
          </a:p>
          <a:p>
            <a:pPr indent="0" lvl="0" marL="0" rtl="0" algn="ctr">
              <a:lnSpc>
                <a:spcPct val="100000"/>
              </a:lnSpc>
              <a:spcBef>
                <a:spcPts val="0"/>
              </a:spcBef>
              <a:spcAft>
                <a:spcPts val="0"/>
              </a:spcAft>
              <a:buSzPts val="2000"/>
              <a:buNone/>
            </a:pPr>
            <a:r>
              <a:t/>
            </a:r>
            <a:endParaRPr sz="2400"/>
          </a:p>
          <a:p>
            <a:pPr indent="0" lvl="0" marL="0" rtl="0" algn="ctr">
              <a:lnSpc>
                <a:spcPct val="100000"/>
              </a:lnSpc>
              <a:spcBef>
                <a:spcPts val="0"/>
              </a:spcBef>
              <a:spcAft>
                <a:spcPts val="0"/>
              </a:spcAft>
              <a:buSzPts val="2000"/>
              <a:buNone/>
            </a:pPr>
            <a:r>
              <a:t/>
            </a:r>
            <a:endParaRPr sz="2400"/>
          </a:p>
          <a:p>
            <a:pPr indent="0" lvl="0" marL="0" rtl="0" algn="ctr">
              <a:lnSpc>
                <a:spcPct val="100000"/>
              </a:lnSpc>
              <a:spcBef>
                <a:spcPts val="0"/>
              </a:spcBef>
              <a:spcAft>
                <a:spcPts val="0"/>
              </a:spcAft>
              <a:buSzPts val="2000"/>
              <a:buNone/>
            </a:pPr>
            <a:r>
              <a:rPr lang="en-US" sz="2400"/>
              <a:t>All they have to do is POST IRRESPONSIBLY on SOCIAL MEDIA. Period. </a:t>
            </a:r>
            <a:endParaRPr sz="2400"/>
          </a:p>
        </p:txBody>
      </p:sp>
      <p:sp>
        <p:nvSpPr>
          <p:cNvPr id="232" name="Google Shape;232;p20"/>
          <p:cNvSpPr txBox="1"/>
          <p:nvPr>
            <p:ph idx="4294967295" type="dt"/>
          </p:nvPr>
        </p:nvSpPr>
        <p:spPr>
          <a:xfrm>
            <a:off x="0" y="6525483"/>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24-05-2021</a:t>
            </a:r>
            <a:endParaRPr/>
          </a:p>
        </p:txBody>
      </p:sp>
      <p:sp>
        <p:nvSpPr>
          <p:cNvPr id="233" name="Google Shape;233;p20"/>
          <p:cNvSpPr txBox="1"/>
          <p:nvPr>
            <p:ph idx="4294967295" type="ftr"/>
          </p:nvPr>
        </p:nvSpPr>
        <p:spPr>
          <a:xfrm>
            <a:off x="3882684" y="6468894"/>
            <a:ext cx="41148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Managerial Communication- Social Media Management</a:t>
            </a:r>
            <a:endParaRPr/>
          </a:p>
        </p:txBody>
      </p:sp>
      <p:sp>
        <p:nvSpPr>
          <p:cNvPr id="234" name="Google Shape;234;p20"/>
          <p:cNvSpPr txBox="1"/>
          <p:nvPr>
            <p:ph idx="4294967295" type="sldNum"/>
          </p:nvPr>
        </p:nvSpPr>
        <p:spPr>
          <a:xfrm>
            <a:off x="94488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8" name="Shape 238"/>
        <p:cNvGrpSpPr/>
        <p:nvPr/>
      </p:nvGrpSpPr>
      <p:grpSpPr>
        <a:xfrm>
          <a:off x="0" y="0"/>
          <a:ext cx="0" cy="0"/>
          <a:chOff x="0" y="0"/>
          <a:chExt cx="0" cy="0"/>
        </a:xfrm>
      </p:grpSpPr>
      <p:sp>
        <p:nvSpPr>
          <p:cNvPr id="239" name="Google Shape;239;p22"/>
          <p:cNvSpPr txBox="1"/>
          <p:nvPr>
            <p:ph idx="10" type="dt"/>
          </p:nvPr>
        </p:nvSpPr>
        <p:spPr>
          <a:xfrm>
            <a:off x="179232" y="6539231"/>
            <a:ext cx="2743200" cy="365125"/>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600"/>
              </a:spcAft>
              <a:buSzPts val="1400"/>
              <a:buNone/>
            </a:pPr>
            <a:r>
              <a:rPr lang="en-US"/>
              <a:t>24-05-2021</a:t>
            </a:r>
            <a:endParaRPr/>
          </a:p>
        </p:txBody>
      </p:sp>
      <p:sp>
        <p:nvSpPr>
          <p:cNvPr id="240" name="Google Shape;240;p22"/>
          <p:cNvSpPr txBox="1"/>
          <p:nvPr>
            <p:ph idx="11" type="ftr"/>
          </p:nvPr>
        </p:nvSpPr>
        <p:spPr>
          <a:xfrm>
            <a:off x="4402666" y="6553200"/>
            <a:ext cx="5215467" cy="292100"/>
          </a:xfrm>
          <a:prstGeom prst="rect">
            <a:avLst/>
          </a:prstGeom>
          <a:noFill/>
          <a:ln>
            <a:noFill/>
          </a:ln>
        </p:spPr>
        <p:txBody>
          <a:bodyPr anchorCtr="0" anchor="ctr" bIns="45700" lIns="91425" spcFirstLastPara="1" rIns="91425" wrap="square" tIns="45700">
            <a:normAutofit fontScale="92500" lnSpcReduction="20000"/>
          </a:bodyPr>
          <a:lstStyle/>
          <a:p>
            <a:pPr indent="0" lvl="0" marL="0" rtl="0" algn="l">
              <a:lnSpc>
                <a:spcPct val="100000"/>
              </a:lnSpc>
              <a:spcBef>
                <a:spcPts val="0"/>
              </a:spcBef>
              <a:spcAft>
                <a:spcPts val="600"/>
              </a:spcAft>
              <a:buSzPct val="144144"/>
              <a:buNone/>
            </a:pPr>
            <a:r>
              <a:rPr lang="en-US"/>
              <a:t>Managerial Communication- Social Media Management</a:t>
            </a:r>
            <a:endParaRPr/>
          </a:p>
        </p:txBody>
      </p:sp>
      <p:sp>
        <p:nvSpPr>
          <p:cNvPr id="241" name="Google Shape;241;p22"/>
          <p:cNvSpPr txBox="1"/>
          <p:nvPr>
            <p:ph idx="12" type="sldNum"/>
          </p:nvPr>
        </p:nvSpPr>
        <p:spPr>
          <a:xfrm>
            <a:off x="8805333" y="6356350"/>
            <a:ext cx="2743200" cy="365125"/>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600"/>
              </a:spcAft>
              <a:buSzPts val="1200"/>
              <a:buNone/>
            </a:pPr>
            <a:fld id="{00000000-1234-1234-1234-123412341234}" type="slidenum">
              <a:rPr lang="en-US"/>
              <a:t>‹#›</a:t>
            </a:fld>
            <a:endParaRPr/>
          </a:p>
        </p:txBody>
      </p:sp>
      <p:pic>
        <p:nvPicPr>
          <p:cNvPr descr="A Small Request to Close Out the Year - Jane Fund" id="242" name="Google Shape;242;p22"/>
          <p:cNvPicPr preferRelativeResize="0"/>
          <p:nvPr/>
        </p:nvPicPr>
        <p:blipFill rotWithShape="1">
          <a:blip r:embed="rId3">
            <a:alphaModFix/>
          </a:blip>
          <a:srcRect b="0" l="0" r="0" t="0"/>
          <a:stretch/>
        </p:blipFill>
        <p:spPr>
          <a:xfrm>
            <a:off x="3310467" y="643467"/>
            <a:ext cx="5571065" cy="557106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3"/>
          <p:cNvSpPr txBox="1"/>
          <p:nvPr>
            <p:ph type="title"/>
          </p:nvPr>
        </p:nvSpPr>
        <p:spPr>
          <a:xfrm>
            <a:off x="4191000" y="562459"/>
            <a:ext cx="3809999" cy="114516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SzPts val="1400"/>
              <a:buNone/>
            </a:pPr>
            <a:r>
              <a:rPr b="1" lang="en-US" sz="3200">
                <a:latin typeface="Calibri"/>
                <a:ea typeface="Calibri"/>
                <a:cs typeface="Calibri"/>
                <a:sym typeface="Calibri"/>
              </a:rPr>
              <a:t>Learning Outcomes</a:t>
            </a:r>
            <a:br>
              <a:rPr b="1" lang="en-US" sz="3200">
                <a:latin typeface="Calibri"/>
                <a:ea typeface="Calibri"/>
                <a:cs typeface="Calibri"/>
                <a:sym typeface="Calibri"/>
              </a:rPr>
            </a:br>
            <a:endParaRPr b="1" sz="3200">
              <a:latin typeface="Calibri"/>
              <a:ea typeface="Calibri"/>
              <a:cs typeface="Calibri"/>
              <a:sym typeface="Calibri"/>
            </a:endParaRPr>
          </a:p>
        </p:txBody>
      </p:sp>
      <p:sp>
        <p:nvSpPr>
          <p:cNvPr id="67" name="Google Shape;67;p3"/>
          <p:cNvSpPr txBox="1"/>
          <p:nvPr>
            <p:ph idx="1" type="body"/>
          </p:nvPr>
        </p:nvSpPr>
        <p:spPr>
          <a:xfrm>
            <a:off x="838200" y="1891841"/>
            <a:ext cx="8686801" cy="3074317"/>
          </a:xfrm>
          <a:prstGeom prst="rect">
            <a:avLst/>
          </a:prstGeom>
          <a:noFill/>
          <a:ln>
            <a:noFill/>
          </a:ln>
        </p:spPr>
        <p:txBody>
          <a:bodyPr anchorCtr="0" anchor="t" bIns="91425" lIns="91425" spcFirstLastPara="1" rIns="91425" wrap="square" tIns="91425">
            <a:normAutofit/>
          </a:bodyPr>
          <a:lstStyle/>
          <a:p>
            <a:pPr indent="-457200" lvl="0" marL="457200" rtl="0" algn="l">
              <a:lnSpc>
                <a:spcPct val="100000"/>
              </a:lnSpc>
              <a:spcBef>
                <a:spcPts val="0"/>
              </a:spcBef>
              <a:spcAft>
                <a:spcPts val="0"/>
              </a:spcAft>
              <a:buSzPts val="2000"/>
              <a:buFont typeface="Arial"/>
              <a:buChar char="•"/>
            </a:pPr>
            <a:r>
              <a:rPr lang="en-US" sz="2400">
                <a:latin typeface="Calibri"/>
                <a:ea typeface="Calibri"/>
                <a:cs typeface="Calibri"/>
                <a:sym typeface="Calibri"/>
              </a:rPr>
              <a:t>Understand the importance of social media</a:t>
            </a:r>
            <a:endParaRPr/>
          </a:p>
          <a:p>
            <a:pPr indent="-330200" lvl="0" marL="457200" rtl="0" algn="l">
              <a:lnSpc>
                <a:spcPct val="100000"/>
              </a:lnSpc>
              <a:spcBef>
                <a:spcPts val="0"/>
              </a:spcBef>
              <a:spcAft>
                <a:spcPts val="0"/>
              </a:spcAft>
              <a:buSzPts val="2000"/>
              <a:buFont typeface="Arial"/>
              <a:buNone/>
            </a:pPr>
            <a:r>
              <a:t/>
            </a:r>
            <a:endParaRPr sz="2400">
              <a:latin typeface="Calibri"/>
              <a:ea typeface="Calibri"/>
              <a:cs typeface="Calibri"/>
              <a:sym typeface="Calibri"/>
            </a:endParaRPr>
          </a:p>
          <a:p>
            <a:pPr indent="-457200" lvl="0" marL="457200" rtl="0" algn="l">
              <a:lnSpc>
                <a:spcPct val="100000"/>
              </a:lnSpc>
              <a:spcBef>
                <a:spcPts val="0"/>
              </a:spcBef>
              <a:spcAft>
                <a:spcPts val="0"/>
              </a:spcAft>
              <a:buSzPts val="2000"/>
              <a:buFont typeface="Arial"/>
              <a:buChar char="•"/>
            </a:pPr>
            <a:r>
              <a:rPr lang="en-US" sz="2400">
                <a:latin typeface="Calibri"/>
                <a:ea typeface="Calibri"/>
                <a:cs typeface="Calibri"/>
                <a:sym typeface="Calibri"/>
              </a:rPr>
              <a:t>Understand the importance of personal branding</a:t>
            </a:r>
            <a:endParaRPr/>
          </a:p>
          <a:p>
            <a:pPr indent="-215900" lvl="0" marL="342900" rtl="0" algn="l">
              <a:lnSpc>
                <a:spcPct val="100000"/>
              </a:lnSpc>
              <a:spcBef>
                <a:spcPts val="0"/>
              </a:spcBef>
              <a:spcAft>
                <a:spcPts val="0"/>
              </a:spcAft>
              <a:buSzPts val="2000"/>
              <a:buFont typeface="Arial"/>
              <a:buNone/>
            </a:pPr>
            <a:r>
              <a:t/>
            </a:r>
            <a:endParaRPr sz="2400">
              <a:latin typeface="Calibri"/>
              <a:ea typeface="Calibri"/>
              <a:cs typeface="Calibri"/>
              <a:sym typeface="Calibri"/>
            </a:endParaRPr>
          </a:p>
          <a:p>
            <a:pPr indent="-457200" lvl="0" marL="457200" rtl="0" algn="l">
              <a:lnSpc>
                <a:spcPct val="100000"/>
              </a:lnSpc>
              <a:spcBef>
                <a:spcPts val="0"/>
              </a:spcBef>
              <a:spcAft>
                <a:spcPts val="0"/>
              </a:spcAft>
              <a:buSzPts val="2000"/>
              <a:buFont typeface="Arial"/>
              <a:buChar char="•"/>
            </a:pPr>
            <a:r>
              <a:rPr lang="en-US" sz="2400">
                <a:latin typeface="Calibri"/>
                <a:ea typeface="Calibri"/>
                <a:cs typeface="Calibri"/>
                <a:sym typeface="Calibri"/>
              </a:rPr>
              <a:t>Practice the optimum use of social media in daily life</a:t>
            </a:r>
            <a:endParaRPr/>
          </a:p>
          <a:p>
            <a:pPr indent="-330200" lvl="0" marL="457200" rtl="0" algn="l">
              <a:lnSpc>
                <a:spcPct val="100000"/>
              </a:lnSpc>
              <a:spcBef>
                <a:spcPts val="0"/>
              </a:spcBef>
              <a:spcAft>
                <a:spcPts val="0"/>
              </a:spcAft>
              <a:buSzPts val="2000"/>
              <a:buFont typeface="Arial"/>
              <a:buNone/>
            </a:pPr>
            <a:r>
              <a:t/>
            </a:r>
            <a:endParaRPr sz="2400">
              <a:latin typeface="Calibri"/>
              <a:ea typeface="Calibri"/>
              <a:cs typeface="Calibri"/>
              <a:sym typeface="Calibri"/>
            </a:endParaRPr>
          </a:p>
          <a:p>
            <a:pPr indent="-457200" lvl="0" marL="457200" rtl="0" algn="l">
              <a:lnSpc>
                <a:spcPct val="100000"/>
              </a:lnSpc>
              <a:spcBef>
                <a:spcPts val="0"/>
              </a:spcBef>
              <a:spcAft>
                <a:spcPts val="0"/>
              </a:spcAft>
              <a:buSzPts val="2000"/>
              <a:buFont typeface="Arial"/>
              <a:buChar char="•"/>
            </a:pPr>
            <a:r>
              <a:rPr lang="en-US" sz="2400">
                <a:latin typeface="Calibri"/>
                <a:ea typeface="Calibri"/>
                <a:cs typeface="Calibri"/>
                <a:sym typeface="Calibri"/>
              </a:rPr>
              <a:t>Apply its different uses in professional life</a:t>
            </a:r>
            <a:endParaRPr/>
          </a:p>
          <a:p>
            <a:pPr indent="0" lvl="0" marL="0" marR="0" rtl="0" algn="l">
              <a:lnSpc>
                <a:spcPct val="100000"/>
              </a:lnSpc>
              <a:spcBef>
                <a:spcPts val="0"/>
              </a:spcBef>
              <a:spcAft>
                <a:spcPts val="0"/>
              </a:spcAft>
              <a:buSzPts val="2000"/>
              <a:buNone/>
            </a:pPr>
            <a:r>
              <a:t/>
            </a:r>
            <a:endParaRPr sz="2400">
              <a:latin typeface="Calibri"/>
              <a:ea typeface="Calibri"/>
              <a:cs typeface="Calibri"/>
              <a:sym typeface="Calibri"/>
            </a:endParaRPr>
          </a:p>
          <a:p>
            <a:pPr indent="-457200" lvl="0" marL="457200" rtl="0" algn="l">
              <a:lnSpc>
                <a:spcPct val="100000"/>
              </a:lnSpc>
              <a:spcBef>
                <a:spcPts val="0"/>
              </a:spcBef>
              <a:spcAft>
                <a:spcPts val="0"/>
              </a:spcAft>
              <a:buSzPts val="2000"/>
              <a:buNone/>
            </a:pPr>
            <a:r>
              <a:t/>
            </a:r>
            <a:endParaRPr>
              <a:latin typeface="Calibri"/>
              <a:ea typeface="Calibri"/>
              <a:cs typeface="Calibri"/>
              <a:sym typeface="Calibri"/>
            </a:endParaRPr>
          </a:p>
          <a:p>
            <a:pPr indent="-457200" lvl="0" marL="457200" rtl="0" algn="l">
              <a:lnSpc>
                <a:spcPct val="100000"/>
              </a:lnSpc>
              <a:spcBef>
                <a:spcPts val="0"/>
              </a:spcBef>
              <a:spcAft>
                <a:spcPts val="0"/>
              </a:spcAft>
              <a:buSzPts val="2000"/>
              <a:buNone/>
            </a:pPr>
            <a:r>
              <a:t/>
            </a:r>
            <a:endParaRPr>
              <a:latin typeface="Calibri"/>
              <a:ea typeface="Calibri"/>
              <a:cs typeface="Calibri"/>
              <a:sym typeface="Calibri"/>
            </a:endParaRPr>
          </a:p>
          <a:p>
            <a:pPr indent="0" lvl="0" marL="0" marR="0" rtl="0" algn="l">
              <a:lnSpc>
                <a:spcPct val="100000"/>
              </a:lnSpc>
              <a:spcBef>
                <a:spcPts val="0"/>
              </a:spcBef>
              <a:spcAft>
                <a:spcPts val="0"/>
              </a:spcAft>
              <a:buSzPts val="2000"/>
              <a:buNone/>
            </a:pPr>
            <a:r>
              <a:t/>
            </a:r>
            <a:endParaRPr/>
          </a:p>
        </p:txBody>
      </p:sp>
      <p:sp>
        <p:nvSpPr>
          <p:cNvPr id="68" name="Google Shape;68;p3"/>
          <p:cNvSpPr txBox="1"/>
          <p:nvPr>
            <p:ph idx="4294967295" type="dt"/>
          </p:nvPr>
        </p:nvSpPr>
        <p:spPr>
          <a:xfrm>
            <a:off x="0" y="6539231"/>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24-05-2021</a:t>
            </a:r>
            <a:endParaRPr/>
          </a:p>
        </p:txBody>
      </p:sp>
      <p:sp>
        <p:nvSpPr>
          <p:cNvPr id="69" name="Google Shape;69;p3"/>
          <p:cNvSpPr txBox="1"/>
          <p:nvPr>
            <p:ph idx="4294967295" type="ftr"/>
          </p:nvPr>
        </p:nvSpPr>
        <p:spPr>
          <a:xfrm>
            <a:off x="4403188" y="6536030"/>
            <a:ext cx="41148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Managerial Communication- Social Media Management</a:t>
            </a:r>
            <a:endParaRPr/>
          </a:p>
        </p:txBody>
      </p:sp>
      <p:sp>
        <p:nvSpPr>
          <p:cNvPr id="70" name="Google Shape;70;p3"/>
          <p:cNvSpPr txBox="1"/>
          <p:nvPr>
            <p:ph idx="4294967295" type="sldNum"/>
          </p:nvPr>
        </p:nvSpPr>
        <p:spPr>
          <a:xfrm>
            <a:off x="94488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7">
                                            <p:txEl>
                                              <p:pRg end="0" st="0"/>
                                            </p:txEl>
                                          </p:spTgt>
                                        </p:tgtEl>
                                        <p:attrNameLst>
                                          <p:attrName>style.visibility</p:attrName>
                                        </p:attrNameLst>
                                      </p:cBhvr>
                                      <p:to>
                                        <p:strVal val="visible"/>
                                      </p:to>
                                    </p:set>
                                    <p:anim calcmode="lin" valueType="num">
                                      <p:cBhvr additive="base">
                                        <p:cTn dur="500"/>
                                        <p:tgtEl>
                                          <p:spTgt spid="67">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7">
                                            <p:txEl>
                                              <p:pRg end="1" st="1"/>
                                            </p:txEl>
                                          </p:spTgt>
                                        </p:tgtEl>
                                        <p:attrNameLst>
                                          <p:attrName>style.visibility</p:attrName>
                                        </p:attrNameLst>
                                      </p:cBhvr>
                                      <p:to>
                                        <p:strVal val="visible"/>
                                      </p:to>
                                    </p:set>
                                    <p:anim calcmode="lin" valueType="num">
                                      <p:cBhvr additive="base">
                                        <p:cTn dur="500"/>
                                        <p:tgtEl>
                                          <p:spTgt spid="67">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7">
                                            <p:txEl>
                                              <p:pRg end="2" st="2"/>
                                            </p:txEl>
                                          </p:spTgt>
                                        </p:tgtEl>
                                        <p:attrNameLst>
                                          <p:attrName>style.visibility</p:attrName>
                                        </p:attrNameLst>
                                      </p:cBhvr>
                                      <p:to>
                                        <p:strVal val="visible"/>
                                      </p:to>
                                    </p:set>
                                    <p:anim calcmode="lin" valueType="num">
                                      <p:cBhvr additive="base">
                                        <p:cTn dur="500"/>
                                        <p:tgtEl>
                                          <p:spTgt spid="67">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7">
                                            <p:txEl>
                                              <p:pRg end="3" st="3"/>
                                            </p:txEl>
                                          </p:spTgt>
                                        </p:tgtEl>
                                        <p:attrNameLst>
                                          <p:attrName>style.visibility</p:attrName>
                                        </p:attrNameLst>
                                      </p:cBhvr>
                                      <p:to>
                                        <p:strVal val="visible"/>
                                      </p:to>
                                    </p:set>
                                    <p:anim calcmode="lin" valueType="num">
                                      <p:cBhvr additive="base">
                                        <p:cTn dur="500"/>
                                        <p:tgtEl>
                                          <p:spTgt spid="67">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7">
                                            <p:txEl>
                                              <p:pRg end="4" st="4"/>
                                            </p:txEl>
                                          </p:spTgt>
                                        </p:tgtEl>
                                        <p:attrNameLst>
                                          <p:attrName>style.visibility</p:attrName>
                                        </p:attrNameLst>
                                      </p:cBhvr>
                                      <p:to>
                                        <p:strVal val="visible"/>
                                      </p:to>
                                    </p:set>
                                    <p:anim calcmode="lin" valueType="num">
                                      <p:cBhvr additive="base">
                                        <p:cTn dur="500"/>
                                        <p:tgtEl>
                                          <p:spTgt spid="67">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7">
                                            <p:txEl>
                                              <p:pRg end="5" st="5"/>
                                            </p:txEl>
                                          </p:spTgt>
                                        </p:tgtEl>
                                        <p:attrNameLst>
                                          <p:attrName>style.visibility</p:attrName>
                                        </p:attrNameLst>
                                      </p:cBhvr>
                                      <p:to>
                                        <p:strVal val="visible"/>
                                      </p:to>
                                    </p:set>
                                    <p:anim calcmode="lin" valueType="num">
                                      <p:cBhvr additive="base">
                                        <p:cTn dur="500"/>
                                        <p:tgtEl>
                                          <p:spTgt spid="67">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7">
                                            <p:txEl>
                                              <p:pRg end="6" st="6"/>
                                            </p:txEl>
                                          </p:spTgt>
                                        </p:tgtEl>
                                        <p:attrNameLst>
                                          <p:attrName>style.visibility</p:attrName>
                                        </p:attrNameLst>
                                      </p:cBhvr>
                                      <p:to>
                                        <p:strVal val="visible"/>
                                      </p:to>
                                    </p:set>
                                    <p:anim calcmode="lin" valueType="num">
                                      <p:cBhvr additive="base">
                                        <p:cTn dur="500"/>
                                        <p:tgtEl>
                                          <p:spTgt spid="67">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7">
                                            <p:txEl>
                                              <p:pRg end="7" st="7"/>
                                            </p:txEl>
                                          </p:spTgt>
                                        </p:tgtEl>
                                        <p:attrNameLst>
                                          <p:attrName>style.visibility</p:attrName>
                                        </p:attrNameLst>
                                      </p:cBhvr>
                                      <p:to>
                                        <p:strVal val="visible"/>
                                      </p:to>
                                    </p:set>
                                    <p:anim calcmode="lin" valueType="num">
                                      <p:cBhvr additive="base">
                                        <p:cTn dur="500"/>
                                        <p:tgtEl>
                                          <p:spTgt spid="67">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7">
                                            <p:txEl>
                                              <p:pRg end="8" st="8"/>
                                            </p:txEl>
                                          </p:spTgt>
                                        </p:tgtEl>
                                        <p:attrNameLst>
                                          <p:attrName>style.visibility</p:attrName>
                                        </p:attrNameLst>
                                      </p:cBhvr>
                                      <p:to>
                                        <p:strVal val="visible"/>
                                      </p:to>
                                    </p:set>
                                    <p:anim calcmode="lin" valueType="num">
                                      <p:cBhvr additive="base">
                                        <p:cTn dur="500"/>
                                        <p:tgtEl>
                                          <p:spTgt spid="67">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7">
                                            <p:txEl>
                                              <p:pRg end="9" st="9"/>
                                            </p:txEl>
                                          </p:spTgt>
                                        </p:tgtEl>
                                        <p:attrNameLst>
                                          <p:attrName>style.visibility</p:attrName>
                                        </p:attrNameLst>
                                      </p:cBhvr>
                                      <p:to>
                                        <p:strVal val="visible"/>
                                      </p:to>
                                    </p:set>
                                    <p:anim calcmode="lin" valueType="num">
                                      <p:cBhvr additive="base">
                                        <p:cTn dur="500"/>
                                        <p:tgtEl>
                                          <p:spTgt spid="67">
                                            <p:txEl>
                                              <p:pRg end="9" st="9"/>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7">
                                            <p:txEl>
                                              <p:pRg end="10" st="10"/>
                                            </p:txEl>
                                          </p:spTgt>
                                        </p:tgtEl>
                                        <p:attrNameLst>
                                          <p:attrName>style.visibility</p:attrName>
                                        </p:attrNameLst>
                                      </p:cBhvr>
                                      <p:to>
                                        <p:strVal val="visible"/>
                                      </p:to>
                                    </p:set>
                                    <p:anim calcmode="lin" valueType="num">
                                      <p:cBhvr additive="base">
                                        <p:cTn dur="500"/>
                                        <p:tgtEl>
                                          <p:spTgt spid="67">
                                            <p:txEl>
                                              <p:pRg end="10" st="10"/>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pic>
        <p:nvPicPr>
          <p:cNvPr descr="First Steps For Marketing Your Personal Brand - Print Media Centr" id="75" name="Google Shape;75;p4"/>
          <p:cNvPicPr preferRelativeResize="0"/>
          <p:nvPr/>
        </p:nvPicPr>
        <p:blipFill rotWithShape="1">
          <a:blip r:embed="rId3">
            <a:alphaModFix/>
          </a:blip>
          <a:srcRect b="0" l="0" r="0" t="0"/>
          <a:stretch/>
        </p:blipFill>
        <p:spPr>
          <a:xfrm>
            <a:off x="432581" y="346609"/>
            <a:ext cx="10921219" cy="4825892"/>
          </a:xfrm>
          <a:prstGeom prst="rect">
            <a:avLst/>
          </a:prstGeom>
          <a:noFill/>
          <a:ln cap="flat" cmpd="sng" w="9525">
            <a:solidFill>
              <a:schemeClr val="dk1"/>
            </a:solidFill>
            <a:prstDash val="solid"/>
            <a:round/>
            <a:headEnd len="sm" w="sm" type="none"/>
            <a:tailEnd len="sm" w="sm" type="none"/>
          </a:ln>
        </p:spPr>
      </p:pic>
      <p:sp>
        <p:nvSpPr>
          <p:cNvPr id="76" name="Google Shape;76;p4"/>
          <p:cNvSpPr txBox="1"/>
          <p:nvPr>
            <p:ph idx="10" type="dt"/>
          </p:nvPr>
        </p:nvSpPr>
        <p:spPr>
          <a:xfrm>
            <a:off x="50800" y="6540500"/>
            <a:ext cx="3454400" cy="304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24-05-2021</a:t>
            </a:r>
            <a:endParaRPr/>
          </a:p>
        </p:txBody>
      </p:sp>
      <p:sp>
        <p:nvSpPr>
          <p:cNvPr id="77" name="Google Shape;77;p4"/>
          <p:cNvSpPr txBox="1"/>
          <p:nvPr>
            <p:ph idx="11" type="ftr"/>
          </p:nvPr>
        </p:nvSpPr>
        <p:spPr>
          <a:xfrm>
            <a:off x="4402666" y="6553200"/>
            <a:ext cx="5215467" cy="292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Managerial Communication- Social Media Management</a:t>
            </a:r>
            <a:endParaRPr/>
          </a:p>
        </p:txBody>
      </p:sp>
      <p:sp>
        <p:nvSpPr>
          <p:cNvPr id="78" name="Google Shape;78;p4"/>
          <p:cNvSpPr txBox="1"/>
          <p:nvPr>
            <p:ph idx="12" type="sldNum"/>
          </p:nvPr>
        </p:nvSpPr>
        <p:spPr>
          <a:xfrm>
            <a:off x="11277600" y="6508751"/>
            <a:ext cx="6604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5"/>
          <p:cNvSpPr txBox="1"/>
          <p:nvPr>
            <p:ph idx="1" type="body"/>
          </p:nvPr>
        </p:nvSpPr>
        <p:spPr>
          <a:xfrm>
            <a:off x="4412341" y="423081"/>
            <a:ext cx="6273855" cy="5440052"/>
          </a:xfrm>
          <a:prstGeom prst="rect">
            <a:avLst/>
          </a:prstGeom>
          <a:noFill/>
          <a:ln>
            <a:noFill/>
          </a:ln>
        </p:spPr>
        <p:txBody>
          <a:bodyPr anchorCtr="0" anchor="t" bIns="91425" lIns="91425" spcFirstLastPara="1" rIns="91425" wrap="square" tIns="91425">
            <a:normAutofit/>
          </a:bodyPr>
          <a:lstStyle/>
          <a:p>
            <a:pPr indent="0" lvl="0" marL="0" marR="0" rtl="0" algn="l">
              <a:lnSpc>
                <a:spcPct val="100000"/>
              </a:lnSpc>
              <a:spcBef>
                <a:spcPts val="0"/>
              </a:spcBef>
              <a:spcAft>
                <a:spcPts val="0"/>
              </a:spcAft>
              <a:buSzPts val="2000"/>
              <a:buNone/>
            </a:pPr>
            <a:r>
              <a:t/>
            </a:r>
            <a:endParaRPr sz="2000">
              <a:solidFill>
                <a:srgbClr val="202122"/>
              </a:solidFill>
              <a:latin typeface="Arial"/>
              <a:ea typeface="Arial"/>
              <a:cs typeface="Arial"/>
              <a:sym typeface="Arial"/>
            </a:endParaRPr>
          </a:p>
          <a:p>
            <a:pPr indent="0" lvl="0" marL="0" marR="0" rtl="0" algn="l">
              <a:lnSpc>
                <a:spcPct val="100000"/>
              </a:lnSpc>
              <a:spcBef>
                <a:spcPts val="0"/>
              </a:spcBef>
              <a:spcAft>
                <a:spcPts val="0"/>
              </a:spcAft>
              <a:buSzPts val="2000"/>
              <a:buNone/>
            </a:pPr>
            <a:r>
              <a:rPr lang="en-US" sz="2000">
                <a:solidFill>
                  <a:srgbClr val="202122"/>
                </a:solidFill>
                <a:latin typeface="Arial"/>
                <a:ea typeface="Arial"/>
                <a:cs typeface="Arial"/>
                <a:sym typeface="Arial"/>
              </a:rPr>
              <a:t>Conscious and Intentional effort to create and </a:t>
            </a:r>
            <a:r>
              <a:rPr lang="en-US" sz="2400">
                <a:solidFill>
                  <a:srgbClr val="202122"/>
                </a:solidFill>
                <a:latin typeface="Arial"/>
                <a:ea typeface="Arial"/>
                <a:cs typeface="Arial"/>
                <a:sym typeface="Arial"/>
              </a:rPr>
              <a:t>influence</a:t>
            </a:r>
            <a:r>
              <a:rPr lang="en-US" sz="2000">
                <a:solidFill>
                  <a:srgbClr val="202122"/>
                </a:solidFill>
                <a:latin typeface="Arial"/>
                <a:ea typeface="Arial"/>
                <a:cs typeface="Arial"/>
                <a:sym typeface="Arial"/>
              </a:rPr>
              <a:t> public perception</a:t>
            </a:r>
            <a:endParaRPr/>
          </a:p>
          <a:p>
            <a:pPr indent="0" lvl="0" marL="0" marR="0" rtl="0" algn="l">
              <a:lnSpc>
                <a:spcPct val="100000"/>
              </a:lnSpc>
              <a:spcBef>
                <a:spcPts val="0"/>
              </a:spcBef>
              <a:spcAft>
                <a:spcPts val="0"/>
              </a:spcAft>
              <a:buSzPts val="2000"/>
              <a:buNone/>
            </a:pPr>
            <a:r>
              <a:t/>
            </a:r>
            <a:endParaRPr sz="2000">
              <a:solidFill>
                <a:srgbClr val="202122"/>
              </a:solidFill>
              <a:latin typeface="Arial"/>
              <a:ea typeface="Arial"/>
              <a:cs typeface="Arial"/>
              <a:sym typeface="Arial"/>
            </a:endParaRPr>
          </a:p>
          <a:p>
            <a:pPr indent="0" lvl="0" marL="0" rtl="0" algn="l">
              <a:lnSpc>
                <a:spcPct val="100000"/>
              </a:lnSpc>
              <a:spcBef>
                <a:spcPts val="0"/>
              </a:spcBef>
              <a:spcAft>
                <a:spcPts val="0"/>
              </a:spcAft>
              <a:buSzPts val="2000"/>
              <a:buNone/>
            </a:pPr>
            <a:r>
              <a:t/>
            </a:r>
            <a:endParaRPr sz="2000">
              <a:solidFill>
                <a:srgbClr val="202122"/>
              </a:solidFill>
              <a:latin typeface="Arial"/>
              <a:ea typeface="Arial"/>
              <a:cs typeface="Arial"/>
              <a:sym typeface="Arial"/>
            </a:endParaRPr>
          </a:p>
          <a:p>
            <a:pPr indent="0" lvl="0" marL="0" marR="0" rtl="0" algn="l">
              <a:lnSpc>
                <a:spcPct val="100000"/>
              </a:lnSpc>
              <a:spcBef>
                <a:spcPts val="0"/>
              </a:spcBef>
              <a:spcAft>
                <a:spcPts val="0"/>
              </a:spcAft>
              <a:buSzPts val="2000"/>
              <a:buNone/>
            </a:pPr>
            <a:r>
              <a:t/>
            </a:r>
            <a:endParaRPr sz="2000">
              <a:solidFill>
                <a:srgbClr val="202122"/>
              </a:solidFill>
              <a:latin typeface="Arial"/>
              <a:ea typeface="Arial"/>
              <a:cs typeface="Arial"/>
              <a:sym typeface="Arial"/>
            </a:endParaRPr>
          </a:p>
          <a:p>
            <a:pPr indent="0" lvl="0" marL="0" marR="0" rtl="0" algn="l">
              <a:lnSpc>
                <a:spcPct val="100000"/>
              </a:lnSpc>
              <a:spcBef>
                <a:spcPts val="0"/>
              </a:spcBef>
              <a:spcAft>
                <a:spcPts val="0"/>
              </a:spcAft>
              <a:buSzPts val="2000"/>
              <a:buNone/>
            </a:pPr>
            <a:r>
              <a:t/>
            </a:r>
            <a:endParaRPr sz="2000">
              <a:solidFill>
                <a:srgbClr val="202122"/>
              </a:solidFill>
              <a:latin typeface="Arial"/>
              <a:ea typeface="Arial"/>
              <a:cs typeface="Arial"/>
              <a:sym typeface="Arial"/>
            </a:endParaRPr>
          </a:p>
          <a:p>
            <a:pPr indent="0" lvl="0" marL="0" marR="0" rtl="0" algn="l">
              <a:lnSpc>
                <a:spcPct val="100000"/>
              </a:lnSpc>
              <a:spcBef>
                <a:spcPts val="0"/>
              </a:spcBef>
              <a:spcAft>
                <a:spcPts val="0"/>
              </a:spcAft>
              <a:buSzPts val="2000"/>
              <a:buNone/>
            </a:pPr>
            <a:r>
              <a:rPr lang="en-US" sz="2000">
                <a:solidFill>
                  <a:srgbClr val="202122"/>
                </a:solidFill>
                <a:latin typeface="Arial"/>
                <a:ea typeface="Arial"/>
                <a:cs typeface="Arial"/>
                <a:sym typeface="Arial"/>
              </a:rPr>
              <a:t>Elevates your credibility</a:t>
            </a:r>
            <a:endParaRPr/>
          </a:p>
          <a:p>
            <a:pPr indent="0" lvl="0" marL="0" marR="0" rtl="0" algn="l">
              <a:lnSpc>
                <a:spcPct val="100000"/>
              </a:lnSpc>
              <a:spcBef>
                <a:spcPts val="0"/>
              </a:spcBef>
              <a:spcAft>
                <a:spcPts val="0"/>
              </a:spcAft>
              <a:buSzPts val="2000"/>
              <a:buNone/>
            </a:pPr>
            <a:r>
              <a:rPr lang="en-US" sz="2000">
                <a:solidFill>
                  <a:srgbClr val="202122"/>
                </a:solidFill>
                <a:latin typeface="Arial"/>
                <a:ea typeface="Arial"/>
                <a:cs typeface="Arial"/>
                <a:sym typeface="Arial"/>
              </a:rPr>
              <a:t>Differentiates you from the competition </a:t>
            </a:r>
            <a:endParaRPr/>
          </a:p>
          <a:p>
            <a:pPr indent="0" lvl="0" marL="0" marR="0" rtl="0" algn="l">
              <a:lnSpc>
                <a:spcPct val="100000"/>
              </a:lnSpc>
              <a:spcBef>
                <a:spcPts val="0"/>
              </a:spcBef>
              <a:spcAft>
                <a:spcPts val="0"/>
              </a:spcAft>
              <a:buSzPts val="2000"/>
              <a:buNone/>
            </a:pPr>
            <a:r>
              <a:t/>
            </a:r>
            <a:endParaRPr sz="2000">
              <a:solidFill>
                <a:srgbClr val="202122"/>
              </a:solidFill>
              <a:latin typeface="Arial"/>
              <a:ea typeface="Arial"/>
              <a:cs typeface="Arial"/>
              <a:sym typeface="Arial"/>
            </a:endParaRPr>
          </a:p>
          <a:p>
            <a:pPr indent="0" lvl="0" marL="0" marR="0" rtl="0" algn="l">
              <a:lnSpc>
                <a:spcPct val="100000"/>
              </a:lnSpc>
              <a:spcBef>
                <a:spcPts val="0"/>
              </a:spcBef>
              <a:spcAft>
                <a:spcPts val="0"/>
              </a:spcAft>
              <a:buSzPts val="2000"/>
              <a:buNone/>
            </a:pPr>
            <a:r>
              <a:t/>
            </a:r>
            <a:endParaRPr sz="2000">
              <a:solidFill>
                <a:srgbClr val="202122"/>
              </a:solidFill>
              <a:latin typeface="Arial"/>
              <a:ea typeface="Arial"/>
              <a:cs typeface="Arial"/>
              <a:sym typeface="Arial"/>
            </a:endParaRPr>
          </a:p>
          <a:p>
            <a:pPr indent="0" lvl="0" marL="0" marR="0" rtl="0" algn="l">
              <a:lnSpc>
                <a:spcPct val="100000"/>
              </a:lnSpc>
              <a:spcBef>
                <a:spcPts val="0"/>
              </a:spcBef>
              <a:spcAft>
                <a:spcPts val="0"/>
              </a:spcAft>
              <a:buSzPts val="2000"/>
              <a:buNone/>
            </a:pPr>
            <a:r>
              <a:t/>
            </a:r>
            <a:endParaRPr sz="2000">
              <a:solidFill>
                <a:srgbClr val="202122"/>
              </a:solidFill>
              <a:latin typeface="Arial"/>
              <a:ea typeface="Arial"/>
              <a:cs typeface="Arial"/>
              <a:sym typeface="Arial"/>
            </a:endParaRPr>
          </a:p>
          <a:p>
            <a:pPr indent="0" lvl="0" marL="0" marR="0" rtl="0" algn="l">
              <a:lnSpc>
                <a:spcPct val="100000"/>
              </a:lnSpc>
              <a:spcBef>
                <a:spcPts val="0"/>
              </a:spcBef>
              <a:spcAft>
                <a:spcPts val="0"/>
              </a:spcAft>
              <a:buSzPts val="2000"/>
              <a:buNone/>
            </a:pPr>
            <a:r>
              <a:t/>
            </a:r>
            <a:endParaRPr sz="2000">
              <a:solidFill>
                <a:srgbClr val="202122"/>
              </a:solidFill>
              <a:latin typeface="Arial"/>
              <a:ea typeface="Arial"/>
              <a:cs typeface="Arial"/>
              <a:sym typeface="Arial"/>
            </a:endParaRPr>
          </a:p>
          <a:p>
            <a:pPr indent="0" lvl="0" marL="0" marR="0" rtl="0" algn="l">
              <a:lnSpc>
                <a:spcPct val="100000"/>
              </a:lnSpc>
              <a:spcBef>
                <a:spcPts val="0"/>
              </a:spcBef>
              <a:spcAft>
                <a:spcPts val="0"/>
              </a:spcAft>
              <a:buSzPts val="2000"/>
              <a:buNone/>
            </a:pPr>
            <a:r>
              <a:t/>
            </a:r>
            <a:endParaRPr sz="2000">
              <a:solidFill>
                <a:srgbClr val="202122"/>
              </a:solidFill>
              <a:latin typeface="Arial"/>
              <a:ea typeface="Arial"/>
              <a:cs typeface="Arial"/>
              <a:sym typeface="Arial"/>
            </a:endParaRPr>
          </a:p>
          <a:p>
            <a:pPr indent="0" lvl="0" marL="0" marR="0" rtl="0" algn="l">
              <a:lnSpc>
                <a:spcPct val="100000"/>
              </a:lnSpc>
              <a:spcBef>
                <a:spcPts val="0"/>
              </a:spcBef>
              <a:spcAft>
                <a:spcPts val="0"/>
              </a:spcAft>
              <a:buSzPts val="2000"/>
              <a:buNone/>
            </a:pPr>
            <a:r>
              <a:t/>
            </a:r>
            <a:endParaRPr sz="2000">
              <a:solidFill>
                <a:srgbClr val="202122"/>
              </a:solidFill>
              <a:latin typeface="Arial"/>
              <a:ea typeface="Arial"/>
              <a:cs typeface="Arial"/>
              <a:sym typeface="Arial"/>
            </a:endParaRPr>
          </a:p>
          <a:p>
            <a:pPr indent="0" lvl="0" marL="0" marR="0" rtl="0" algn="l">
              <a:lnSpc>
                <a:spcPct val="100000"/>
              </a:lnSpc>
              <a:spcBef>
                <a:spcPts val="0"/>
              </a:spcBef>
              <a:spcAft>
                <a:spcPts val="0"/>
              </a:spcAft>
              <a:buSzPts val="2000"/>
              <a:buNone/>
            </a:pPr>
            <a:r>
              <a:rPr lang="en-US" sz="2000">
                <a:solidFill>
                  <a:srgbClr val="202122"/>
                </a:solidFill>
                <a:latin typeface="Arial"/>
                <a:ea typeface="Arial"/>
                <a:cs typeface="Arial"/>
                <a:sym typeface="Arial"/>
              </a:rPr>
              <a:t>Ultimately advances your career</a:t>
            </a:r>
            <a:endParaRPr/>
          </a:p>
        </p:txBody>
      </p:sp>
      <p:sp>
        <p:nvSpPr>
          <p:cNvPr id="84" name="Google Shape;84;p5"/>
          <p:cNvSpPr txBox="1"/>
          <p:nvPr>
            <p:ph idx="4294967295" type="dt"/>
          </p:nvPr>
        </p:nvSpPr>
        <p:spPr>
          <a:xfrm>
            <a:off x="0" y="6482961"/>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24-05-2021</a:t>
            </a:r>
            <a:endParaRPr/>
          </a:p>
        </p:txBody>
      </p:sp>
      <p:sp>
        <p:nvSpPr>
          <p:cNvPr id="85" name="Google Shape;85;p5"/>
          <p:cNvSpPr txBox="1"/>
          <p:nvPr>
            <p:ph idx="4294967295" type="ftr"/>
          </p:nvPr>
        </p:nvSpPr>
        <p:spPr>
          <a:xfrm>
            <a:off x="3530992" y="6482960"/>
            <a:ext cx="41148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Managerial Communication- Social Media Management</a:t>
            </a:r>
            <a:endParaRPr/>
          </a:p>
        </p:txBody>
      </p:sp>
      <p:sp>
        <p:nvSpPr>
          <p:cNvPr id="86" name="Google Shape;86;p5"/>
          <p:cNvSpPr txBox="1"/>
          <p:nvPr>
            <p:ph idx="4294967295" type="sldNum"/>
          </p:nvPr>
        </p:nvSpPr>
        <p:spPr>
          <a:xfrm>
            <a:off x="94488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lang="en-US"/>
              <a:t>‹#›</a:t>
            </a:fld>
            <a:endParaRPr/>
          </a:p>
        </p:txBody>
      </p:sp>
      <p:pic>
        <p:nvPicPr>
          <p:cNvPr descr="What You Do, How You Do It, and Why It Works | ReminderMedia" id="87" name="Google Shape;87;p5"/>
          <p:cNvPicPr preferRelativeResize="0"/>
          <p:nvPr/>
        </p:nvPicPr>
        <p:blipFill rotWithShape="1">
          <a:blip r:embed="rId3">
            <a:alphaModFix/>
          </a:blip>
          <a:srcRect b="0" l="33238" r="33068" t="0"/>
          <a:stretch/>
        </p:blipFill>
        <p:spPr>
          <a:xfrm>
            <a:off x="1866003" y="1835091"/>
            <a:ext cx="2279313" cy="2254973"/>
          </a:xfrm>
          <a:prstGeom prst="rect">
            <a:avLst/>
          </a:prstGeom>
          <a:noFill/>
          <a:ln>
            <a:noFill/>
          </a:ln>
        </p:spPr>
      </p:pic>
      <p:pic>
        <p:nvPicPr>
          <p:cNvPr descr="What You Do, How You Do It, and Why It Works | ReminderMedia" id="88" name="Google Shape;88;p5"/>
          <p:cNvPicPr preferRelativeResize="0"/>
          <p:nvPr/>
        </p:nvPicPr>
        <p:blipFill rotWithShape="1">
          <a:blip r:embed="rId3">
            <a:alphaModFix/>
          </a:blip>
          <a:srcRect b="0" l="67857" r="0" t="0"/>
          <a:stretch/>
        </p:blipFill>
        <p:spPr>
          <a:xfrm>
            <a:off x="1852986" y="4082293"/>
            <a:ext cx="2267857" cy="2254973"/>
          </a:xfrm>
          <a:prstGeom prst="rect">
            <a:avLst/>
          </a:prstGeom>
          <a:noFill/>
          <a:ln>
            <a:noFill/>
          </a:ln>
        </p:spPr>
      </p:pic>
      <p:pic>
        <p:nvPicPr>
          <p:cNvPr descr="What You Do, How You Do It, and Why It Works | ReminderMedia" id="89" name="Google Shape;89;p5"/>
          <p:cNvPicPr preferRelativeResize="0"/>
          <p:nvPr/>
        </p:nvPicPr>
        <p:blipFill rotWithShape="1">
          <a:blip r:embed="rId3">
            <a:alphaModFix/>
          </a:blip>
          <a:srcRect b="0" l="0" r="67725" t="0"/>
          <a:stretch/>
        </p:blipFill>
        <p:spPr>
          <a:xfrm>
            <a:off x="1828513" y="320006"/>
            <a:ext cx="2316802" cy="195942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6"/>
          <p:cNvSpPr txBox="1"/>
          <p:nvPr>
            <p:ph idx="1" type="body"/>
          </p:nvPr>
        </p:nvSpPr>
        <p:spPr>
          <a:xfrm>
            <a:off x="565938" y="897924"/>
            <a:ext cx="10515600" cy="4351338"/>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000"/>
              <a:buNone/>
            </a:pPr>
            <a:r>
              <a:rPr lang="en-US" sz="2400"/>
              <a:t>FIRING employees is SIMPLE these days. </a:t>
            </a:r>
            <a:endParaRPr/>
          </a:p>
          <a:p>
            <a:pPr indent="0" lvl="0" marL="0" rtl="0" algn="ctr">
              <a:lnSpc>
                <a:spcPct val="100000"/>
              </a:lnSpc>
              <a:spcBef>
                <a:spcPts val="0"/>
              </a:spcBef>
              <a:spcAft>
                <a:spcPts val="0"/>
              </a:spcAft>
              <a:buSzPts val="2000"/>
              <a:buNone/>
            </a:pPr>
            <a:r>
              <a:t/>
            </a:r>
            <a:endParaRPr sz="2400"/>
          </a:p>
          <a:p>
            <a:pPr indent="0" lvl="0" marL="0" rtl="0" algn="ctr">
              <a:lnSpc>
                <a:spcPct val="100000"/>
              </a:lnSpc>
              <a:spcBef>
                <a:spcPts val="0"/>
              </a:spcBef>
              <a:spcAft>
                <a:spcPts val="0"/>
              </a:spcAft>
              <a:buSzPts val="2000"/>
              <a:buNone/>
            </a:pPr>
            <a:r>
              <a:t/>
            </a:r>
            <a:endParaRPr sz="2400"/>
          </a:p>
          <a:p>
            <a:pPr indent="0" lvl="0" marL="0" rtl="0" algn="ctr">
              <a:lnSpc>
                <a:spcPct val="100000"/>
              </a:lnSpc>
              <a:spcBef>
                <a:spcPts val="0"/>
              </a:spcBef>
              <a:spcAft>
                <a:spcPts val="0"/>
              </a:spcAft>
              <a:buSzPts val="2000"/>
              <a:buNone/>
            </a:pPr>
            <a:r>
              <a:t/>
            </a:r>
            <a:endParaRPr sz="2400"/>
          </a:p>
          <a:p>
            <a:pPr indent="0" lvl="0" marL="0" rtl="0" algn="ctr">
              <a:lnSpc>
                <a:spcPct val="100000"/>
              </a:lnSpc>
              <a:spcBef>
                <a:spcPts val="0"/>
              </a:spcBef>
              <a:spcAft>
                <a:spcPts val="0"/>
              </a:spcAft>
              <a:buSzPts val="2000"/>
              <a:buNone/>
            </a:pPr>
            <a:r>
              <a:rPr lang="en-US" sz="2400"/>
              <a:t>All they have to do is POST IRRESPONSIBLY on SOCIAL MEDIA. Period. </a:t>
            </a:r>
            <a:endParaRPr sz="2400"/>
          </a:p>
        </p:txBody>
      </p:sp>
      <p:sp>
        <p:nvSpPr>
          <p:cNvPr id="95" name="Google Shape;95;p6"/>
          <p:cNvSpPr txBox="1"/>
          <p:nvPr>
            <p:ph idx="4294967295" type="dt"/>
          </p:nvPr>
        </p:nvSpPr>
        <p:spPr>
          <a:xfrm>
            <a:off x="0" y="6525483"/>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24-05-2021</a:t>
            </a:r>
            <a:endParaRPr/>
          </a:p>
        </p:txBody>
      </p:sp>
      <p:sp>
        <p:nvSpPr>
          <p:cNvPr id="96" name="Google Shape;96;p6"/>
          <p:cNvSpPr txBox="1"/>
          <p:nvPr>
            <p:ph idx="4294967295" type="ftr"/>
          </p:nvPr>
        </p:nvSpPr>
        <p:spPr>
          <a:xfrm>
            <a:off x="3882684" y="6468894"/>
            <a:ext cx="41148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Managerial Communication- Social Media Management</a:t>
            </a:r>
            <a:endParaRPr/>
          </a:p>
        </p:txBody>
      </p:sp>
      <p:sp>
        <p:nvSpPr>
          <p:cNvPr id="97" name="Google Shape;97;p6"/>
          <p:cNvSpPr txBox="1"/>
          <p:nvPr>
            <p:ph idx="4294967295" type="sldNum"/>
          </p:nvPr>
        </p:nvSpPr>
        <p:spPr>
          <a:xfrm>
            <a:off x="94488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lang="en-US"/>
              <a:t>‹#›</a:t>
            </a:fld>
            <a:endParaRPr/>
          </a:p>
        </p:txBody>
      </p:sp>
      <p:pic>
        <p:nvPicPr>
          <p:cNvPr descr="Dont Believe Me GIFs | Tenor" id="98" name="Google Shape;98;p6"/>
          <p:cNvPicPr preferRelativeResize="0"/>
          <p:nvPr/>
        </p:nvPicPr>
        <p:blipFill rotWithShape="1">
          <a:blip r:embed="rId3">
            <a:alphaModFix/>
          </a:blip>
          <a:srcRect b="0" l="0" r="0" t="0"/>
          <a:stretch/>
        </p:blipFill>
        <p:spPr>
          <a:xfrm>
            <a:off x="3882684" y="3548780"/>
            <a:ext cx="3879289" cy="218650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7"/>
          <p:cNvSpPr txBox="1"/>
          <p:nvPr>
            <p:ph idx="4294967295" type="dt"/>
          </p:nvPr>
        </p:nvSpPr>
        <p:spPr>
          <a:xfrm>
            <a:off x="0" y="6497027"/>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24-05-2021</a:t>
            </a:r>
            <a:endParaRPr/>
          </a:p>
        </p:txBody>
      </p:sp>
      <p:sp>
        <p:nvSpPr>
          <p:cNvPr id="104" name="Google Shape;104;p7"/>
          <p:cNvSpPr txBox="1"/>
          <p:nvPr>
            <p:ph idx="4294967295" type="ftr"/>
          </p:nvPr>
        </p:nvSpPr>
        <p:spPr>
          <a:xfrm>
            <a:off x="3882682" y="6567367"/>
            <a:ext cx="41148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Managerial Communication- Social Media Management</a:t>
            </a:r>
            <a:endParaRPr/>
          </a:p>
        </p:txBody>
      </p:sp>
      <p:sp>
        <p:nvSpPr>
          <p:cNvPr id="105" name="Google Shape;105;p7"/>
          <p:cNvSpPr txBox="1"/>
          <p:nvPr>
            <p:ph idx="4294967295" type="sldNum"/>
          </p:nvPr>
        </p:nvSpPr>
        <p:spPr>
          <a:xfrm>
            <a:off x="94488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lang="en-US"/>
              <a:t>‹#›</a:t>
            </a:fld>
            <a:endParaRPr/>
          </a:p>
        </p:txBody>
      </p:sp>
      <p:sp>
        <p:nvSpPr>
          <p:cNvPr id="106" name="Google Shape;106;p7"/>
          <p:cNvSpPr txBox="1"/>
          <p:nvPr/>
        </p:nvSpPr>
        <p:spPr>
          <a:xfrm>
            <a:off x="235423" y="920621"/>
            <a:ext cx="6219967" cy="47089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chemeClr val="dk1"/>
                </a:solidFill>
                <a:latin typeface="Arial"/>
                <a:ea typeface="Arial"/>
                <a:cs typeface="Arial"/>
                <a:sym typeface="Arial"/>
              </a:rPr>
              <a:t>During a baseball match in Canada, someone from the audience tossed a beer can at Orioles outfielder, Hyun Soo Kim.</a:t>
            </a:r>
            <a:endParaRPr/>
          </a:p>
          <a:p>
            <a:pPr indent="0" lvl="0" marL="0" marR="0" rtl="0" algn="l">
              <a:lnSpc>
                <a:spcPct val="100000"/>
              </a:lnSpc>
              <a:spcBef>
                <a:spcPts val="0"/>
              </a:spcBef>
              <a:spcAft>
                <a:spcPts val="0"/>
              </a:spcAft>
              <a:buNone/>
            </a:pPr>
            <a:r>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US" sz="2000" u="none" cap="none" strike="noStrike">
                <a:solidFill>
                  <a:schemeClr val="dk1"/>
                </a:solidFill>
                <a:latin typeface="Arial"/>
                <a:ea typeface="Arial"/>
                <a:cs typeface="Arial"/>
                <a:sym typeface="Arial"/>
              </a:rPr>
              <a:t>It wasn’t long before social media lit up and a city-wide search began for the alleged ‘beer-tosser’.</a:t>
            </a:r>
            <a:endParaRPr/>
          </a:p>
          <a:p>
            <a:pPr indent="0" lvl="0" marL="0" marR="0" rtl="0" algn="l">
              <a:lnSpc>
                <a:spcPct val="100000"/>
              </a:lnSpc>
              <a:spcBef>
                <a:spcPts val="0"/>
              </a:spcBef>
              <a:spcAft>
                <a:spcPts val="0"/>
              </a:spcAft>
              <a:buNone/>
            </a:pPr>
            <a:r>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US" sz="2000" u="none" cap="none" strike="noStrike">
                <a:solidFill>
                  <a:schemeClr val="dk1"/>
                </a:solidFill>
                <a:latin typeface="Arial"/>
                <a:ea typeface="Arial"/>
                <a:cs typeface="Arial"/>
                <a:sym typeface="Arial"/>
              </a:rPr>
              <a:t>While ‘the doer’ didn’t post anything himself on social media, it wasn’t long before the Twitterverse outed Ken, a sports journalist. </a:t>
            </a:r>
            <a:endParaRPr/>
          </a:p>
          <a:p>
            <a:pPr indent="0" lvl="0" marL="0" marR="0" rtl="0" algn="l">
              <a:lnSpc>
                <a:spcPct val="100000"/>
              </a:lnSpc>
              <a:spcBef>
                <a:spcPts val="0"/>
              </a:spcBef>
              <a:spcAft>
                <a:spcPts val="0"/>
              </a:spcAft>
              <a:buNone/>
            </a:pPr>
            <a:r>
              <a:rPr b="0" i="0" lang="en-US" sz="2000" u="none" cap="none" strike="noStrike">
                <a:solidFill>
                  <a:schemeClr val="dk1"/>
                </a:solidFill>
                <a:latin typeface="Arial"/>
                <a:ea typeface="Arial"/>
                <a:cs typeface="Arial"/>
                <a:sym typeface="Arial"/>
              </a:rPr>
              <a:t>Ken’s current employer was quick to respond, noting the seriousness of the situation. </a:t>
            </a:r>
            <a:endParaRPr/>
          </a:p>
          <a:p>
            <a:pPr indent="0" lvl="0" marL="0" marR="0" rtl="0" algn="l">
              <a:lnSpc>
                <a:spcPct val="100000"/>
              </a:lnSpc>
              <a:spcBef>
                <a:spcPts val="0"/>
              </a:spcBef>
              <a:spcAft>
                <a:spcPts val="0"/>
              </a:spcAft>
              <a:buNone/>
            </a:pPr>
            <a:r>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US" sz="2000" u="none" cap="none" strike="noStrike">
                <a:solidFill>
                  <a:schemeClr val="dk1"/>
                </a:solidFill>
                <a:latin typeface="Arial"/>
                <a:ea typeface="Arial"/>
                <a:cs typeface="Arial"/>
                <a:sym typeface="Arial"/>
              </a:rPr>
              <a:t>Not only was Ken charged by the Toronto Police for mischief, he is no longer employed with PostMedia.</a:t>
            </a:r>
            <a:endParaRPr/>
          </a:p>
        </p:txBody>
      </p:sp>
      <p:pic>
        <p:nvPicPr>
          <p:cNvPr descr="Beer-tossing suspect Ken Pagan charged with mischief | The Star" id="107" name="Google Shape;107;p7"/>
          <p:cNvPicPr preferRelativeResize="0"/>
          <p:nvPr/>
        </p:nvPicPr>
        <p:blipFill rotWithShape="1">
          <a:blip r:embed="rId3">
            <a:alphaModFix/>
          </a:blip>
          <a:srcRect b="0" l="0" r="0" t="0"/>
          <a:stretch/>
        </p:blipFill>
        <p:spPr>
          <a:xfrm>
            <a:off x="6455390" y="136525"/>
            <a:ext cx="5736609" cy="601861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8"/>
          <p:cNvSpPr txBox="1"/>
          <p:nvPr>
            <p:ph idx="1" type="body"/>
          </p:nvPr>
        </p:nvSpPr>
        <p:spPr>
          <a:xfrm>
            <a:off x="401116" y="773723"/>
            <a:ext cx="5985681" cy="5454655"/>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000"/>
              <a:buNone/>
            </a:pPr>
            <a:r>
              <a:rPr b="0" i="0" lang="en-US" sz="2000">
                <a:solidFill>
                  <a:schemeClr val="dk1"/>
                </a:solidFill>
                <a:latin typeface="Arial"/>
                <a:ea typeface="Arial"/>
                <a:cs typeface="Arial"/>
                <a:sym typeface="Arial"/>
              </a:rPr>
              <a:t>Earlier in 2016, a disgruntled employee, Talia Jane, posted about her low pay on Medium.</a:t>
            </a:r>
            <a:endParaRPr/>
          </a:p>
          <a:p>
            <a:pPr indent="0" lvl="0" marL="0" rtl="0" algn="l">
              <a:lnSpc>
                <a:spcPct val="100000"/>
              </a:lnSpc>
              <a:spcBef>
                <a:spcPts val="0"/>
              </a:spcBef>
              <a:spcAft>
                <a:spcPts val="0"/>
              </a:spcAft>
              <a:buSzPts val="2000"/>
              <a:buNone/>
            </a:pPr>
            <a:r>
              <a:t/>
            </a:r>
            <a:endParaRPr b="0" i="0" sz="2000">
              <a:solidFill>
                <a:schemeClr val="dk1"/>
              </a:solidFill>
              <a:latin typeface="Arial"/>
              <a:ea typeface="Arial"/>
              <a:cs typeface="Arial"/>
              <a:sym typeface="Arial"/>
            </a:endParaRPr>
          </a:p>
          <a:p>
            <a:pPr indent="0" lvl="0" marL="0" rtl="0" algn="l">
              <a:lnSpc>
                <a:spcPct val="100000"/>
              </a:lnSpc>
              <a:spcBef>
                <a:spcPts val="0"/>
              </a:spcBef>
              <a:spcAft>
                <a:spcPts val="0"/>
              </a:spcAft>
              <a:buSzPts val="2000"/>
              <a:buNone/>
            </a:pPr>
            <a:r>
              <a:rPr lang="en-US" sz="2000">
                <a:solidFill>
                  <a:schemeClr val="dk1"/>
                </a:solidFill>
                <a:latin typeface="Arial"/>
                <a:ea typeface="Arial"/>
                <a:cs typeface="Arial"/>
                <a:sym typeface="Arial"/>
              </a:rPr>
              <a:t>I</a:t>
            </a:r>
            <a:r>
              <a:rPr b="0" i="0" lang="en-US" sz="2000">
                <a:solidFill>
                  <a:schemeClr val="dk1"/>
                </a:solidFill>
                <a:latin typeface="Arial"/>
                <a:ea typeface="Arial"/>
                <a:cs typeface="Arial"/>
                <a:sym typeface="Arial"/>
              </a:rPr>
              <a:t>t was </a:t>
            </a:r>
            <a:r>
              <a:rPr lang="en-US" sz="2000">
                <a:solidFill>
                  <a:schemeClr val="dk1"/>
                </a:solidFill>
                <a:latin typeface="Arial"/>
                <a:ea typeface="Arial"/>
                <a:cs typeface="Arial"/>
                <a:sym typeface="Arial"/>
              </a:rPr>
              <a:t>a very public open letter to the CEO of Yelp.</a:t>
            </a:r>
            <a:r>
              <a:rPr b="0" i="0" lang="en-US" sz="2000">
                <a:solidFill>
                  <a:schemeClr val="dk1"/>
                </a:solidFill>
                <a:latin typeface="Arial"/>
                <a:ea typeface="Arial"/>
                <a:cs typeface="Arial"/>
                <a:sym typeface="Arial"/>
              </a:rPr>
              <a:t> As a </a:t>
            </a:r>
            <a:r>
              <a:rPr lang="en-US" sz="2000">
                <a:solidFill>
                  <a:schemeClr val="dk1"/>
                </a:solidFill>
                <a:latin typeface="Arial"/>
                <a:ea typeface="Arial"/>
                <a:cs typeface="Arial"/>
                <a:sym typeface="Arial"/>
              </a:rPr>
              <a:t>customer service</a:t>
            </a:r>
            <a:r>
              <a:rPr b="0" i="0" lang="en-US" sz="2000">
                <a:solidFill>
                  <a:schemeClr val="dk1"/>
                </a:solidFill>
                <a:latin typeface="Arial"/>
                <a:ea typeface="Arial"/>
                <a:cs typeface="Arial"/>
                <a:sym typeface="Arial"/>
              </a:rPr>
              <a:t> rep living in San Francisco, she claimed her pay was so low that she couldn’t afford to pay for groceries, had stopped using her heater, was balancing all sorts of debt, and spent 80% of her income to pay for rent in San Francisco.</a:t>
            </a:r>
            <a:endParaRPr/>
          </a:p>
          <a:p>
            <a:pPr indent="0" lvl="0" marL="0" rtl="0" algn="l">
              <a:lnSpc>
                <a:spcPct val="100000"/>
              </a:lnSpc>
              <a:spcBef>
                <a:spcPts val="0"/>
              </a:spcBef>
              <a:spcAft>
                <a:spcPts val="0"/>
              </a:spcAft>
              <a:buSzPts val="2000"/>
              <a:buNone/>
            </a:pPr>
            <a:r>
              <a:t/>
            </a:r>
            <a:endParaRPr sz="2000">
              <a:solidFill>
                <a:schemeClr val="dk1"/>
              </a:solidFill>
              <a:latin typeface="Arial"/>
              <a:ea typeface="Arial"/>
              <a:cs typeface="Arial"/>
              <a:sym typeface="Arial"/>
            </a:endParaRPr>
          </a:p>
          <a:p>
            <a:pPr indent="0" lvl="0" marL="0" rtl="0" algn="l">
              <a:lnSpc>
                <a:spcPct val="100000"/>
              </a:lnSpc>
              <a:spcBef>
                <a:spcPts val="0"/>
              </a:spcBef>
              <a:spcAft>
                <a:spcPts val="0"/>
              </a:spcAft>
              <a:buSzPts val="2000"/>
              <a:buNone/>
            </a:pPr>
            <a:r>
              <a:rPr b="0" i="0" lang="en-US" sz="2000">
                <a:solidFill>
                  <a:schemeClr val="dk1"/>
                </a:solidFill>
                <a:latin typeface="Arial"/>
                <a:ea typeface="Arial"/>
                <a:cs typeface="Arial"/>
                <a:sym typeface="Arial"/>
              </a:rPr>
              <a:t>In his reply back, Jeremy Stoppelmann, the CEO of Yep at the time, acknowledged the truthful statements about San Francisco being an expensive city to live in. </a:t>
            </a:r>
            <a:endParaRPr/>
          </a:p>
          <a:p>
            <a:pPr indent="0" lvl="0" marL="0" rtl="0" algn="l">
              <a:lnSpc>
                <a:spcPct val="100000"/>
              </a:lnSpc>
              <a:spcBef>
                <a:spcPts val="0"/>
              </a:spcBef>
              <a:spcAft>
                <a:spcPts val="0"/>
              </a:spcAft>
              <a:buSzPts val="2000"/>
              <a:buNone/>
            </a:pPr>
            <a:r>
              <a:t/>
            </a:r>
            <a:endParaRPr sz="2000">
              <a:solidFill>
                <a:schemeClr val="dk1"/>
              </a:solidFill>
              <a:latin typeface="Arial"/>
              <a:ea typeface="Arial"/>
              <a:cs typeface="Arial"/>
              <a:sym typeface="Arial"/>
            </a:endParaRPr>
          </a:p>
          <a:p>
            <a:pPr indent="0" lvl="0" marL="0" rtl="0" algn="l">
              <a:lnSpc>
                <a:spcPct val="100000"/>
              </a:lnSpc>
              <a:spcBef>
                <a:spcPts val="0"/>
              </a:spcBef>
              <a:spcAft>
                <a:spcPts val="0"/>
              </a:spcAft>
              <a:buSzPts val="2000"/>
              <a:buNone/>
            </a:pPr>
            <a:r>
              <a:rPr b="0" i="0" lang="en-US" sz="2000">
                <a:solidFill>
                  <a:schemeClr val="dk1"/>
                </a:solidFill>
                <a:latin typeface="Arial"/>
                <a:ea typeface="Arial"/>
                <a:cs typeface="Arial"/>
                <a:sym typeface="Arial"/>
              </a:rPr>
              <a:t>The personal attack towards him, however, didn’t bode well for Jane, who was let go not long after.</a:t>
            </a:r>
            <a:endParaRPr/>
          </a:p>
          <a:p>
            <a:pPr indent="0" lvl="0" marL="0" rtl="0" algn="l">
              <a:lnSpc>
                <a:spcPct val="100000"/>
              </a:lnSpc>
              <a:spcBef>
                <a:spcPts val="0"/>
              </a:spcBef>
              <a:spcAft>
                <a:spcPts val="0"/>
              </a:spcAft>
              <a:buSzPts val="2000"/>
              <a:buNone/>
            </a:pPr>
            <a:r>
              <a:t/>
            </a:r>
            <a:endParaRPr sz="2000">
              <a:solidFill>
                <a:schemeClr val="dk1"/>
              </a:solidFill>
              <a:latin typeface="Arial"/>
              <a:ea typeface="Arial"/>
              <a:cs typeface="Arial"/>
              <a:sym typeface="Arial"/>
            </a:endParaRPr>
          </a:p>
        </p:txBody>
      </p:sp>
      <p:sp>
        <p:nvSpPr>
          <p:cNvPr id="113" name="Google Shape;113;p8"/>
          <p:cNvSpPr txBox="1"/>
          <p:nvPr>
            <p:ph idx="4294967295" type="dt"/>
          </p:nvPr>
        </p:nvSpPr>
        <p:spPr>
          <a:xfrm>
            <a:off x="0" y="6538912"/>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24-05-2021</a:t>
            </a:r>
            <a:endParaRPr/>
          </a:p>
        </p:txBody>
      </p:sp>
      <p:sp>
        <p:nvSpPr>
          <p:cNvPr id="114" name="Google Shape;114;p8"/>
          <p:cNvSpPr txBox="1"/>
          <p:nvPr>
            <p:ph idx="4294967295" type="ftr"/>
          </p:nvPr>
        </p:nvSpPr>
        <p:spPr>
          <a:xfrm>
            <a:off x="4038600" y="6538912"/>
            <a:ext cx="41148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Managerial Communication- Social Media Management</a:t>
            </a:r>
            <a:endParaRPr/>
          </a:p>
        </p:txBody>
      </p:sp>
      <p:sp>
        <p:nvSpPr>
          <p:cNvPr id="115" name="Google Shape;115;p8"/>
          <p:cNvSpPr txBox="1"/>
          <p:nvPr>
            <p:ph idx="4294967295" type="sldNum"/>
          </p:nvPr>
        </p:nvSpPr>
        <p:spPr>
          <a:xfrm>
            <a:off x="94488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lang="en-US"/>
              <a:t>‹#›</a:t>
            </a:fld>
            <a:endParaRPr/>
          </a:p>
        </p:txBody>
      </p:sp>
      <p:pic>
        <p:nvPicPr>
          <p:cNvPr descr="Top 30 Low Salary GIFs | Find the best GIF on Gfycat" id="116" name="Google Shape;116;p8"/>
          <p:cNvPicPr preferRelativeResize="0"/>
          <p:nvPr/>
        </p:nvPicPr>
        <p:blipFill rotWithShape="1">
          <a:blip r:embed="rId3">
            <a:alphaModFix/>
          </a:blip>
          <a:srcRect b="0" l="0" r="0" t="0"/>
          <a:stretch/>
        </p:blipFill>
        <p:spPr>
          <a:xfrm>
            <a:off x="6386797" y="1419366"/>
            <a:ext cx="5541345" cy="361665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9"/>
          <p:cNvSpPr txBox="1"/>
          <p:nvPr>
            <p:ph idx="1" type="body"/>
          </p:nvPr>
        </p:nvSpPr>
        <p:spPr>
          <a:xfrm>
            <a:off x="354842" y="1350497"/>
            <a:ext cx="5741158" cy="4826465"/>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000"/>
              <a:buNone/>
            </a:pPr>
            <a:r>
              <a:rPr b="0" i="0" lang="en-US" sz="2000">
                <a:solidFill>
                  <a:schemeClr val="dk1"/>
                </a:solidFill>
                <a:latin typeface="Arial"/>
                <a:ea typeface="Arial"/>
                <a:cs typeface="Arial"/>
                <a:sym typeface="Arial"/>
              </a:rPr>
              <a:t>This isn't the first time Facebook has gotten someone fired. </a:t>
            </a:r>
            <a:endParaRPr/>
          </a:p>
          <a:p>
            <a:pPr indent="0" lvl="0" marL="0" rtl="0" algn="l">
              <a:lnSpc>
                <a:spcPct val="100000"/>
              </a:lnSpc>
              <a:spcBef>
                <a:spcPts val="0"/>
              </a:spcBef>
              <a:spcAft>
                <a:spcPts val="0"/>
              </a:spcAft>
              <a:buSzPts val="2000"/>
              <a:buNone/>
            </a:pPr>
            <a:r>
              <a:t/>
            </a:r>
            <a:endParaRPr sz="2000">
              <a:solidFill>
                <a:schemeClr val="dk1"/>
              </a:solidFill>
              <a:latin typeface="Arial"/>
              <a:ea typeface="Arial"/>
              <a:cs typeface="Arial"/>
              <a:sym typeface="Arial"/>
            </a:endParaRPr>
          </a:p>
          <a:p>
            <a:pPr indent="0" lvl="0" marL="0" rtl="0" algn="l">
              <a:lnSpc>
                <a:spcPct val="100000"/>
              </a:lnSpc>
              <a:spcBef>
                <a:spcPts val="0"/>
              </a:spcBef>
              <a:spcAft>
                <a:spcPts val="0"/>
              </a:spcAft>
              <a:buSzPts val="2000"/>
              <a:buNone/>
            </a:pPr>
            <a:r>
              <a:rPr b="0" i="0" lang="en-US" sz="2000">
                <a:solidFill>
                  <a:schemeClr val="dk1"/>
                </a:solidFill>
                <a:latin typeface="Arial"/>
                <a:ea typeface="Arial"/>
                <a:cs typeface="Arial"/>
                <a:sym typeface="Arial"/>
              </a:rPr>
              <a:t>A situation occurred in June after a Bank of America employee unleashed a racist rant on Facebook. </a:t>
            </a:r>
            <a:endParaRPr/>
          </a:p>
          <a:p>
            <a:pPr indent="0" lvl="0" marL="0" rtl="0" algn="l">
              <a:lnSpc>
                <a:spcPct val="100000"/>
              </a:lnSpc>
              <a:spcBef>
                <a:spcPts val="0"/>
              </a:spcBef>
              <a:spcAft>
                <a:spcPts val="0"/>
              </a:spcAft>
              <a:buSzPts val="2000"/>
              <a:buNone/>
            </a:pPr>
            <a:r>
              <a:t/>
            </a:r>
            <a:endParaRPr b="0" i="0" sz="2000">
              <a:solidFill>
                <a:schemeClr val="dk1"/>
              </a:solidFill>
              <a:latin typeface="Arial"/>
              <a:ea typeface="Arial"/>
              <a:cs typeface="Arial"/>
              <a:sym typeface="Arial"/>
            </a:endParaRPr>
          </a:p>
          <a:p>
            <a:pPr indent="0" lvl="0" marL="0" rtl="0" algn="l">
              <a:lnSpc>
                <a:spcPct val="100000"/>
              </a:lnSpc>
              <a:spcBef>
                <a:spcPts val="0"/>
              </a:spcBef>
              <a:spcAft>
                <a:spcPts val="0"/>
              </a:spcAft>
              <a:buSzPts val="2000"/>
              <a:buNone/>
            </a:pPr>
            <a:r>
              <a:rPr b="0" i="0" lang="en-US" sz="2000">
                <a:solidFill>
                  <a:schemeClr val="dk1"/>
                </a:solidFill>
                <a:latin typeface="Arial"/>
                <a:ea typeface="Arial"/>
                <a:cs typeface="Arial"/>
                <a:sym typeface="Arial"/>
              </a:rPr>
              <a:t>The post featured </a:t>
            </a:r>
            <a:r>
              <a:rPr lang="en-US" sz="2000">
                <a:solidFill>
                  <a:schemeClr val="dk1"/>
                </a:solidFill>
                <a:latin typeface="Arial"/>
                <a:ea typeface="Arial"/>
                <a:cs typeface="Arial"/>
                <a:sym typeface="Arial"/>
              </a:rPr>
              <a:t>derogatory language</a:t>
            </a:r>
            <a:r>
              <a:rPr b="0" i="0" lang="en-US" sz="2000">
                <a:solidFill>
                  <a:schemeClr val="dk1"/>
                </a:solidFill>
                <a:latin typeface="Arial"/>
                <a:ea typeface="Arial"/>
                <a:cs typeface="Arial"/>
                <a:sym typeface="Arial"/>
              </a:rPr>
              <a:t> directed towards African Americans. The woman also called for people to "go back to Africa." </a:t>
            </a:r>
            <a:endParaRPr/>
          </a:p>
          <a:p>
            <a:pPr indent="0" lvl="0" marL="0" rtl="0" algn="l">
              <a:lnSpc>
                <a:spcPct val="100000"/>
              </a:lnSpc>
              <a:spcBef>
                <a:spcPts val="0"/>
              </a:spcBef>
              <a:spcAft>
                <a:spcPts val="0"/>
              </a:spcAft>
              <a:buSzPts val="2000"/>
              <a:buNone/>
            </a:pPr>
            <a:r>
              <a:t/>
            </a:r>
            <a:endParaRPr b="0" i="0" sz="2000">
              <a:solidFill>
                <a:schemeClr val="dk1"/>
              </a:solidFill>
              <a:latin typeface="Arial"/>
              <a:ea typeface="Arial"/>
              <a:cs typeface="Arial"/>
              <a:sym typeface="Arial"/>
            </a:endParaRPr>
          </a:p>
          <a:p>
            <a:pPr indent="0" lvl="0" marL="0" rtl="0" algn="l">
              <a:lnSpc>
                <a:spcPct val="100000"/>
              </a:lnSpc>
              <a:spcBef>
                <a:spcPts val="0"/>
              </a:spcBef>
              <a:spcAft>
                <a:spcPts val="0"/>
              </a:spcAft>
              <a:buSzPts val="2000"/>
              <a:buNone/>
            </a:pPr>
            <a:r>
              <a:rPr b="0" i="0" lang="en-US" sz="2000">
                <a:solidFill>
                  <a:schemeClr val="dk1"/>
                </a:solidFill>
                <a:latin typeface="Arial"/>
                <a:ea typeface="Arial"/>
                <a:cs typeface="Arial"/>
                <a:sym typeface="Arial"/>
              </a:rPr>
              <a:t>Bank of America reportedly received thousands of complaints regarding the comments, and the employee was terminated.</a:t>
            </a:r>
            <a:endParaRPr/>
          </a:p>
          <a:p>
            <a:pPr indent="0" lvl="0" marL="0" marR="0" rtl="0" algn="l">
              <a:lnSpc>
                <a:spcPct val="100000"/>
              </a:lnSpc>
              <a:spcBef>
                <a:spcPts val="0"/>
              </a:spcBef>
              <a:spcAft>
                <a:spcPts val="0"/>
              </a:spcAft>
              <a:buSzPts val="2000"/>
              <a:buNone/>
            </a:pPr>
            <a:r>
              <a:t/>
            </a:r>
            <a:endParaRPr sz="2000">
              <a:solidFill>
                <a:schemeClr val="dk1"/>
              </a:solidFill>
              <a:latin typeface="Arial"/>
              <a:ea typeface="Arial"/>
              <a:cs typeface="Arial"/>
              <a:sym typeface="Arial"/>
            </a:endParaRPr>
          </a:p>
        </p:txBody>
      </p:sp>
      <p:sp>
        <p:nvSpPr>
          <p:cNvPr id="122" name="Google Shape;122;p9"/>
          <p:cNvSpPr txBox="1"/>
          <p:nvPr>
            <p:ph idx="4294967295" type="dt"/>
          </p:nvPr>
        </p:nvSpPr>
        <p:spPr>
          <a:xfrm>
            <a:off x="0" y="6488309"/>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24-05-2021</a:t>
            </a:r>
            <a:endParaRPr/>
          </a:p>
        </p:txBody>
      </p:sp>
      <p:sp>
        <p:nvSpPr>
          <p:cNvPr id="123" name="Google Shape;123;p9"/>
          <p:cNvSpPr txBox="1"/>
          <p:nvPr>
            <p:ph idx="4294967295" type="ftr"/>
          </p:nvPr>
        </p:nvSpPr>
        <p:spPr>
          <a:xfrm>
            <a:off x="4290646" y="6538912"/>
            <a:ext cx="41148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Managerial Communication- Social Media Management</a:t>
            </a:r>
            <a:endParaRPr/>
          </a:p>
        </p:txBody>
      </p:sp>
      <p:sp>
        <p:nvSpPr>
          <p:cNvPr id="124" name="Google Shape;124;p9"/>
          <p:cNvSpPr txBox="1"/>
          <p:nvPr>
            <p:ph idx="4294967295" type="sldNum"/>
          </p:nvPr>
        </p:nvSpPr>
        <p:spPr>
          <a:xfrm>
            <a:off x="94488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lang="en-US"/>
              <a:t>‹#›</a:t>
            </a:fld>
            <a:endParaRPr/>
          </a:p>
        </p:txBody>
      </p:sp>
      <p:pic>
        <p:nvPicPr>
          <p:cNvPr descr="You Re Fired Gif - Meme Pict" id="125" name="Google Shape;125;p9"/>
          <p:cNvPicPr preferRelativeResize="0"/>
          <p:nvPr/>
        </p:nvPicPr>
        <p:blipFill rotWithShape="1">
          <a:blip r:embed="rId3">
            <a:alphaModFix/>
          </a:blip>
          <a:srcRect b="0" l="0" r="0" t="0"/>
          <a:stretch/>
        </p:blipFill>
        <p:spPr>
          <a:xfrm>
            <a:off x="6484960" y="1559674"/>
            <a:ext cx="5047397" cy="281813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pt.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Ppt.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2021-05-20T15:38:32Z</dcterms:created>
  <dc:creator>preeti Kaushal</dc:creator>
</cp:coreProperties>
</file>