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40" r:id="rId3"/>
    <p:sldId id="257" r:id="rId4"/>
    <p:sldId id="341" r:id="rId5"/>
    <p:sldId id="335" r:id="rId6"/>
    <p:sldId id="337" r:id="rId7"/>
    <p:sldId id="338" r:id="rId8"/>
    <p:sldId id="339" r:id="rId9"/>
    <p:sldId id="33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85" roundtripDataSignature="AMtx7mjSnlQ44mFd+LFOcyE0LgLbW4Wy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47E502-C1CB-419C-A259-178277DD05B4}">
  <a:tblStyle styleId="{7C47E502-C1CB-419C-A259-178277DD05B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42" autoAdjust="0"/>
  </p:normalViewPr>
  <p:slideViewPr>
    <p:cSldViewPr snapToGrid="0">
      <p:cViewPr varScale="1">
        <p:scale>
          <a:sx n="73" d="100"/>
          <a:sy n="73" d="100"/>
        </p:scale>
        <p:origin x="59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85" Type="http://customschemas.google.com/relationships/presentationmetadata" Target="metadata"/><Relationship Id="rId3" Type="http://schemas.openxmlformats.org/officeDocument/2006/relationships/slide" Target="slides/slide2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3" name="Google Shape;913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1"/>
          <p:cNvSpPr txBox="1">
            <a:spLocks noGrp="1"/>
          </p:cNvSpPr>
          <p:nvPr>
            <p:ph type="dt" idx="10"/>
          </p:nvPr>
        </p:nvSpPr>
        <p:spPr>
          <a:xfrm>
            <a:off x="204651" y="65712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48244E5-B6C0-4B8D-8CC5-75A754EF9338}" type="datetime1">
              <a:rPr lang="en-US" smtClean="0"/>
              <a:t>6/27/2021</a:t>
            </a:fld>
            <a:endParaRPr/>
          </a:p>
        </p:txBody>
      </p:sp>
      <p:sp>
        <p:nvSpPr>
          <p:cNvPr id="20" name="Google Shape;20;p81"/>
          <p:cNvSpPr txBox="1">
            <a:spLocks noGrp="1"/>
          </p:cNvSpPr>
          <p:nvPr>
            <p:ph type="ftr" idx="11"/>
          </p:nvPr>
        </p:nvSpPr>
        <p:spPr>
          <a:xfrm>
            <a:off x="3454401" y="6532064"/>
            <a:ext cx="568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Conflict Management</a:t>
            </a:r>
            <a:endParaRPr/>
          </a:p>
        </p:txBody>
      </p:sp>
      <p:sp>
        <p:nvSpPr>
          <p:cNvPr id="21" name="Google Shape;21;p81"/>
          <p:cNvSpPr txBox="1">
            <a:spLocks noGrp="1"/>
          </p:cNvSpPr>
          <p:nvPr>
            <p:ph type="sldNum" idx="12"/>
          </p:nvPr>
        </p:nvSpPr>
        <p:spPr>
          <a:xfrm>
            <a:off x="10842170" y="6513741"/>
            <a:ext cx="13498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0"/>
          <p:cNvSpPr txBox="1">
            <a:spLocks noGrp="1"/>
          </p:cNvSpPr>
          <p:nvPr>
            <p:ph type="title"/>
          </p:nvPr>
        </p:nvSpPr>
        <p:spPr>
          <a:xfrm>
            <a:off x="609600" y="233680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0"/>
          <p:cNvSpPr txBox="1">
            <a:spLocks noGrp="1"/>
          </p:cNvSpPr>
          <p:nvPr>
            <p:ph type="body" idx="1"/>
          </p:nvPr>
        </p:nvSpPr>
        <p:spPr>
          <a:xfrm rot="5400000">
            <a:off x="3729756" y="-1665900"/>
            <a:ext cx="4713125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9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2CA5002E-F78F-40E8-B42A-14A7575DDBE1}" type="datetime1">
              <a:rPr lang="en-US" smtClean="0"/>
              <a:t>6/27/2021</a:t>
            </a:fld>
            <a:endParaRPr/>
          </a:p>
        </p:txBody>
      </p:sp>
      <p:sp>
        <p:nvSpPr>
          <p:cNvPr id="79" name="Google Shape;79;p9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Conflict Management</a:t>
            </a:r>
            <a:endParaRPr/>
          </a:p>
        </p:txBody>
      </p:sp>
      <p:sp>
        <p:nvSpPr>
          <p:cNvPr id="80" name="Google Shape;80;p9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1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9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FF83AEC-6F3F-4485-A241-BC63DDC231A0}" type="datetime1">
              <a:rPr lang="en-US" smtClean="0"/>
              <a:t>6/27/2021</a:t>
            </a:fld>
            <a:endParaRPr/>
          </a:p>
        </p:txBody>
      </p:sp>
      <p:sp>
        <p:nvSpPr>
          <p:cNvPr id="85" name="Google Shape;85;p9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Conflict Management</a:t>
            </a:r>
            <a:endParaRPr/>
          </a:p>
        </p:txBody>
      </p:sp>
      <p:sp>
        <p:nvSpPr>
          <p:cNvPr id="86" name="Google Shape;86;p9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9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7C62773-4E6C-45F4-A1BD-B50A45FE8E9C}" type="datetime1">
              <a:rPr lang="en-US" smtClean="0"/>
              <a:t>6/27/2021</a:t>
            </a:fld>
            <a:endParaRPr/>
          </a:p>
        </p:txBody>
      </p:sp>
      <p:sp>
        <p:nvSpPr>
          <p:cNvPr id="90" name="Google Shape;90;p9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Conflict Management</a:t>
            </a:r>
            <a:endParaRPr/>
          </a:p>
        </p:txBody>
      </p:sp>
      <p:sp>
        <p:nvSpPr>
          <p:cNvPr id="91" name="Google Shape;91;p9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2"/>
          <p:cNvSpPr txBox="1">
            <a:spLocks noGrp="1"/>
          </p:cNvSpPr>
          <p:nvPr>
            <p:ph type="title"/>
          </p:nvPr>
        </p:nvSpPr>
        <p:spPr>
          <a:xfrm>
            <a:off x="609600" y="281020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2"/>
          <p:cNvSpPr txBox="1">
            <a:spLocks noGrp="1"/>
          </p:cNvSpPr>
          <p:nvPr>
            <p:ph type="body" idx="1"/>
          </p:nvPr>
        </p:nvSpPr>
        <p:spPr>
          <a:xfrm>
            <a:off x="599919" y="1463937"/>
            <a:ext cx="10972800" cy="471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2"/>
          <p:cNvSpPr txBox="1">
            <a:spLocks noGrp="1"/>
          </p:cNvSpPr>
          <p:nvPr>
            <p:ph type="dt" idx="10"/>
          </p:nvPr>
        </p:nvSpPr>
        <p:spPr>
          <a:xfrm>
            <a:off x="573314" y="65628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1208E00-CD98-4758-8F1C-FBC188E4F6C8}" type="datetime1">
              <a:rPr lang="en-US" smtClean="0"/>
              <a:t>6/27/2021</a:t>
            </a:fld>
            <a:endParaRPr/>
          </a:p>
        </p:txBody>
      </p:sp>
      <p:sp>
        <p:nvSpPr>
          <p:cNvPr id="26" name="Google Shape;26;p82"/>
          <p:cNvSpPr txBox="1">
            <a:spLocks noGrp="1"/>
          </p:cNvSpPr>
          <p:nvPr>
            <p:ph type="ftr" idx="11"/>
          </p:nvPr>
        </p:nvSpPr>
        <p:spPr>
          <a:xfrm>
            <a:off x="4621348" y="6560414"/>
            <a:ext cx="5084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Conflict Management</a:t>
            </a:r>
            <a:endParaRPr/>
          </a:p>
        </p:txBody>
      </p:sp>
      <p:sp>
        <p:nvSpPr>
          <p:cNvPr id="27" name="Google Shape;27;p82"/>
          <p:cNvSpPr txBox="1">
            <a:spLocks noGrp="1"/>
          </p:cNvSpPr>
          <p:nvPr>
            <p:ph type="sldNum" idx="12"/>
          </p:nvPr>
        </p:nvSpPr>
        <p:spPr>
          <a:xfrm>
            <a:off x="11271796" y="6554200"/>
            <a:ext cx="6676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83"/>
          <p:cNvSpPr txBox="1">
            <a:spLocks noGrp="1"/>
          </p:cNvSpPr>
          <p:nvPr>
            <p:ph type="dt" idx="10"/>
          </p:nvPr>
        </p:nvSpPr>
        <p:spPr>
          <a:xfrm>
            <a:off x="-213360" y="6538914"/>
            <a:ext cx="2844800" cy="235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EE43401-3FC6-4DA3-843D-8BC585C832C6}" type="datetime1">
              <a:rPr lang="en-US" smtClean="0"/>
              <a:t>6/27/2021</a:t>
            </a:fld>
            <a:endParaRPr/>
          </a:p>
        </p:txBody>
      </p:sp>
      <p:sp>
        <p:nvSpPr>
          <p:cNvPr id="32" name="Google Shape;32;p83"/>
          <p:cNvSpPr txBox="1">
            <a:spLocks noGrp="1"/>
          </p:cNvSpPr>
          <p:nvPr>
            <p:ph type="ftr" idx="11"/>
          </p:nvPr>
        </p:nvSpPr>
        <p:spPr>
          <a:xfrm>
            <a:off x="4152536" y="6552296"/>
            <a:ext cx="43513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Conflict Management</a:t>
            </a:r>
            <a:endParaRPr/>
          </a:p>
        </p:txBody>
      </p:sp>
      <p:sp>
        <p:nvSpPr>
          <p:cNvPr id="33" name="Google Shape;33;p83"/>
          <p:cNvSpPr txBox="1">
            <a:spLocks noGrp="1"/>
          </p:cNvSpPr>
          <p:nvPr>
            <p:ph type="sldNum" idx="12"/>
          </p:nvPr>
        </p:nvSpPr>
        <p:spPr>
          <a:xfrm>
            <a:off x="10933614" y="6578422"/>
            <a:ext cx="10929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4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4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8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5C5A155-4126-405C-90CB-321241EEA7B8}" type="datetime1">
              <a:rPr lang="en-US" smtClean="0"/>
              <a:t>6/27/2021</a:t>
            </a:fld>
            <a:endParaRPr/>
          </a:p>
        </p:txBody>
      </p:sp>
      <p:sp>
        <p:nvSpPr>
          <p:cNvPr id="38" name="Google Shape;38;p8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Conflict Management</a:t>
            </a:r>
            <a:endParaRPr/>
          </a:p>
        </p:txBody>
      </p:sp>
      <p:sp>
        <p:nvSpPr>
          <p:cNvPr id="39" name="Google Shape;39;p8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5"/>
          <p:cNvSpPr txBox="1">
            <a:spLocks noGrp="1"/>
          </p:cNvSpPr>
          <p:nvPr>
            <p:ph type="title"/>
          </p:nvPr>
        </p:nvSpPr>
        <p:spPr>
          <a:xfrm>
            <a:off x="609600" y="233680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8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6CB4FC5-67C5-49BD-B050-10E2D9368D1B}" type="datetime1">
              <a:rPr lang="en-US" smtClean="0"/>
              <a:t>6/27/2021</a:t>
            </a:fld>
            <a:endParaRPr/>
          </a:p>
        </p:txBody>
      </p:sp>
      <p:sp>
        <p:nvSpPr>
          <p:cNvPr id="45" name="Google Shape;45;p8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Conflict Management</a:t>
            </a:r>
            <a:endParaRPr/>
          </a:p>
        </p:txBody>
      </p:sp>
      <p:sp>
        <p:nvSpPr>
          <p:cNvPr id="46" name="Google Shape;46;p8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6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6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6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B05091A-89BD-47C4-8D46-6CAFEDC70315}" type="datetime1">
              <a:rPr lang="en-US" smtClean="0"/>
              <a:t>6/27/2021</a:t>
            </a:fld>
            <a:endParaRPr/>
          </a:p>
        </p:txBody>
      </p:sp>
      <p:sp>
        <p:nvSpPr>
          <p:cNvPr id="54" name="Google Shape;54;p8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Conflict Management</a:t>
            </a:r>
            <a:endParaRPr/>
          </a:p>
        </p:txBody>
      </p:sp>
      <p:sp>
        <p:nvSpPr>
          <p:cNvPr id="55" name="Google Shape;55;p8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7"/>
          <p:cNvSpPr txBox="1">
            <a:spLocks noGrp="1"/>
          </p:cNvSpPr>
          <p:nvPr>
            <p:ph type="title"/>
          </p:nvPr>
        </p:nvSpPr>
        <p:spPr>
          <a:xfrm>
            <a:off x="609600" y="233680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D8BB7FA-C577-4355-9A56-DAFAB36B29B4}" type="datetime1">
              <a:rPr lang="en-US" smtClean="0"/>
              <a:t>6/27/2021</a:t>
            </a:fld>
            <a:endParaRPr/>
          </a:p>
        </p:txBody>
      </p:sp>
      <p:sp>
        <p:nvSpPr>
          <p:cNvPr id="59" name="Google Shape;59;p8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Conflict Management</a:t>
            </a:r>
            <a:endParaRPr/>
          </a:p>
        </p:txBody>
      </p:sp>
      <p:sp>
        <p:nvSpPr>
          <p:cNvPr id="60" name="Google Shape;60;p8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8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8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88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8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1804199-09CD-4145-9021-4DA17CF49B09}" type="datetime1">
              <a:rPr lang="en-US" smtClean="0"/>
              <a:t>6/27/2021</a:t>
            </a:fld>
            <a:endParaRPr/>
          </a:p>
        </p:txBody>
      </p:sp>
      <p:sp>
        <p:nvSpPr>
          <p:cNvPr id="66" name="Google Shape;66;p8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Conflict Management</a:t>
            </a:r>
            <a:endParaRPr/>
          </a:p>
        </p:txBody>
      </p:sp>
      <p:sp>
        <p:nvSpPr>
          <p:cNvPr id="67" name="Google Shape;67;p8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9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9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89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8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970F1CF-BFB3-499B-8141-19A79C4C1568}" type="datetime1">
              <a:rPr lang="en-US" smtClean="0"/>
              <a:t>6/27/2021</a:t>
            </a:fld>
            <a:endParaRPr/>
          </a:p>
        </p:txBody>
      </p:sp>
      <p:sp>
        <p:nvSpPr>
          <p:cNvPr id="73" name="Google Shape;73;p8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/>
              <a:t>Conflict Management</a:t>
            </a:r>
            <a:endParaRPr/>
          </a:p>
        </p:txBody>
      </p:sp>
      <p:sp>
        <p:nvSpPr>
          <p:cNvPr id="74" name="Google Shape;74;p8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0"/>
          <p:cNvSpPr txBox="1">
            <a:spLocks noGrp="1"/>
          </p:cNvSpPr>
          <p:nvPr>
            <p:ph type="title"/>
          </p:nvPr>
        </p:nvSpPr>
        <p:spPr>
          <a:xfrm>
            <a:off x="609600" y="233680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80"/>
          <p:cNvSpPr txBox="1">
            <a:spLocks noGrp="1"/>
          </p:cNvSpPr>
          <p:nvPr>
            <p:ph type="body" idx="1"/>
          </p:nvPr>
        </p:nvSpPr>
        <p:spPr>
          <a:xfrm>
            <a:off x="599919" y="1463937"/>
            <a:ext cx="10972800" cy="471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8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19657" y="248193"/>
            <a:ext cx="1253062" cy="5225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80"/>
          <p:cNvSpPr/>
          <p:nvPr/>
        </p:nvSpPr>
        <p:spPr>
          <a:xfrm>
            <a:off x="157728" y="6387919"/>
            <a:ext cx="10691284" cy="221888"/>
          </a:xfrm>
          <a:prstGeom prst="rect">
            <a:avLst/>
          </a:prstGeom>
          <a:solidFill>
            <a:srgbClr val="484848"/>
          </a:solidFill>
          <a:ln w="9525" cap="flat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80"/>
          <p:cNvSpPr/>
          <p:nvPr/>
        </p:nvSpPr>
        <p:spPr>
          <a:xfrm>
            <a:off x="10959737" y="6387918"/>
            <a:ext cx="171541" cy="236401"/>
          </a:xfrm>
          <a:prstGeom prst="ellipse">
            <a:avLst/>
          </a:prstGeom>
          <a:solidFill>
            <a:srgbClr val="FF8C0B"/>
          </a:solidFill>
          <a:ln w="9525" cap="flat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80"/>
          <p:cNvSpPr/>
          <p:nvPr/>
        </p:nvSpPr>
        <p:spPr>
          <a:xfrm rot="10800000" flipH="1">
            <a:off x="11897828" y="6387918"/>
            <a:ext cx="188695" cy="236401"/>
          </a:xfrm>
          <a:prstGeom prst="ellipse">
            <a:avLst/>
          </a:prstGeom>
          <a:solidFill>
            <a:srgbClr val="00AF00"/>
          </a:solidFill>
          <a:ln w="9525" cap="flat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80"/>
          <p:cNvSpPr/>
          <p:nvPr/>
        </p:nvSpPr>
        <p:spPr>
          <a:xfrm>
            <a:off x="11265974" y="6387918"/>
            <a:ext cx="188695" cy="236401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80"/>
          <p:cNvSpPr/>
          <p:nvPr/>
        </p:nvSpPr>
        <p:spPr>
          <a:xfrm>
            <a:off x="11581901" y="6391366"/>
            <a:ext cx="188695" cy="236401"/>
          </a:xfrm>
          <a:prstGeom prst="ellipse">
            <a:avLst/>
          </a:prstGeom>
          <a:solidFill>
            <a:srgbClr val="00AEDA"/>
          </a:solidFill>
          <a:ln w="9525" cap="flat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q2SDdz1i8U" TargetMode="External"/><Relationship Id="rId2" Type="http://schemas.openxmlformats.org/officeDocument/2006/relationships/hyperlink" Target="https://www.youtube.com/watch?v=V8uF1EoIne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3IaWPC5_6RuChek_Qjc6pMdWINjPTR3w/view?usp=shar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2D32BA-F5D7-4F68-B758-84F4949EC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683" y="429508"/>
            <a:ext cx="7492633" cy="59989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21AB703-DDB2-4979-838E-7ACA87E62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0B7E044-CF2E-499E-AD51-C2C198A93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7D831A7-B0EB-4C8C-91D5-A58D0C7A866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-213360" y="6538914"/>
            <a:ext cx="2844800" cy="235131"/>
          </a:xfrm>
        </p:spPr>
        <p:txBody>
          <a:bodyPr/>
          <a:lstStyle/>
          <a:p>
            <a:pPr>
              <a:spcAft>
                <a:spcPts val="600"/>
              </a:spcAft>
            </a:pPr>
            <a:fld id="{7EE43401-3FC6-4DA3-843D-8BC585C832C6}" type="datetime1">
              <a:rPr lang="en-US" smtClean="0"/>
              <a:pPr>
                <a:spcAft>
                  <a:spcPts val="600"/>
                </a:spcAft>
              </a:pPr>
              <a:t>6/27/2021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0F19C72-D0C8-4438-A33D-310D8E2AD0F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52536" y="6552296"/>
            <a:ext cx="435138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N" dirty="0"/>
              <a:t>Report Writing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556DCCF-BD3C-4C31-95AB-30B4582A293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33614" y="6578422"/>
            <a:ext cx="1092926" cy="3651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MY"/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t>1</a:t>
            </a:fld>
            <a:endParaRPr lang="en-MY"/>
          </a:p>
        </p:txBody>
      </p:sp>
      <p:sp>
        <p:nvSpPr>
          <p:cNvPr id="9" name="CustomShape 6">
            <a:extLst>
              <a:ext uri="{FF2B5EF4-FFF2-40B4-BE49-F238E27FC236}">
                <a16:creationId xmlns:a16="http://schemas.microsoft.com/office/drawing/2014/main" id="{B9C79DC7-0D5F-4348-9E49-74AB76F943AC}"/>
              </a:ext>
            </a:extLst>
          </p:cNvPr>
          <p:cNvSpPr/>
          <p:nvPr/>
        </p:nvSpPr>
        <p:spPr>
          <a:xfrm>
            <a:off x="648000" y="360000"/>
            <a:ext cx="287856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IN" sz="2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Report writing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3BDA8-6413-478C-B412-97304FF4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b="1" dirty="0"/>
              <a:t>Let us Watch </a:t>
            </a:r>
            <a:endParaRPr lang="en-IN" sz="32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AE30B-4F8F-452B-9E8D-18764F2B63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1208E00-CD98-4758-8F1C-FBC188E4F6C8}" type="datetime1">
              <a:rPr lang="en-US" smtClean="0"/>
              <a:t>6/27/2021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A33C3-01AE-4B0A-BA53-C98BF62DF6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mtClean="0"/>
              <a:t>2</a:t>
            </a:fld>
            <a:endParaRPr lang="en-MY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AF89CB-D201-4A8D-96B7-10A466A50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IN" sz="2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	https://www.youtube.com/watch?v=V8uF1EoIneE</a:t>
            </a:r>
            <a:endParaRPr lang="en-IN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IN" dirty="0"/>
          </a:p>
          <a:p>
            <a:pPr marL="114300" indent="0">
              <a:buNone/>
            </a:pPr>
            <a:r>
              <a:rPr lang="en-IN" sz="2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/>
              </a:rPr>
              <a:t>	</a:t>
            </a:r>
            <a:r>
              <a:rPr lang="en-IN" sz="2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/>
              </a:rPr>
              <a:t>https://www.youtube.com/watch?v=Sq2SDdz1i8U</a:t>
            </a:r>
            <a:endParaRPr lang="en-IN" sz="2400" b="0" u="sng" strike="noStrike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114300" indent="0">
              <a:buNone/>
            </a:pPr>
            <a:endParaRPr lang="en-IN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" indent="0">
              <a:buNone/>
            </a:pPr>
            <a:endParaRPr lang="en-IN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0C1E7DC-7D9C-4FF8-BF08-F270607E978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621213" y="6561138"/>
            <a:ext cx="508476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N" dirty="0"/>
              <a:t>Report Writing</a:t>
            </a:r>
          </a:p>
        </p:txBody>
      </p:sp>
    </p:spTree>
    <p:extLst>
      <p:ext uri="{BB962C8B-B14F-4D97-AF65-F5344CB8AC3E}">
        <p14:creationId xmlns:p14="http://schemas.microsoft.com/office/powerpoint/2010/main" val="56196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609600" y="73413"/>
            <a:ext cx="10972800" cy="90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0" lvl="0" indent="-9144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/>
              <a:t>Learning Objectives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609600" y="1182652"/>
            <a:ext cx="10972800" cy="471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dirty="0"/>
              <a:t>The participants will be able to: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MY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MY" dirty="0"/>
              <a:t>Understand the Academic report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MY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dirty="0"/>
              <a:t>2.    Learn and correct report writing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endParaRPr lang="en-MY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dirty="0"/>
              <a:t>3.   Understand &amp; Write short reports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40C10-1120-46D1-BC68-B3148796C88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D9EB6F1-1A2E-4C42-91C0-C3745B588DEF}" type="datetime1">
              <a:rPr lang="en-US" smtClean="0"/>
              <a:t>6/27/2021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310BBF-96FD-4EE3-909B-6FB8B183B4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mtClean="0"/>
              <a:t>3</a:t>
            </a:fld>
            <a:endParaRPr lang="en-MY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10EFF6-CFA9-4FF3-B77E-9B2EFE216E6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621213" y="6561138"/>
            <a:ext cx="508476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N" dirty="0"/>
              <a:t>Report Writing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D3F6-6859-47E1-ABC0-02BDB552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Sample Report for your 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76F44-9375-42F9-A156-FC8E4498E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IN" dirty="0">
              <a:hlinkClick r:id="rId2"/>
            </a:endParaRPr>
          </a:p>
          <a:p>
            <a:pPr marL="114300" indent="0">
              <a:buNone/>
            </a:pPr>
            <a:r>
              <a:rPr lang="en-IN" dirty="0">
                <a:hlinkClick r:id="rId2"/>
              </a:rPr>
              <a:t>https://drive.google.com/file/d/13IaWPC5_6RuChek_Qjc6pMdWINjPTR3w/view?usp=sharing</a:t>
            </a:r>
            <a:endParaRPr lang="en-IN" dirty="0"/>
          </a:p>
          <a:p>
            <a:pPr marL="114300" indent="0">
              <a:buNone/>
            </a:pPr>
            <a:endParaRPr lang="en-IN" dirty="0"/>
          </a:p>
          <a:p>
            <a:pPr marL="114300" indent="0">
              <a:buNone/>
            </a:pP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98A50-FA02-4336-968E-053C35D28F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1208E00-CD98-4758-8F1C-FBC188E4F6C8}" type="datetime1">
              <a:rPr lang="en-US" smtClean="0"/>
              <a:t>6/27/2021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93153-3730-47E9-8867-7D885E3C3E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mtClean="0"/>
              <a:t>4</a:t>
            </a:fld>
            <a:endParaRPr lang="en-MY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22462B6-8402-4324-B67A-D2280412C02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621213" y="6561138"/>
            <a:ext cx="508476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N" dirty="0"/>
              <a:t>Report Writing</a:t>
            </a:r>
          </a:p>
        </p:txBody>
      </p:sp>
    </p:spTree>
    <p:extLst>
      <p:ext uri="{BB962C8B-B14F-4D97-AF65-F5344CB8AC3E}">
        <p14:creationId xmlns:p14="http://schemas.microsoft.com/office/powerpoint/2010/main" val="394472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B972-3586-4D98-9441-F198C516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58314-C1B6-40A3-B5C1-0E4E4D956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Discussion on the Assignment given in Day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869E3-3455-424C-851F-A16CE58A5B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1208E00-CD98-4758-8F1C-FBC188E4F6C8}" type="datetime1">
              <a:rPr lang="en-US" smtClean="0"/>
              <a:t>6/27/2021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ADC47-6CE4-489F-9D09-DCA7264C9A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mtClean="0"/>
              <a:t>5</a:t>
            </a:fld>
            <a:endParaRPr lang="en-MY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0AC4F6A-282C-449D-B423-1A7E73E99B5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52536" y="6552296"/>
            <a:ext cx="435138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N" dirty="0"/>
              <a:t>Report Writing</a:t>
            </a:r>
          </a:p>
        </p:txBody>
      </p:sp>
    </p:spTree>
    <p:extLst>
      <p:ext uri="{BB962C8B-B14F-4D97-AF65-F5344CB8AC3E}">
        <p14:creationId xmlns:p14="http://schemas.microsoft.com/office/powerpoint/2010/main" val="82973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0671-8406-49DD-90EF-D65D50A4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Short Reports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C0766-D215-4600-89C0-9EFBED524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reports do not contain too much background and introductory information.</a:t>
            </a:r>
          </a:p>
          <a:p>
            <a:r>
              <a:rPr lang="en-US" dirty="0"/>
              <a:t>The writing style is generally direct and informal. (present the problem       provide  a solution           or the best possible options and make a recommendation.)</a:t>
            </a:r>
          </a:p>
          <a:p>
            <a:r>
              <a:rPr lang="en-US" dirty="0"/>
              <a:t>The structure is simpler and deal with smaller problems.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Forms of Short Reports</a:t>
            </a:r>
          </a:p>
          <a:p>
            <a:r>
              <a:rPr lang="en-US" b="1" dirty="0"/>
              <a:t>Email reports</a:t>
            </a:r>
          </a:p>
          <a:p>
            <a:r>
              <a:rPr lang="en-US" b="1" dirty="0"/>
              <a:t>Letter reports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71AFE-9A8E-4518-9E26-AF02120E3E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1208E00-CD98-4758-8F1C-FBC188E4F6C8}" type="datetime1">
              <a:rPr lang="en-US" smtClean="0"/>
              <a:t>6/27/2021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14325-5649-4071-9673-3B993CC9AF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mtClean="0"/>
              <a:t>6</a:t>
            </a:fld>
            <a:endParaRPr lang="en-MY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8BBCD1-3A4E-411C-86CB-B7206E4B175F}"/>
              </a:ext>
            </a:extLst>
          </p:cNvPr>
          <p:cNvCxnSpPr/>
          <p:nvPr/>
        </p:nvCxnSpPr>
        <p:spPr>
          <a:xfrm>
            <a:off x="10011905" y="2216258"/>
            <a:ext cx="2789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46E190-B1A9-4B8E-AD58-A3C5BE959EC2}"/>
              </a:ext>
            </a:extLst>
          </p:cNvPr>
          <p:cNvCxnSpPr/>
          <p:nvPr/>
        </p:nvCxnSpPr>
        <p:spPr>
          <a:xfrm>
            <a:off x="2510725" y="2572719"/>
            <a:ext cx="4494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5D4EEDC-5691-4768-BE32-53051C65DF3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52536" y="6552296"/>
            <a:ext cx="435138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N" dirty="0"/>
              <a:t>Report Writing</a:t>
            </a:r>
          </a:p>
        </p:txBody>
      </p:sp>
    </p:spTree>
    <p:extLst>
      <p:ext uri="{BB962C8B-B14F-4D97-AF65-F5344CB8AC3E}">
        <p14:creationId xmlns:p14="http://schemas.microsoft.com/office/powerpoint/2010/main" val="31402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4BAA-CC41-4199-B7C9-58DB7F41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When do you use short reports?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EBFE0-EE3A-42B2-B5D5-DCA4631D93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reports are used for providing information about </a:t>
            </a:r>
            <a:r>
              <a:rPr lang="en-US" i="1" dirty="0"/>
              <a:t>daily operations</a:t>
            </a:r>
            <a:r>
              <a:rPr lang="en-US" dirty="0"/>
              <a:t> and prepared more frequently.</a:t>
            </a:r>
          </a:p>
          <a:p>
            <a:r>
              <a:rPr lang="en-US" dirty="0"/>
              <a:t>Short reports are exchanged between one team member and another or between teams.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i="1" dirty="0"/>
              <a:t>Examples:</a:t>
            </a:r>
          </a:p>
          <a:p>
            <a:pPr marL="571500" indent="-457200">
              <a:buAutoNum type="arabicPeriod"/>
            </a:pPr>
            <a:r>
              <a:rPr lang="en-US" dirty="0"/>
              <a:t>Reporting the progress of a project or task.</a:t>
            </a:r>
          </a:p>
          <a:p>
            <a:pPr marL="571500" indent="-457200">
              <a:buAutoNum type="arabicPeriod"/>
            </a:pPr>
            <a:r>
              <a:rPr lang="en-US" dirty="0"/>
              <a:t>Resolving a situation.</a:t>
            </a:r>
          </a:p>
          <a:p>
            <a:pPr marL="571500" indent="-457200">
              <a:buAutoNum type="arabicPeriod"/>
            </a:pPr>
            <a:r>
              <a:rPr lang="en-US" dirty="0"/>
              <a:t>Reporting information.</a:t>
            </a:r>
          </a:p>
          <a:p>
            <a:pPr marL="571500" indent="-457200">
              <a:buAutoNum type="arabicPeriod"/>
            </a:pPr>
            <a:r>
              <a:rPr lang="en-US" dirty="0"/>
              <a:t>Reporting audits.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5F069-214A-4F6E-B50F-BD05A2C66D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1208E00-CD98-4758-8F1C-FBC188E4F6C8}" type="datetime1">
              <a:rPr lang="en-US" smtClean="0"/>
              <a:t>6/27/2021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1F645-D873-415A-8BB7-C79A78C704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mtClean="0"/>
              <a:t>7</a:t>
            </a:fld>
            <a:endParaRPr lang="en-MY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FEB427-4F2E-4CAF-B74E-D684DED620F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52536" y="6552296"/>
            <a:ext cx="435138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N" dirty="0"/>
              <a:t>Report Writing</a:t>
            </a:r>
          </a:p>
        </p:txBody>
      </p:sp>
    </p:spTree>
    <p:extLst>
      <p:ext uri="{BB962C8B-B14F-4D97-AF65-F5344CB8AC3E}">
        <p14:creationId xmlns:p14="http://schemas.microsoft.com/office/powerpoint/2010/main" val="65001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101EF-F721-4B80-A9D1-B3E4D2E4F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F3F16-5251-4639-9B4F-82B10FDAC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800" dirty="0"/>
              <a:t>	</a:t>
            </a:r>
            <a:r>
              <a:rPr lang="en-US" sz="1800" b="1" dirty="0"/>
              <a:t>Write a short report based on the following case: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You are the store manager of a large multinational group. There has been news in the town about vandalization of stores of multinational companies (MNCs). Your store was not an exception: when you are closing the store one night, a group of people came and ransacked your store. Although the police came on time, the damage was done. A report was filed at the police station. Your manager, who is based out of the corporate headquarter, has asked for a report from you for submission to the top management of the company. Prepare a short report, making necessary assumptions.</a:t>
            </a:r>
          </a:p>
          <a:p>
            <a:pPr marL="114300" indent="0">
              <a:buNone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FF6AC-19E9-4C32-BBAE-269F22B16C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1208E00-CD98-4758-8F1C-FBC188E4F6C8}" type="datetime1">
              <a:rPr lang="en-US" smtClean="0"/>
              <a:t>6/27/2021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749F9-EAF9-46B2-97CE-83A24B7C9B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mtClean="0"/>
              <a:t>8</a:t>
            </a:fld>
            <a:endParaRPr lang="en-MY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BB4B7C4-46C3-4F72-BF4B-263ABC5A218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52536" y="6552296"/>
            <a:ext cx="435138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N" dirty="0"/>
              <a:t>Report Writing</a:t>
            </a:r>
          </a:p>
        </p:txBody>
      </p:sp>
    </p:spTree>
    <p:extLst>
      <p:ext uri="{BB962C8B-B14F-4D97-AF65-F5344CB8AC3E}">
        <p14:creationId xmlns:p14="http://schemas.microsoft.com/office/powerpoint/2010/main" val="134163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3B4263-E941-4AE8-BE03-37252874FC0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EBF654E-8010-4680-A51A-302C429BFB52}" type="datetime1">
              <a:rPr lang="en-US" smtClean="0"/>
              <a:t>6/27/2021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CC3A2-1903-4EC4-A778-96B95CB455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mtClean="0"/>
              <a:t>9</a:t>
            </a:fld>
            <a:endParaRPr lang="en-MY"/>
          </a:p>
        </p:txBody>
      </p:sp>
      <p:pic>
        <p:nvPicPr>
          <p:cNvPr id="2050" name="Picture 2" descr="Business Thank-You Letter Examples">
            <a:extLst>
              <a:ext uri="{FF2B5EF4-FFF2-40B4-BE49-F238E27FC236}">
                <a16:creationId xmlns:a16="http://schemas.microsoft.com/office/drawing/2014/main" id="{B2EBFBBB-A353-4A00-9AA7-F99A93574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98" y="679268"/>
            <a:ext cx="8860972" cy="5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A59D1F0-8E24-4957-9B02-48766B8E983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52536" y="6552296"/>
            <a:ext cx="435138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N" dirty="0"/>
              <a:t>Report Writing</a:t>
            </a: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Ppt. Template">
  <a:themeElements>
    <a:clrScheme name="">
      <a:dk1>
        <a:srgbClr val="4C4C4C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0404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370</Words>
  <Application>Microsoft Office PowerPoint</Application>
  <PresentationFormat>Widescreen</PresentationFormat>
  <Paragraphs>72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Ppt. Template</vt:lpstr>
      <vt:lpstr>PowerPoint Presentation</vt:lpstr>
      <vt:lpstr>Let us Watch </vt:lpstr>
      <vt:lpstr>Learning Objectives</vt:lpstr>
      <vt:lpstr>Sample Report for your Reference</vt:lpstr>
      <vt:lpstr>PowerPoint Presentation</vt:lpstr>
      <vt:lpstr>Short Reports</vt:lpstr>
      <vt:lpstr>When do you use short reports?</vt:lpstr>
      <vt:lpstr>Practice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Ravinder  G</cp:lastModifiedBy>
  <cp:revision>35</cp:revision>
  <dcterms:created xsi:type="dcterms:W3CDTF">2020-08-19T07:39:22Z</dcterms:created>
  <dcterms:modified xsi:type="dcterms:W3CDTF">2021-06-27T17:06:32Z</dcterms:modified>
</cp:coreProperties>
</file>