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341" r:id="rId2"/>
    <p:sldId id="267" r:id="rId3"/>
    <p:sldId id="257" r:id="rId4"/>
    <p:sldId id="262" r:id="rId5"/>
    <p:sldId id="284" r:id="rId6"/>
    <p:sldId id="283" r:id="rId7"/>
    <p:sldId id="272" r:id="rId8"/>
    <p:sldId id="285" r:id="rId9"/>
    <p:sldId id="286" r:id="rId10"/>
    <p:sldId id="269" r:id="rId11"/>
    <p:sldId id="270" r:id="rId12"/>
    <p:sldId id="271" r:id="rId13"/>
    <p:sldId id="273" r:id="rId14"/>
    <p:sldId id="274" r:id="rId15"/>
    <p:sldId id="277" r:id="rId16"/>
    <p:sldId id="278" r:id="rId17"/>
    <p:sldId id="280" r:id="rId18"/>
    <p:sldId id="28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jSnlQ44mFd+LFOcyE0LgLbW4Wy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47E502-C1CB-419C-A259-178277DD05B4}">
  <a:tblStyle styleId="{7C47E502-C1CB-419C-A259-178277DD05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280" autoAdjust="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5" Type="http://customschemas.google.com/relationships/presentationmetadata" Target="metadata"/><Relationship Id="rId3" Type="http://schemas.openxmlformats.org/officeDocument/2006/relationships/slide" Target="slides/slide2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MY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24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Subconscious- we are often not aware of the message we send nonverbally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Contextual- it depends on the situation on which it occurs</a:t>
            </a:r>
            <a:endParaRPr lang="en-US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Ambiguous- nonverbal messages are open to interpretation and are often confusing</a:t>
            </a:r>
            <a:endParaRPr lang="en-US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Cultural- a nonverbal message commonly used in one culture may send a completely different message in another culture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https://www.bodylanguagesuccess.com/2011/09/negotiation-secret-312-mona-lisa-isnt.html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MY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79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1"/>
          <p:cNvSpPr txBox="1">
            <a:spLocks noGrp="1"/>
          </p:cNvSpPr>
          <p:nvPr>
            <p:ph type="ftr" idx="11"/>
          </p:nvPr>
        </p:nvSpPr>
        <p:spPr>
          <a:xfrm>
            <a:off x="3454401" y="6532064"/>
            <a:ext cx="568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21" name="Google Shape;21;p81"/>
          <p:cNvSpPr txBox="1">
            <a:spLocks noGrp="1"/>
          </p:cNvSpPr>
          <p:nvPr>
            <p:ph type="sldNum" idx="12"/>
          </p:nvPr>
        </p:nvSpPr>
        <p:spPr>
          <a:xfrm>
            <a:off x="10842170" y="6513741"/>
            <a:ext cx="13498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9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4EDE571-53DB-461D-A2EA-93B39EA66B90}" type="datetime1">
              <a:rPr lang="en-US" smtClean="0"/>
              <a:t>6/17/2021</a:t>
            </a:fld>
            <a:endParaRPr/>
          </a:p>
        </p:txBody>
      </p:sp>
      <p:sp>
        <p:nvSpPr>
          <p:cNvPr id="85" name="Google Shape;85;p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86" name="Google Shape;86;p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649A58D-E166-429D-B907-918D1F6176D1}" type="datetime1">
              <a:rPr lang="en-US" smtClean="0"/>
              <a:t>6/17/2021</a:t>
            </a:fld>
            <a:endParaRPr/>
          </a:p>
        </p:txBody>
      </p:sp>
      <p:sp>
        <p:nvSpPr>
          <p:cNvPr id="90" name="Google Shape;90;p9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91" name="Google Shape;91;p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dt" idx="10"/>
          </p:nvPr>
        </p:nvSpPr>
        <p:spPr>
          <a:xfrm>
            <a:off x="-213360" y="6538914"/>
            <a:ext cx="2844800" cy="23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90B315D-16E0-4D48-9037-C89975192DB3}" type="datetime1">
              <a:rPr lang="en-US" smtClean="0"/>
              <a:t>6/17/2021</a:t>
            </a:fld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ftr" idx="11"/>
          </p:nvPr>
        </p:nvSpPr>
        <p:spPr>
          <a:xfrm>
            <a:off x="4152536" y="6552296"/>
            <a:ext cx="43513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33" name="Google Shape;33;p83"/>
          <p:cNvSpPr txBox="1">
            <a:spLocks noGrp="1"/>
          </p:cNvSpPr>
          <p:nvPr>
            <p:ph type="sldNum" idx="12"/>
          </p:nvPr>
        </p:nvSpPr>
        <p:spPr>
          <a:xfrm>
            <a:off x="10933614" y="6578422"/>
            <a:ext cx="10929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4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19D47-2FCD-47E0-B7F7-CD1F331DB553}" type="datetime1">
              <a:rPr lang="en-US" smtClean="0"/>
              <a:t>6/17/2021</a:t>
            </a:fld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39" name="Google Shape;39;p8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5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15A0FA0-5A36-41A6-ADCD-F7AA72D3C461}" type="datetime1">
              <a:rPr lang="en-US" smtClean="0"/>
              <a:t>6/17/2021</a:t>
            </a:fld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6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6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6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0AA2327-16CB-42BE-A330-9D731AD7CD14}" type="datetime1">
              <a:rPr lang="en-US" smtClean="0"/>
              <a:t>6/17/2021</a:t>
            </a:fld>
            <a:endParaRPr/>
          </a:p>
        </p:txBody>
      </p:sp>
      <p:sp>
        <p:nvSpPr>
          <p:cNvPr id="54" name="Google Shape;54;p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55" name="Google Shape;55;p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7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218E487-90A7-46F6-8489-FCB09CE438F3}" type="datetime1">
              <a:rPr lang="en-US" smtClean="0"/>
              <a:t>6/17/2021</a:t>
            </a:fld>
            <a:endParaRPr/>
          </a:p>
        </p:txBody>
      </p:sp>
      <p:sp>
        <p:nvSpPr>
          <p:cNvPr id="59" name="Google Shape;59;p8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60" name="Google Shape;60;p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8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75CBC03-7050-47F8-8152-A080E22F0A15}" type="datetime1">
              <a:rPr lang="en-US" smtClean="0"/>
              <a:t>6/17/2021</a:t>
            </a:fld>
            <a:endParaRPr/>
          </a:p>
        </p:txBody>
      </p:sp>
      <p:sp>
        <p:nvSpPr>
          <p:cNvPr id="66" name="Google Shape;66;p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67" name="Google Shape;67;p8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9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9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5F56CFA-42F6-4FFF-A311-B41155B449F3}" type="datetime1">
              <a:rPr lang="en-US" smtClean="0"/>
              <a:t>6/17/2021</a:t>
            </a:fld>
            <a:endParaRPr/>
          </a:p>
        </p:txBody>
      </p:sp>
      <p:sp>
        <p:nvSpPr>
          <p:cNvPr id="73" name="Google Shape;73;p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74" name="Google Shape;74;p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0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body" idx="1"/>
          </p:nvPr>
        </p:nvSpPr>
        <p:spPr>
          <a:xfrm rot="5400000">
            <a:off x="3729756" y="-1665900"/>
            <a:ext cx="4713125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C5014B9-6D5E-4964-88ED-6683FCE0C838}" type="datetime1">
              <a:rPr lang="en-US" smtClean="0"/>
              <a:t>6/17/2021</a:t>
            </a:fld>
            <a:endParaRPr/>
          </a:p>
        </p:txBody>
      </p:sp>
      <p:sp>
        <p:nvSpPr>
          <p:cNvPr id="79" name="Google Shape;79;p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Non-Verbal Communication</a:t>
            </a:r>
            <a:endParaRPr/>
          </a:p>
        </p:txBody>
      </p:sp>
      <p:sp>
        <p:nvSpPr>
          <p:cNvPr id="80" name="Google Shape;80;p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599919" y="1463937"/>
            <a:ext cx="10972800" cy="47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8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19657" y="248193"/>
            <a:ext cx="1253062" cy="52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0"/>
          <p:cNvSpPr/>
          <p:nvPr/>
        </p:nvSpPr>
        <p:spPr>
          <a:xfrm>
            <a:off x="157728" y="6387919"/>
            <a:ext cx="10691284" cy="221888"/>
          </a:xfrm>
          <a:prstGeom prst="rect">
            <a:avLst/>
          </a:prstGeom>
          <a:solidFill>
            <a:srgbClr val="484848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80"/>
          <p:cNvSpPr/>
          <p:nvPr/>
        </p:nvSpPr>
        <p:spPr>
          <a:xfrm>
            <a:off x="10959737" y="6387918"/>
            <a:ext cx="171541" cy="236401"/>
          </a:xfrm>
          <a:prstGeom prst="ellipse">
            <a:avLst/>
          </a:prstGeom>
          <a:solidFill>
            <a:srgbClr val="FF8C0B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80"/>
          <p:cNvSpPr/>
          <p:nvPr/>
        </p:nvSpPr>
        <p:spPr>
          <a:xfrm rot="10800000" flipH="1">
            <a:off x="11897828" y="6387918"/>
            <a:ext cx="188695" cy="236401"/>
          </a:xfrm>
          <a:prstGeom prst="ellipse">
            <a:avLst/>
          </a:prstGeom>
          <a:solidFill>
            <a:srgbClr val="00AF00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80"/>
          <p:cNvSpPr/>
          <p:nvPr/>
        </p:nvSpPr>
        <p:spPr>
          <a:xfrm>
            <a:off x="11265974" y="6387918"/>
            <a:ext cx="188695" cy="236401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80"/>
          <p:cNvSpPr/>
          <p:nvPr/>
        </p:nvSpPr>
        <p:spPr>
          <a:xfrm>
            <a:off x="11581901" y="6391366"/>
            <a:ext cx="188695" cy="236401"/>
          </a:xfrm>
          <a:prstGeom prst="ellipse">
            <a:avLst/>
          </a:prstGeom>
          <a:solidFill>
            <a:srgbClr val="00AEDA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1663-B719-4A0D-9628-102499898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040" y="2050015"/>
            <a:ext cx="5181600" cy="2387600"/>
          </a:xfrm>
        </p:spPr>
        <p:txBody>
          <a:bodyPr/>
          <a:lstStyle/>
          <a:p>
            <a:r>
              <a:rPr lang="en-US" dirty="0"/>
              <a:t>How much value do </a:t>
            </a:r>
            <a:br>
              <a:rPr lang="en-US" dirty="0"/>
            </a:br>
            <a:r>
              <a:rPr lang="en-US" dirty="0"/>
              <a:t>you </a:t>
            </a:r>
            <a:br>
              <a:rPr lang="en-US" dirty="0"/>
            </a:br>
            <a:r>
              <a:rPr lang="en-US" dirty="0"/>
              <a:t>give to words?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F6BC7-2215-4D06-8245-3BD5832C87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3CF02A-95D5-4339-B218-FB6D88EA6A28}" type="datetime1">
              <a:rPr lang="en-US" smtClean="0"/>
              <a:t>6/17/2021</a:t>
            </a:fld>
            <a:endParaRPr lang="en-US"/>
          </a:p>
        </p:txBody>
      </p:sp>
      <p:pic>
        <p:nvPicPr>
          <p:cNvPr id="1026" name="Picture 2" descr="Question Mark GIFs - Get the best GIF on GIPHY">
            <a:extLst>
              <a:ext uri="{FF2B5EF4-FFF2-40B4-BE49-F238E27FC236}">
                <a16:creationId xmlns:a16="http://schemas.microsoft.com/office/drawing/2014/main" id="{30D93201-A257-44CC-A1CD-8E3C1BEE4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09" y="1626705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CF1C-1EE4-4584-A76A-8AFB52314B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Non-Verbal Communication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F1040-5327-46D1-9321-98C2323DE1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128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10</a:t>
            </a:fld>
            <a:endParaRPr/>
          </a:p>
        </p:txBody>
      </p:sp>
      <p:pic>
        <p:nvPicPr>
          <p:cNvPr id="449" name="Google Shape;4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765768"/>
            <a:ext cx="3352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4"/>
          <p:cNvSpPr txBox="1"/>
          <p:nvPr/>
        </p:nvSpPr>
        <p:spPr>
          <a:xfrm>
            <a:off x="609600" y="1466224"/>
            <a:ext cx="1114507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ctr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study of the body language of a person, i.e., gestures, postures, facial expressions, eye contact, etc.</a:t>
            </a:r>
            <a:endParaRPr dirty="0"/>
          </a:p>
        </p:txBody>
      </p:sp>
      <p:sp>
        <p:nvSpPr>
          <p:cNvPr id="452" name="Google Shape;452;p14"/>
          <p:cNvSpPr txBox="1"/>
          <p:nvPr/>
        </p:nvSpPr>
        <p:spPr>
          <a:xfrm>
            <a:off x="1023653" y="433060"/>
            <a:ext cx="1798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Kinesics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/>
      <p:bldP spid="4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5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11</a:t>
            </a:fld>
            <a:endParaRPr/>
          </a:p>
        </p:txBody>
      </p:sp>
      <p:sp>
        <p:nvSpPr>
          <p:cNvPr id="459" name="Google Shape;459;p15"/>
          <p:cNvSpPr txBox="1"/>
          <p:nvPr/>
        </p:nvSpPr>
        <p:spPr>
          <a:xfrm>
            <a:off x="1905001" y="591927"/>
            <a:ext cx="14192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Haptics</a:t>
            </a:r>
            <a:endParaRPr dirty="0"/>
          </a:p>
        </p:txBody>
      </p:sp>
      <p:pic>
        <p:nvPicPr>
          <p:cNvPr id="460" name="Google Shape;4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5591" y="2129590"/>
            <a:ext cx="5787357" cy="368829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5"/>
          <p:cNvSpPr txBox="1"/>
          <p:nvPr/>
        </p:nvSpPr>
        <p:spPr>
          <a:xfrm>
            <a:off x="1762627" y="1391268"/>
            <a:ext cx="50450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 of touch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  <p:bldP spid="4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12</a:t>
            </a:fld>
            <a:endParaRPr/>
          </a:p>
        </p:txBody>
      </p:sp>
      <p:sp>
        <p:nvSpPr>
          <p:cNvPr id="469" name="Google Shape;469;p16"/>
          <p:cNvSpPr txBox="1"/>
          <p:nvPr/>
        </p:nvSpPr>
        <p:spPr>
          <a:xfrm>
            <a:off x="1828800" y="554876"/>
            <a:ext cx="17335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Oculesics</a:t>
            </a:r>
            <a:endParaRPr dirty="0"/>
          </a:p>
        </p:txBody>
      </p:sp>
      <p:sp>
        <p:nvSpPr>
          <p:cNvPr id="470" name="Google Shape;470;p16"/>
          <p:cNvSpPr txBox="1"/>
          <p:nvPr/>
        </p:nvSpPr>
        <p:spPr>
          <a:xfrm>
            <a:off x="1828800" y="1435768"/>
            <a:ext cx="5486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The study of eye movement</a:t>
            </a:r>
            <a:endParaRPr dirty="0"/>
          </a:p>
        </p:txBody>
      </p:sp>
      <p:pic>
        <p:nvPicPr>
          <p:cNvPr id="471" name="Google Shape;4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0793" y="2255640"/>
            <a:ext cx="4121817" cy="357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0"/>
      <p:bldP spid="4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8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13</a:t>
            </a:fld>
            <a:endParaRPr/>
          </a:p>
        </p:txBody>
      </p:sp>
      <p:sp>
        <p:nvSpPr>
          <p:cNvPr id="490" name="Google Shape;490;p18"/>
          <p:cNvSpPr txBox="1"/>
          <p:nvPr/>
        </p:nvSpPr>
        <p:spPr>
          <a:xfrm>
            <a:off x="544996" y="1158707"/>
            <a:ext cx="109860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distance maintained by a person while communicating with others.</a:t>
            </a:r>
            <a:endParaRPr dirty="0"/>
          </a:p>
        </p:txBody>
      </p:sp>
      <p:sp>
        <p:nvSpPr>
          <p:cNvPr id="491" name="Google Shape;491;p18"/>
          <p:cNvSpPr txBox="1"/>
          <p:nvPr/>
        </p:nvSpPr>
        <p:spPr>
          <a:xfrm>
            <a:off x="1905000" y="296156"/>
            <a:ext cx="295174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Proxemics</a:t>
            </a:r>
            <a:endParaRPr dirty="0"/>
          </a:p>
        </p:txBody>
      </p:sp>
      <p:pic>
        <p:nvPicPr>
          <p:cNvPr id="7" name="Content Placeholder 4" descr="A close up of a card&#10;&#10;Description automatically generated">
            <a:extLst>
              <a:ext uri="{FF2B5EF4-FFF2-40B4-BE49-F238E27FC236}">
                <a16:creationId xmlns:a16="http://schemas.microsoft.com/office/drawing/2014/main" id="{5B01FB62-FCE7-425D-BF93-13769909B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t="17593"/>
          <a:stretch/>
        </p:blipFill>
        <p:spPr>
          <a:xfrm>
            <a:off x="1598544" y="2036148"/>
            <a:ext cx="8878956" cy="41087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9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14</a:t>
            </a:fld>
            <a:endParaRPr/>
          </a:p>
        </p:txBody>
      </p:sp>
      <p:sp>
        <p:nvSpPr>
          <p:cNvPr id="498" name="Google Shape;498;p19"/>
          <p:cNvSpPr txBox="1"/>
          <p:nvPr/>
        </p:nvSpPr>
        <p:spPr>
          <a:xfrm>
            <a:off x="2209801" y="497304"/>
            <a:ext cx="21494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Chronemics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99" name="Google Shape;499;p19"/>
          <p:cNvSpPr txBox="1"/>
          <p:nvPr/>
        </p:nvSpPr>
        <p:spPr>
          <a:xfrm>
            <a:off x="2005264" y="1299411"/>
            <a:ext cx="847223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The study of how time is used in communication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Clr>
                <a:schemeClr val="dk1"/>
              </a:buClr>
              <a:buSzPts val="2800"/>
            </a:pPr>
            <a:endParaRPr sz="2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What time says about you | The Guardian Nigeria News - Nigeria and World  NewsFeatures — The Guardian Nigeria News – Nigeria and World News">
            <a:extLst>
              <a:ext uri="{FF2B5EF4-FFF2-40B4-BE49-F238E27FC236}">
                <a16:creationId xmlns:a16="http://schemas.microsoft.com/office/drawing/2014/main" id="{AF65B146-1B5D-4089-ADD9-E9FC1515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6" y="2975913"/>
            <a:ext cx="4883600" cy="19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99;p19">
            <a:extLst>
              <a:ext uri="{FF2B5EF4-FFF2-40B4-BE49-F238E27FC236}">
                <a16:creationId xmlns:a16="http://schemas.microsoft.com/office/drawing/2014/main" id="{1C11B746-0225-4BCB-84BF-A5D33DC16904}"/>
              </a:ext>
            </a:extLst>
          </p:cNvPr>
          <p:cNvSpPr txBox="1"/>
          <p:nvPr/>
        </p:nvSpPr>
        <p:spPr>
          <a:xfrm>
            <a:off x="3456456" y="1994351"/>
            <a:ext cx="847223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Indicator of status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Clr>
                <a:schemeClr val="dk1"/>
              </a:buClr>
              <a:buSzPts val="2800"/>
            </a:pPr>
            <a:endParaRPr sz="2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99;p19">
            <a:extLst>
              <a:ext uri="{FF2B5EF4-FFF2-40B4-BE49-F238E27FC236}">
                <a16:creationId xmlns:a16="http://schemas.microsoft.com/office/drawing/2014/main" id="{C7F718CE-7981-4A0A-B48E-212748A9DC2C}"/>
              </a:ext>
            </a:extLst>
          </p:cNvPr>
          <p:cNvSpPr txBox="1"/>
          <p:nvPr/>
        </p:nvSpPr>
        <p:spPr>
          <a:xfrm>
            <a:off x="6096000" y="3343630"/>
            <a:ext cx="689182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Running late for a meeting means differently for different people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Clr>
                <a:schemeClr val="dk1"/>
              </a:buClr>
              <a:buSzPts val="2800"/>
            </a:pPr>
            <a:endParaRPr sz="2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FF19F757-8536-407B-8097-89FA21CA82A7}"/>
              </a:ext>
            </a:extLst>
          </p:cNvPr>
          <p:cNvSpPr txBox="1"/>
          <p:nvPr/>
        </p:nvSpPr>
        <p:spPr>
          <a:xfrm>
            <a:off x="1662138" y="5558589"/>
            <a:ext cx="847223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The way people use time reflects their personality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Clr>
                <a:schemeClr val="dk1"/>
              </a:buClr>
              <a:buSzPts val="2800"/>
            </a:pPr>
            <a:endParaRPr sz="2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" grpId="0"/>
      <p:bldP spid="499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15</a:t>
            </a:fld>
            <a:endParaRPr/>
          </a:p>
        </p:txBody>
      </p:sp>
      <p:sp>
        <p:nvSpPr>
          <p:cNvPr id="528" name="Google Shape;528;p22"/>
          <p:cNvSpPr txBox="1"/>
          <p:nvPr/>
        </p:nvSpPr>
        <p:spPr>
          <a:xfrm>
            <a:off x="1904999" y="304800"/>
            <a:ext cx="76630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nonverbal communication</a:t>
            </a:r>
            <a:endParaRPr dirty="0"/>
          </a:p>
        </p:txBody>
      </p:sp>
      <p:sp>
        <p:nvSpPr>
          <p:cNvPr id="529" name="Google Shape;529;p22"/>
          <p:cNvSpPr txBox="1"/>
          <p:nvPr/>
        </p:nvSpPr>
        <p:spPr>
          <a:xfrm>
            <a:off x="1905000" y="1382712"/>
            <a:ext cx="74676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plays a role in face-to-face situation </a:t>
            </a:r>
            <a:endParaRPr dirty="0"/>
          </a:p>
          <a:p>
            <a:pPr marL="457200" indent="-457200"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expresses nonverbal paralinguistic messages</a:t>
            </a:r>
            <a:endParaRPr dirty="0"/>
          </a:p>
          <a:p>
            <a:pPr marL="457200" indent="-457200"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Convey information about emotional state</a:t>
            </a:r>
            <a:endParaRPr dirty="0"/>
          </a:p>
          <a:p>
            <a:pPr marL="457200" indent="-457200"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Reinforce or modify what is said 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3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16</a:t>
            </a:fld>
            <a:endParaRPr/>
          </a:p>
        </p:txBody>
      </p:sp>
      <p:sp>
        <p:nvSpPr>
          <p:cNvPr id="536" name="Google Shape;536;p23"/>
          <p:cNvSpPr txBox="1"/>
          <p:nvPr/>
        </p:nvSpPr>
        <p:spPr>
          <a:xfrm>
            <a:off x="1825486" y="538288"/>
            <a:ext cx="81567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 of </a:t>
            </a:r>
            <a:r>
              <a:rPr lang="en-US" dirty="0">
                <a:ea typeface="Calibri"/>
              </a:rPr>
              <a:t> </a:t>
            </a: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Nonverbal communication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0A72C-9C13-4ABC-B8C2-7070CC491B28}"/>
              </a:ext>
            </a:extLst>
          </p:cNvPr>
          <p:cNvSpPr/>
          <p:nvPr/>
        </p:nvSpPr>
        <p:spPr>
          <a:xfrm>
            <a:off x="1981200" y="1503029"/>
            <a:ext cx="7837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Subconscious- we are often not aware of the message we send nonverbally</a:t>
            </a:r>
          </a:p>
          <a:p>
            <a:pPr lvl="0">
              <a:buClr>
                <a:schemeClr val="dk1"/>
              </a:buClr>
              <a:buSzPts val="2800"/>
            </a:pPr>
            <a:endParaRPr lang="en-US" sz="2400" dirty="0"/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Contextual- it depends on the situation on which it occurs</a:t>
            </a:r>
          </a:p>
          <a:p>
            <a:pPr lvl="0">
              <a:buClr>
                <a:schemeClr val="dk1"/>
              </a:buClr>
              <a:buSzPts val="2800"/>
            </a:pPr>
            <a:endParaRPr lang="en-US" sz="2400" dirty="0"/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Ambiguous- nonverbal messages are open to interpretation and are often confusing</a:t>
            </a:r>
          </a:p>
          <a:p>
            <a:pPr lvl="0">
              <a:buClr>
                <a:schemeClr val="dk1"/>
              </a:buClr>
              <a:buSzPts val="2800"/>
            </a:pPr>
            <a:endParaRPr lang="en-US" sz="2400" dirty="0"/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Cultural- a nonverbal message commonly used in one culture may send a completely different message in another culture</a:t>
            </a:r>
            <a:endParaRPr lang="en-US" sz="2400" dirty="0"/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5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17</a:t>
            </a:fld>
            <a:endParaRPr/>
          </a:p>
        </p:txBody>
      </p:sp>
      <p:sp>
        <p:nvSpPr>
          <p:cNvPr id="552" name="Google Shape;552;p25"/>
          <p:cNvSpPr txBox="1"/>
          <p:nvPr/>
        </p:nvSpPr>
        <p:spPr>
          <a:xfrm>
            <a:off x="1638300" y="523461"/>
            <a:ext cx="815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Improve Non-verbal communication </a:t>
            </a:r>
            <a:endParaRPr dirty="0"/>
          </a:p>
        </p:txBody>
      </p:sp>
      <p:sp>
        <p:nvSpPr>
          <p:cNvPr id="553" name="Google Shape;553;p25"/>
          <p:cNvSpPr txBox="1"/>
          <p:nvPr/>
        </p:nvSpPr>
        <p:spPr>
          <a:xfrm>
            <a:off x="1828800" y="1874838"/>
            <a:ext cx="7772400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giving conflicting signals </a:t>
            </a:r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endParaRPr dirty="0"/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be as honest as possible in communicating your emotions </a:t>
            </a:r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endParaRPr dirty="0"/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Smile genuinely</a:t>
            </a:r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endParaRPr dirty="0"/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eye-contact</a:t>
            </a:r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endParaRPr dirty="0"/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Beware of your posture and gesture</a:t>
            </a:r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endParaRPr dirty="0"/>
          </a:p>
          <a:p>
            <a:pPr marL="342900" indent="-3429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Minimize unintentional messages </a:t>
            </a:r>
            <a:endParaRPr dirty="0"/>
          </a:p>
          <a:p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18</a:t>
            </a:fld>
            <a:endParaRPr/>
          </a:p>
        </p:txBody>
      </p:sp>
      <p:sp>
        <p:nvSpPr>
          <p:cNvPr id="567" name="Google Shape;567;p27"/>
          <p:cNvSpPr txBox="1"/>
          <p:nvPr/>
        </p:nvSpPr>
        <p:spPr>
          <a:xfrm>
            <a:off x="5010150" y="2844800"/>
            <a:ext cx="2171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2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2</a:t>
            </a:fld>
            <a:endParaRPr/>
          </a:p>
        </p:txBody>
      </p:sp>
      <p:sp>
        <p:nvSpPr>
          <p:cNvPr id="431" name="Google Shape;431;p12"/>
          <p:cNvSpPr txBox="1"/>
          <p:nvPr/>
        </p:nvSpPr>
        <p:spPr>
          <a:xfrm>
            <a:off x="2743200" y="533400"/>
            <a:ext cx="46783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 Mehrabian Principle</a:t>
            </a:r>
            <a:endParaRPr/>
          </a:p>
        </p:txBody>
      </p:sp>
      <p:pic>
        <p:nvPicPr>
          <p:cNvPr id="1026" name="Picture 2" descr="Albert Mehrabian's 7-38-55 Rule of Personal Communication">
            <a:extLst>
              <a:ext uri="{FF2B5EF4-FFF2-40B4-BE49-F238E27FC236}">
                <a16:creationId xmlns:a16="http://schemas.microsoft.com/office/drawing/2014/main" id="{8466DB34-F48A-4D00-A5BD-96667542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83" y="1476375"/>
            <a:ext cx="10662560" cy="40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"/>
          <p:cNvSpPr txBox="1"/>
          <p:nvPr/>
        </p:nvSpPr>
        <p:spPr>
          <a:xfrm>
            <a:off x="252663" y="6508751"/>
            <a:ext cx="108765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98989"/>
              </a:buClr>
              <a:buSzPts val="1200"/>
            </a:pPr>
            <a:r>
              <a:rPr lang="en-US" sz="1200" dirty="0">
                <a:solidFill>
                  <a:srgbClr val="898989"/>
                </a:solidFill>
              </a:rPr>
              <a:t>05</a:t>
            </a:r>
            <a:r>
              <a:rPr lang="en-US" sz="1200" baseline="30000" dirty="0">
                <a:solidFill>
                  <a:srgbClr val="898989"/>
                </a:solidFill>
              </a:rPr>
              <a:t>th</a:t>
            </a:r>
            <a:r>
              <a:rPr lang="en-US" sz="1200" dirty="0">
                <a:solidFill>
                  <a:srgbClr val="898989"/>
                </a:solidFill>
              </a:rPr>
              <a:t> October 2020                                                                                       Non- Verbal Communication                                                                                       1      </a:t>
            </a:r>
            <a:endParaRPr dirty="0"/>
          </a:p>
        </p:txBody>
      </p:sp>
      <p:pic>
        <p:nvPicPr>
          <p:cNvPr id="3" name="Google Shape;377;p5">
            <a:extLst>
              <a:ext uri="{FF2B5EF4-FFF2-40B4-BE49-F238E27FC236}">
                <a16:creationId xmlns:a16="http://schemas.microsoft.com/office/drawing/2014/main" id="{1B8A6B65-F461-4D9D-AD65-DB72440609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7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4</a:t>
            </a:fld>
            <a:endParaRPr/>
          </a:p>
        </p:txBody>
      </p:sp>
      <p:sp>
        <p:nvSpPr>
          <p:cNvPr id="392" name="Google Shape;392;p7"/>
          <p:cNvSpPr txBox="1"/>
          <p:nvPr/>
        </p:nvSpPr>
        <p:spPr>
          <a:xfrm>
            <a:off x="2582863" y="2057400"/>
            <a:ext cx="70262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4800"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Nonverbal Communication</a:t>
            </a:r>
            <a:endParaRPr/>
          </a:p>
        </p:txBody>
      </p:sp>
      <p:sp>
        <p:nvSpPr>
          <p:cNvPr id="2" name="Google Shape;343;p1">
            <a:extLst>
              <a:ext uri="{FF2B5EF4-FFF2-40B4-BE49-F238E27FC236}">
                <a16:creationId xmlns:a16="http://schemas.microsoft.com/office/drawing/2014/main" id="{0BE74684-731E-444B-9864-1274FB54767F}"/>
              </a:ext>
            </a:extLst>
          </p:cNvPr>
          <p:cNvSpPr txBox="1"/>
          <p:nvPr/>
        </p:nvSpPr>
        <p:spPr>
          <a:xfrm>
            <a:off x="252663" y="6508751"/>
            <a:ext cx="108765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98989"/>
              </a:buClr>
              <a:buSzPts val="1200"/>
            </a:pPr>
            <a:r>
              <a:rPr lang="en-US" sz="1200" dirty="0">
                <a:solidFill>
                  <a:srgbClr val="898989"/>
                </a:solidFill>
              </a:rPr>
              <a:t>05</a:t>
            </a:r>
            <a:r>
              <a:rPr lang="en-US" sz="1200" baseline="30000" dirty="0">
                <a:solidFill>
                  <a:srgbClr val="898989"/>
                </a:solidFill>
              </a:rPr>
              <a:t>th</a:t>
            </a:r>
            <a:r>
              <a:rPr lang="en-US" sz="1200" dirty="0">
                <a:solidFill>
                  <a:srgbClr val="898989"/>
                </a:solidFill>
              </a:rPr>
              <a:t> October 2020                                                                                       Non- Verbal Communication                                                                                            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214C2-38A2-481C-8D3A-CF78781760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B452F7-F5A0-492F-AFEF-2713E519A767}" type="datetime1">
              <a:rPr lang="en-US" smtClean="0"/>
              <a:t>6/17/2021</a:t>
            </a:fld>
            <a:endParaRPr lang="en-US"/>
          </a:p>
        </p:txBody>
      </p:sp>
      <p:pic>
        <p:nvPicPr>
          <p:cNvPr id="1026" name="Picture 2" descr="Why Is the Mona Lisa So Famous? | Britannica">
            <a:extLst>
              <a:ext uri="{FF2B5EF4-FFF2-40B4-BE49-F238E27FC236}">
                <a16:creationId xmlns:a16="http://schemas.microsoft.com/office/drawing/2014/main" id="{0109AC97-B4B9-43F7-8A9A-B5E17E4B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1738AE-864B-40AC-9CBC-6E186A6748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Non-Verbal Communication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D6845-DB09-48A9-A427-05531F053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86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166">
            <a:extLst>
              <a:ext uri="{FF2B5EF4-FFF2-40B4-BE49-F238E27FC236}">
                <a16:creationId xmlns:a16="http://schemas.microsoft.com/office/drawing/2014/main" id="{B517C2DB-3FEA-4AB1-B657-5B18287342E0}"/>
              </a:ext>
            </a:extLst>
          </p:cNvPr>
          <p:cNvSpPr txBox="1">
            <a:spLocks/>
          </p:cNvSpPr>
          <p:nvPr/>
        </p:nvSpPr>
        <p:spPr>
          <a:xfrm>
            <a:off x="1724884" y="38879"/>
            <a:ext cx="8811366" cy="65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altLang="ko-KR" dirty="0"/>
          </a:p>
        </p:txBody>
      </p:sp>
      <p:sp>
        <p:nvSpPr>
          <p:cNvPr id="23" name="자유형: 도형 4">
            <a:extLst>
              <a:ext uri="{FF2B5EF4-FFF2-40B4-BE49-F238E27FC236}">
                <a16:creationId xmlns:a16="http://schemas.microsoft.com/office/drawing/2014/main" id="{1FFA66C8-666C-45DE-B7AD-252BCF20E2CD}"/>
              </a:ext>
            </a:extLst>
          </p:cNvPr>
          <p:cNvSpPr/>
          <p:nvPr/>
        </p:nvSpPr>
        <p:spPr>
          <a:xfrm>
            <a:off x="5314217" y="2632573"/>
            <a:ext cx="1675982" cy="3494780"/>
          </a:xfrm>
          <a:custGeom>
            <a:avLst/>
            <a:gdLst>
              <a:gd name="connsiteX0" fmla="*/ 940526 w 1332412"/>
              <a:gd name="connsiteY0" fmla="*/ 4153988 h 4153988"/>
              <a:gd name="connsiteX1" fmla="*/ 0 w 1332412"/>
              <a:gd name="connsiteY1" fmla="*/ 2786742 h 4153988"/>
              <a:gd name="connsiteX2" fmla="*/ 1332412 w 1332412"/>
              <a:gd name="connsiteY2" fmla="*/ 2325188 h 4153988"/>
              <a:gd name="connsiteX3" fmla="*/ 278674 w 1332412"/>
              <a:gd name="connsiteY3" fmla="*/ 627017 h 4153988"/>
              <a:gd name="connsiteX4" fmla="*/ 1079863 w 1332412"/>
              <a:gd name="connsiteY4" fmla="*/ 0 h 4153988"/>
              <a:gd name="connsiteX0" fmla="*/ 940526 w 1332412"/>
              <a:gd name="connsiteY0" fmla="*/ 4153988 h 4153988"/>
              <a:gd name="connsiteX1" fmla="*/ 0 w 1332412"/>
              <a:gd name="connsiteY1" fmla="*/ 2786742 h 4153988"/>
              <a:gd name="connsiteX2" fmla="*/ 1332412 w 1332412"/>
              <a:gd name="connsiteY2" fmla="*/ 2325188 h 4153988"/>
              <a:gd name="connsiteX3" fmla="*/ 278674 w 1332412"/>
              <a:gd name="connsiteY3" fmla="*/ 627017 h 4153988"/>
              <a:gd name="connsiteX4" fmla="*/ 1079863 w 1332412"/>
              <a:gd name="connsiteY4" fmla="*/ 0 h 4153988"/>
              <a:gd name="connsiteX0" fmla="*/ 940526 w 1332412"/>
              <a:gd name="connsiteY0" fmla="*/ 4153988 h 4153988"/>
              <a:gd name="connsiteX1" fmla="*/ 0 w 1332412"/>
              <a:gd name="connsiteY1" fmla="*/ 2786742 h 4153988"/>
              <a:gd name="connsiteX2" fmla="*/ 1332412 w 1332412"/>
              <a:gd name="connsiteY2" fmla="*/ 2325188 h 4153988"/>
              <a:gd name="connsiteX3" fmla="*/ 278674 w 1332412"/>
              <a:gd name="connsiteY3" fmla="*/ 627017 h 4153988"/>
              <a:gd name="connsiteX4" fmla="*/ 1079863 w 1332412"/>
              <a:gd name="connsiteY4" fmla="*/ 0 h 4153988"/>
              <a:gd name="connsiteX0" fmla="*/ 940526 w 1332412"/>
              <a:gd name="connsiteY0" fmla="*/ 4153988 h 4153988"/>
              <a:gd name="connsiteX1" fmla="*/ 0 w 1332412"/>
              <a:gd name="connsiteY1" fmla="*/ 2786742 h 4153988"/>
              <a:gd name="connsiteX2" fmla="*/ 1332412 w 1332412"/>
              <a:gd name="connsiteY2" fmla="*/ 2325188 h 4153988"/>
              <a:gd name="connsiteX3" fmla="*/ 278674 w 1332412"/>
              <a:gd name="connsiteY3" fmla="*/ 627017 h 4153988"/>
              <a:gd name="connsiteX4" fmla="*/ 1079863 w 1332412"/>
              <a:gd name="connsiteY4" fmla="*/ 0 h 4153988"/>
              <a:gd name="connsiteX0" fmla="*/ 940526 w 1508867"/>
              <a:gd name="connsiteY0" fmla="*/ 4153988 h 4153988"/>
              <a:gd name="connsiteX1" fmla="*/ 0 w 1508867"/>
              <a:gd name="connsiteY1" fmla="*/ 2786742 h 4153988"/>
              <a:gd name="connsiteX2" fmla="*/ 1332412 w 1508867"/>
              <a:gd name="connsiteY2" fmla="*/ 2325188 h 4153988"/>
              <a:gd name="connsiteX3" fmla="*/ 278674 w 1508867"/>
              <a:gd name="connsiteY3" fmla="*/ 627017 h 4153988"/>
              <a:gd name="connsiteX4" fmla="*/ 1079863 w 1508867"/>
              <a:gd name="connsiteY4" fmla="*/ 0 h 4153988"/>
              <a:gd name="connsiteX0" fmla="*/ 940526 w 1223660"/>
              <a:gd name="connsiteY0" fmla="*/ 4153988 h 4153988"/>
              <a:gd name="connsiteX1" fmla="*/ 0 w 1223660"/>
              <a:gd name="connsiteY1" fmla="*/ 2786742 h 4153988"/>
              <a:gd name="connsiteX2" fmla="*/ 1018903 w 1223660"/>
              <a:gd name="connsiteY2" fmla="*/ 1968137 h 4153988"/>
              <a:gd name="connsiteX3" fmla="*/ 278674 w 1223660"/>
              <a:gd name="connsiteY3" fmla="*/ 627017 h 4153988"/>
              <a:gd name="connsiteX4" fmla="*/ 1079863 w 1223660"/>
              <a:gd name="connsiteY4" fmla="*/ 0 h 4153988"/>
              <a:gd name="connsiteX0" fmla="*/ 940526 w 1171218"/>
              <a:gd name="connsiteY0" fmla="*/ 4153988 h 4153988"/>
              <a:gd name="connsiteX1" fmla="*/ 0 w 1171218"/>
              <a:gd name="connsiteY1" fmla="*/ 2786742 h 4153988"/>
              <a:gd name="connsiteX2" fmla="*/ 1018903 w 1171218"/>
              <a:gd name="connsiteY2" fmla="*/ 1968137 h 4153988"/>
              <a:gd name="connsiteX3" fmla="*/ 278674 w 1171218"/>
              <a:gd name="connsiteY3" fmla="*/ 627017 h 4153988"/>
              <a:gd name="connsiteX4" fmla="*/ 1079863 w 1171218"/>
              <a:gd name="connsiteY4" fmla="*/ 0 h 4153988"/>
              <a:gd name="connsiteX0" fmla="*/ 963707 w 1194399"/>
              <a:gd name="connsiteY0" fmla="*/ 4153988 h 4153988"/>
              <a:gd name="connsiteX1" fmla="*/ 23181 w 1194399"/>
              <a:gd name="connsiteY1" fmla="*/ 2786742 h 4153988"/>
              <a:gd name="connsiteX2" fmla="*/ 1042084 w 1194399"/>
              <a:gd name="connsiteY2" fmla="*/ 1968137 h 4153988"/>
              <a:gd name="connsiteX3" fmla="*/ 301855 w 1194399"/>
              <a:gd name="connsiteY3" fmla="*/ 627017 h 4153988"/>
              <a:gd name="connsiteX4" fmla="*/ 1103044 w 1194399"/>
              <a:gd name="connsiteY4" fmla="*/ 0 h 4153988"/>
              <a:gd name="connsiteX0" fmla="*/ 963707 w 1194399"/>
              <a:gd name="connsiteY0" fmla="*/ 4153988 h 4153988"/>
              <a:gd name="connsiteX1" fmla="*/ 23181 w 1194399"/>
              <a:gd name="connsiteY1" fmla="*/ 2786742 h 4153988"/>
              <a:gd name="connsiteX2" fmla="*/ 1042084 w 1194399"/>
              <a:gd name="connsiteY2" fmla="*/ 1968137 h 4153988"/>
              <a:gd name="connsiteX3" fmla="*/ 301855 w 1194399"/>
              <a:gd name="connsiteY3" fmla="*/ 627017 h 4153988"/>
              <a:gd name="connsiteX4" fmla="*/ 1103044 w 1194399"/>
              <a:gd name="connsiteY4" fmla="*/ 0 h 4153988"/>
              <a:gd name="connsiteX0" fmla="*/ 1006277 w 1236969"/>
              <a:gd name="connsiteY0" fmla="*/ 4153988 h 4153988"/>
              <a:gd name="connsiteX1" fmla="*/ 22208 w 1236969"/>
              <a:gd name="connsiteY1" fmla="*/ 2786742 h 4153988"/>
              <a:gd name="connsiteX2" fmla="*/ 1084654 w 1236969"/>
              <a:gd name="connsiteY2" fmla="*/ 1968137 h 4153988"/>
              <a:gd name="connsiteX3" fmla="*/ 344425 w 1236969"/>
              <a:gd name="connsiteY3" fmla="*/ 627017 h 4153988"/>
              <a:gd name="connsiteX4" fmla="*/ 1145614 w 1236969"/>
              <a:gd name="connsiteY4" fmla="*/ 0 h 4153988"/>
              <a:gd name="connsiteX0" fmla="*/ 988383 w 1219075"/>
              <a:gd name="connsiteY0" fmla="*/ 4153988 h 4153988"/>
              <a:gd name="connsiteX1" fmla="*/ 4314 w 1219075"/>
              <a:gd name="connsiteY1" fmla="*/ 2786742 h 4153988"/>
              <a:gd name="connsiteX2" fmla="*/ 1066760 w 1219075"/>
              <a:gd name="connsiteY2" fmla="*/ 1968137 h 4153988"/>
              <a:gd name="connsiteX3" fmla="*/ 326531 w 1219075"/>
              <a:gd name="connsiteY3" fmla="*/ 627017 h 4153988"/>
              <a:gd name="connsiteX4" fmla="*/ 1127720 w 1219075"/>
              <a:gd name="connsiteY4" fmla="*/ 0 h 4153988"/>
              <a:gd name="connsiteX0" fmla="*/ 996000 w 1226692"/>
              <a:gd name="connsiteY0" fmla="*/ 4153988 h 4153988"/>
              <a:gd name="connsiteX1" fmla="*/ 11931 w 1226692"/>
              <a:gd name="connsiteY1" fmla="*/ 2786742 h 4153988"/>
              <a:gd name="connsiteX2" fmla="*/ 1074377 w 1226692"/>
              <a:gd name="connsiteY2" fmla="*/ 1968137 h 4153988"/>
              <a:gd name="connsiteX3" fmla="*/ 334148 w 1226692"/>
              <a:gd name="connsiteY3" fmla="*/ 627017 h 4153988"/>
              <a:gd name="connsiteX4" fmla="*/ 1135337 w 1226692"/>
              <a:gd name="connsiteY4" fmla="*/ 0 h 4153988"/>
              <a:gd name="connsiteX0" fmla="*/ 996000 w 1226692"/>
              <a:gd name="connsiteY0" fmla="*/ 4153988 h 4153988"/>
              <a:gd name="connsiteX1" fmla="*/ 11931 w 1226692"/>
              <a:gd name="connsiteY1" fmla="*/ 2786742 h 4153988"/>
              <a:gd name="connsiteX2" fmla="*/ 1074377 w 1226692"/>
              <a:gd name="connsiteY2" fmla="*/ 1968137 h 4153988"/>
              <a:gd name="connsiteX3" fmla="*/ 334148 w 1226692"/>
              <a:gd name="connsiteY3" fmla="*/ 627017 h 4153988"/>
              <a:gd name="connsiteX4" fmla="*/ 1135337 w 1226692"/>
              <a:gd name="connsiteY4" fmla="*/ 0 h 4153988"/>
              <a:gd name="connsiteX0" fmla="*/ 996000 w 1226692"/>
              <a:gd name="connsiteY0" fmla="*/ 4153988 h 4153988"/>
              <a:gd name="connsiteX1" fmla="*/ 11931 w 1226692"/>
              <a:gd name="connsiteY1" fmla="*/ 2786742 h 4153988"/>
              <a:gd name="connsiteX2" fmla="*/ 1074377 w 1226692"/>
              <a:gd name="connsiteY2" fmla="*/ 1968137 h 4153988"/>
              <a:gd name="connsiteX3" fmla="*/ 334148 w 1226692"/>
              <a:gd name="connsiteY3" fmla="*/ 627017 h 4153988"/>
              <a:gd name="connsiteX4" fmla="*/ 1135337 w 1226692"/>
              <a:gd name="connsiteY4" fmla="*/ 0 h 4153988"/>
              <a:gd name="connsiteX0" fmla="*/ 989433 w 1220125"/>
              <a:gd name="connsiteY0" fmla="*/ 4153988 h 4153988"/>
              <a:gd name="connsiteX1" fmla="*/ 5364 w 1220125"/>
              <a:gd name="connsiteY1" fmla="*/ 2786742 h 4153988"/>
              <a:gd name="connsiteX2" fmla="*/ 1067810 w 1220125"/>
              <a:gd name="connsiteY2" fmla="*/ 1968137 h 4153988"/>
              <a:gd name="connsiteX3" fmla="*/ 327581 w 1220125"/>
              <a:gd name="connsiteY3" fmla="*/ 627017 h 4153988"/>
              <a:gd name="connsiteX4" fmla="*/ 1128770 w 1220125"/>
              <a:gd name="connsiteY4" fmla="*/ 0 h 4153988"/>
              <a:gd name="connsiteX0" fmla="*/ 919765 w 1220125"/>
              <a:gd name="connsiteY0" fmla="*/ 4180114 h 4180114"/>
              <a:gd name="connsiteX1" fmla="*/ 5364 w 1220125"/>
              <a:gd name="connsiteY1" fmla="*/ 2786742 h 4180114"/>
              <a:gd name="connsiteX2" fmla="*/ 1067810 w 1220125"/>
              <a:gd name="connsiteY2" fmla="*/ 1968137 h 4180114"/>
              <a:gd name="connsiteX3" fmla="*/ 327581 w 1220125"/>
              <a:gd name="connsiteY3" fmla="*/ 627017 h 4180114"/>
              <a:gd name="connsiteX4" fmla="*/ 1128770 w 1220125"/>
              <a:gd name="connsiteY4" fmla="*/ 0 h 4180114"/>
              <a:gd name="connsiteX0" fmla="*/ 919765 w 1220125"/>
              <a:gd name="connsiteY0" fmla="*/ 4180114 h 4180114"/>
              <a:gd name="connsiteX1" fmla="*/ 5364 w 1220125"/>
              <a:gd name="connsiteY1" fmla="*/ 2786742 h 4180114"/>
              <a:gd name="connsiteX2" fmla="*/ 1067810 w 1220125"/>
              <a:gd name="connsiteY2" fmla="*/ 1968137 h 4180114"/>
              <a:gd name="connsiteX3" fmla="*/ 327581 w 1220125"/>
              <a:gd name="connsiteY3" fmla="*/ 627017 h 4180114"/>
              <a:gd name="connsiteX4" fmla="*/ 1128770 w 1220125"/>
              <a:gd name="connsiteY4" fmla="*/ 0 h 4180114"/>
              <a:gd name="connsiteX0" fmla="*/ 911110 w 1211470"/>
              <a:gd name="connsiteY0" fmla="*/ 4180114 h 4180114"/>
              <a:gd name="connsiteX1" fmla="*/ 5418 w 1211470"/>
              <a:gd name="connsiteY1" fmla="*/ 2778034 h 4180114"/>
              <a:gd name="connsiteX2" fmla="*/ 1059155 w 1211470"/>
              <a:gd name="connsiteY2" fmla="*/ 1968137 h 4180114"/>
              <a:gd name="connsiteX3" fmla="*/ 318926 w 1211470"/>
              <a:gd name="connsiteY3" fmla="*/ 627017 h 4180114"/>
              <a:gd name="connsiteX4" fmla="*/ 1120115 w 1211470"/>
              <a:gd name="connsiteY4" fmla="*/ 0 h 4180114"/>
              <a:gd name="connsiteX0" fmla="*/ 911110 w 1211470"/>
              <a:gd name="connsiteY0" fmla="*/ 4180114 h 4180114"/>
              <a:gd name="connsiteX1" fmla="*/ 5418 w 1211470"/>
              <a:gd name="connsiteY1" fmla="*/ 2778034 h 4180114"/>
              <a:gd name="connsiteX2" fmla="*/ 1059155 w 1211470"/>
              <a:gd name="connsiteY2" fmla="*/ 1968137 h 4180114"/>
              <a:gd name="connsiteX3" fmla="*/ 318926 w 1211470"/>
              <a:gd name="connsiteY3" fmla="*/ 627017 h 4180114"/>
              <a:gd name="connsiteX4" fmla="*/ 1120115 w 1211470"/>
              <a:gd name="connsiteY4" fmla="*/ 0 h 4180114"/>
              <a:gd name="connsiteX0" fmla="*/ 926208 w 1226568"/>
              <a:gd name="connsiteY0" fmla="*/ 4180114 h 4180114"/>
              <a:gd name="connsiteX1" fmla="*/ 20516 w 1226568"/>
              <a:gd name="connsiteY1" fmla="*/ 2778034 h 4180114"/>
              <a:gd name="connsiteX2" fmla="*/ 1074253 w 1226568"/>
              <a:gd name="connsiteY2" fmla="*/ 1968137 h 4180114"/>
              <a:gd name="connsiteX3" fmla="*/ 334024 w 1226568"/>
              <a:gd name="connsiteY3" fmla="*/ 627017 h 4180114"/>
              <a:gd name="connsiteX4" fmla="*/ 1135213 w 1226568"/>
              <a:gd name="connsiteY4" fmla="*/ 0 h 4180114"/>
              <a:gd name="connsiteX0" fmla="*/ 926208 w 1805773"/>
              <a:gd name="connsiteY0" fmla="*/ 4373355 h 4373355"/>
              <a:gd name="connsiteX1" fmla="*/ 20516 w 1805773"/>
              <a:gd name="connsiteY1" fmla="*/ 2971275 h 4373355"/>
              <a:gd name="connsiteX2" fmla="*/ 1074253 w 1805773"/>
              <a:gd name="connsiteY2" fmla="*/ 2161378 h 4373355"/>
              <a:gd name="connsiteX3" fmla="*/ 334024 w 1805773"/>
              <a:gd name="connsiteY3" fmla="*/ 820258 h 4373355"/>
              <a:gd name="connsiteX4" fmla="*/ 1805773 w 1805773"/>
              <a:gd name="connsiteY4" fmla="*/ 0 h 4373355"/>
              <a:gd name="connsiteX0" fmla="*/ 926208 w 1805773"/>
              <a:gd name="connsiteY0" fmla="*/ 4373355 h 4373355"/>
              <a:gd name="connsiteX1" fmla="*/ 20516 w 1805773"/>
              <a:gd name="connsiteY1" fmla="*/ 2971275 h 4373355"/>
              <a:gd name="connsiteX2" fmla="*/ 1074253 w 1805773"/>
              <a:gd name="connsiteY2" fmla="*/ 2161378 h 4373355"/>
              <a:gd name="connsiteX3" fmla="*/ 334024 w 1805773"/>
              <a:gd name="connsiteY3" fmla="*/ 820258 h 4373355"/>
              <a:gd name="connsiteX4" fmla="*/ 1805773 w 1805773"/>
              <a:gd name="connsiteY4" fmla="*/ 0 h 4373355"/>
              <a:gd name="connsiteX0" fmla="*/ 926208 w 1805773"/>
              <a:gd name="connsiteY0" fmla="*/ 4373355 h 4373355"/>
              <a:gd name="connsiteX1" fmla="*/ 20516 w 1805773"/>
              <a:gd name="connsiteY1" fmla="*/ 2971275 h 4373355"/>
              <a:gd name="connsiteX2" fmla="*/ 1074253 w 1805773"/>
              <a:gd name="connsiteY2" fmla="*/ 2161378 h 4373355"/>
              <a:gd name="connsiteX3" fmla="*/ 334024 w 1805773"/>
              <a:gd name="connsiteY3" fmla="*/ 820258 h 4373355"/>
              <a:gd name="connsiteX4" fmla="*/ 1805773 w 1805773"/>
              <a:gd name="connsiteY4" fmla="*/ 0 h 4373355"/>
              <a:gd name="connsiteX0" fmla="*/ 926208 w 1805773"/>
              <a:gd name="connsiteY0" fmla="*/ 4373355 h 4373355"/>
              <a:gd name="connsiteX1" fmla="*/ 20516 w 1805773"/>
              <a:gd name="connsiteY1" fmla="*/ 2971275 h 4373355"/>
              <a:gd name="connsiteX2" fmla="*/ 1074253 w 1805773"/>
              <a:gd name="connsiteY2" fmla="*/ 2161378 h 4373355"/>
              <a:gd name="connsiteX3" fmla="*/ 334024 w 1805773"/>
              <a:gd name="connsiteY3" fmla="*/ 820258 h 4373355"/>
              <a:gd name="connsiteX4" fmla="*/ 1805773 w 1805773"/>
              <a:gd name="connsiteY4" fmla="*/ 0 h 4373355"/>
              <a:gd name="connsiteX0" fmla="*/ 926208 w 1901567"/>
              <a:gd name="connsiteY0" fmla="*/ 4525913 h 4525913"/>
              <a:gd name="connsiteX1" fmla="*/ 20516 w 1901567"/>
              <a:gd name="connsiteY1" fmla="*/ 3123833 h 4525913"/>
              <a:gd name="connsiteX2" fmla="*/ 1074253 w 1901567"/>
              <a:gd name="connsiteY2" fmla="*/ 2313936 h 4525913"/>
              <a:gd name="connsiteX3" fmla="*/ 334024 w 1901567"/>
              <a:gd name="connsiteY3" fmla="*/ 972816 h 4525913"/>
              <a:gd name="connsiteX4" fmla="*/ 1901567 w 1901567"/>
              <a:gd name="connsiteY4" fmla="*/ 0 h 452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567" h="4525913">
                <a:moveTo>
                  <a:pt x="926208" y="4525913"/>
                </a:moveTo>
                <a:cubicBezTo>
                  <a:pt x="447236" y="3808907"/>
                  <a:pt x="264356" y="3631833"/>
                  <a:pt x="20516" y="3123833"/>
                </a:cubicBezTo>
                <a:cubicBezTo>
                  <a:pt x="-144948" y="2720336"/>
                  <a:pt x="734619" y="2586804"/>
                  <a:pt x="1074253" y="2313936"/>
                </a:cubicBezTo>
                <a:cubicBezTo>
                  <a:pt x="1663533" y="1808838"/>
                  <a:pt x="354344" y="1295033"/>
                  <a:pt x="334024" y="972816"/>
                </a:cubicBezTo>
                <a:cubicBezTo>
                  <a:pt x="261452" y="689628"/>
                  <a:pt x="911693" y="76788"/>
                  <a:pt x="1901567" y="0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대각선 방향 모서리 5">
            <a:extLst>
              <a:ext uri="{FF2B5EF4-FFF2-40B4-BE49-F238E27FC236}">
                <a16:creationId xmlns:a16="http://schemas.microsoft.com/office/drawing/2014/main" id="{7CD91CCF-1B77-44D7-BC1A-4AF2FA8656F0}"/>
              </a:ext>
            </a:extLst>
          </p:cNvPr>
          <p:cNvSpPr/>
          <p:nvPr/>
        </p:nvSpPr>
        <p:spPr>
          <a:xfrm>
            <a:off x="6990199" y="1384630"/>
            <a:ext cx="2128442" cy="12532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32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사각형: 둥근 대각선 방향 모서리 59">
            <a:extLst>
              <a:ext uri="{FF2B5EF4-FFF2-40B4-BE49-F238E27FC236}">
                <a16:creationId xmlns:a16="http://schemas.microsoft.com/office/drawing/2014/main" id="{FDC3CA7E-4AE7-4DC1-8865-BB9E0B4B53C8}"/>
              </a:ext>
            </a:extLst>
          </p:cNvPr>
          <p:cNvSpPr/>
          <p:nvPr/>
        </p:nvSpPr>
        <p:spPr>
          <a:xfrm>
            <a:off x="2929976" y="3186514"/>
            <a:ext cx="2212728" cy="1055081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28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자유형: 도형 6">
            <a:extLst>
              <a:ext uri="{FF2B5EF4-FFF2-40B4-BE49-F238E27FC236}">
                <a16:creationId xmlns:a16="http://schemas.microsoft.com/office/drawing/2014/main" id="{0964AAFC-3C09-40DE-80EE-E0E05EF80429}"/>
              </a:ext>
            </a:extLst>
          </p:cNvPr>
          <p:cNvSpPr/>
          <p:nvPr/>
        </p:nvSpPr>
        <p:spPr>
          <a:xfrm>
            <a:off x="4651023" y="4989731"/>
            <a:ext cx="770028" cy="300742"/>
          </a:xfrm>
          <a:custGeom>
            <a:avLst/>
            <a:gdLst>
              <a:gd name="connsiteX0" fmla="*/ 654424 w 654424"/>
              <a:gd name="connsiteY0" fmla="*/ 286871 h 286871"/>
              <a:gd name="connsiteX1" fmla="*/ 0 w 654424"/>
              <a:gd name="connsiteY1" fmla="*/ 0 h 286871"/>
              <a:gd name="connsiteX0" fmla="*/ 654424 w 654424"/>
              <a:gd name="connsiteY0" fmla="*/ 286871 h 286871"/>
              <a:gd name="connsiteX1" fmla="*/ 0 w 654424"/>
              <a:gd name="connsiteY1" fmla="*/ 0 h 286871"/>
              <a:gd name="connsiteX0" fmla="*/ 717177 w 717177"/>
              <a:gd name="connsiteY0" fmla="*/ 376518 h 376518"/>
              <a:gd name="connsiteX1" fmla="*/ 0 w 717177"/>
              <a:gd name="connsiteY1" fmla="*/ 0 h 376518"/>
              <a:gd name="connsiteX0" fmla="*/ 717177 w 717177"/>
              <a:gd name="connsiteY0" fmla="*/ 376518 h 376518"/>
              <a:gd name="connsiteX1" fmla="*/ 0 w 717177"/>
              <a:gd name="connsiteY1" fmla="*/ 0 h 376518"/>
              <a:gd name="connsiteX0" fmla="*/ 708212 w 708212"/>
              <a:gd name="connsiteY0" fmla="*/ 394448 h 394448"/>
              <a:gd name="connsiteX1" fmla="*/ 0 w 708212"/>
              <a:gd name="connsiteY1" fmla="*/ 0 h 394448"/>
              <a:gd name="connsiteX0" fmla="*/ 873674 w 873674"/>
              <a:gd name="connsiteY0" fmla="*/ 333488 h 333488"/>
              <a:gd name="connsiteX1" fmla="*/ 0 w 873674"/>
              <a:gd name="connsiteY1" fmla="*/ 0 h 33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3674" h="333488">
                <a:moveTo>
                  <a:pt x="873674" y="333488"/>
                </a:moveTo>
                <a:cubicBezTo>
                  <a:pt x="691392" y="130287"/>
                  <a:pt x="325718" y="32871"/>
                  <a:pt x="0" y="0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자유형: 도형 7">
            <a:extLst>
              <a:ext uri="{FF2B5EF4-FFF2-40B4-BE49-F238E27FC236}">
                <a16:creationId xmlns:a16="http://schemas.microsoft.com/office/drawing/2014/main" id="{49A4651E-7003-44A7-A74A-1D0C3DD323F9}"/>
              </a:ext>
            </a:extLst>
          </p:cNvPr>
          <p:cNvSpPr/>
          <p:nvPr/>
        </p:nvSpPr>
        <p:spPr>
          <a:xfrm>
            <a:off x="4424639" y="3036518"/>
            <a:ext cx="1161478" cy="404220"/>
          </a:xfrm>
          <a:custGeom>
            <a:avLst/>
            <a:gdLst>
              <a:gd name="connsiteX0" fmla="*/ 986118 w 986118"/>
              <a:gd name="connsiteY0" fmla="*/ 403412 h 403412"/>
              <a:gd name="connsiteX1" fmla="*/ 8965 w 986118"/>
              <a:gd name="connsiteY1" fmla="*/ 0 h 403412"/>
              <a:gd name="connsiteX2" fmla="*/ 0 w 986118"/>
              <a:gd name="connsiteY2" fmla="*/ 0 h 403412"/>
              <a:gd name="connsiteX3" fmla="*/ 8965 w 986118"/>
              <a:gd name="connsiteY3" fmla="*/ 17930 h 403412"/>
              <a:gd name="connsiteX0" fmla="*/ 977153 w 977153"/>
              <a:gd name="connsiteY0" fmla="*/ 403412 h 403412"/>
              <a:gd name="connsiteX1" fmla="*/ 0 w 977153"/>
              <a:gd name="connsiteY1" fmla="*/ 0 h 403412"/>
              <a:gd name="connsiteX2" fmla="*/ 0 w 977153"/>
              <a:gd name="connsiteY2" fmla="*/ 17930 h 403412"/>
              <a:gd name="connsiteX0" fmla="*/ 977153 w 977153"/>
              <a:gd name="connsiteY0" fmla="*/ 403412 h 403412"/>
              <a:gd name="connsiteX1" fmla="*/ 0 w 977153"/>
              <a:gd name="connsiteY1" fmla="*/ 0 h 403412"/>
              <a:gd name="connsiteX0" fmla="*/ 977153 w 977153"/>
              <a:gd name="connsiteY0" fmla="*/ 427732 h 427732"/>
              <a:gd name="connsiteX1" fmla="*/ 0 w 977153"/>
              <a:gd name="connsiteY1" fmla="*/ 24320 h 427732"/>
              <a:gd name="connsiteX0" fmla="*/ 977153 w 977153"/>
              <a:gd name="connsiteY0" fmla="*/ 433917 h 433917"/>
              <a:gd name="connsiteX1" fmla="*/ 0 w 977153"/>
              <a:gd name="connsiteY1" fmla="*/ 30505 h 433917"/>
              <a:gd name="connsiteX0" fmla="*/ 977153 w 977153"/>
              <a:gd name="connsiteY0" fmla="*/ 403412 h 403412"/>
              <a:gd name="connsiteX1" fmla="*/ 0 w 977153"/>
              <a:gd name="connsiteY1" fmla="*/ 0 h 403412"/>
              <a:gd name="connsiteX0" fmla="*/ 977153 w 977153"/>
              <a:gd name="connsiteY0" fmla="*/ 403412 h 403412"/>
              <a:gd name="connsiteX1" fmla="*/ 0 w 977153"/>
              <a:gd name="connsiteY1" fmla="*/ 0 h 403412"/>
              <a:gd name="connsiteX0" fmla="*/ 1317812 w 1317812"/>
              <a:gd name="connsiteY0" fmla="*/ 448235 h 448235"/>
              <a:gd name="connsiteX1" fmla="*/ 0 w 1317812"/>
              <a:gd name="connsiteY1" fmla="*/ 0 h 44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7812" h="448235">
                <a:moveTo>
                  <a:pt x="1317812" y="448235"/>
                </a:moveTo>
                <a:cubicBezTo>
                  <a:pt x="1018988" y="233081"/>
                  <a:pt x="747058" y="35860"/>
                  <a:pt x="0" y="0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: 도형 8">
            <a:extLst>
              <a:ext uri="{FF2B5EF4-FFF2-40B4-BE49-F238E27FC236}">
                <a16:creationId xmlns:a16="http://schemas.microsoft.com/office/drawing/2014/main" id="{0C2DFB94-5BB5-4584-A5B6-3231703C998B}"/>
              </a:ext>
            </a:extLst>
          </p:cNvPr>
          <p:cNvSpPr/>
          <p:nvPr/>
        </p:nvSpPr>
        <p:spPr>
          <a:xfrm rot="20235175" flipH="1" flipV="1">
            <a:off x="5304939" y="4206239"/>
            <a:ext cx="243814" cy="549742"/>
          </a:xfrm>
          <a:custGeom>
            <a:avLst/>
            <a:gdLst>
              <a:gd name="connsiteX0" fmla="*/ 0 w 1272988"/>
              <a:gd name="connsiteY0" fmla="*/ 1138518 h 1138518"/>
              <a:gd name="connsiteX1" fmla="*/ 1272988 w 1272988"/>
              <a:gd name="connsiteY1" fmla="*/ 0 h 1138518"/>
              <a:gd name="connsiteX0" fmla="*/ 0 w 1272988"/>
              <a:gd name="connsiteY0" fmla="*/ 1138518 h 1138518"/>
              <a:gd name="connsiteX1" fmla="*/ 1272988 w 1272988"/>
              <a:gd name="connsiteY1" fmla="*/ 0 h 1138518"/>
              <a:gd name="connsiteX0" fmla="*/ 0 w 1272988"/>
              <a:gd name="connsiteY0" fmla="*/ 1138518 h 1138518"/>
              <a:gd name="connsiteX1" fmla="*/ 1272988 w 1272988"/>
              <a:gd name="connsiteY1" fmla="*/ 0 h 1138518"/>
              <a:gd name="connsiteX0" fmla="*/ 35043 w 1308031"/>
              <a:gd name="connsiteY0" fmla="*/ 1138518 h 1138518"/>
              <a:gd name="connsiteX1" fmla="*/ 1308031 w 1308031"/>
              <a:gd name="connsiteY1" fmla="*/ 0 h 1138518"/>
              <a:gd name="connsiteX0" fmla="*/ 35043 w 1308031"/>
              <a:gd name="connsiteY0" fmla="*/ 1165412 h 1165412"/>
              <a:gd name="connsiteX1" fmla="*/ 1308031 w 1308031"/>
              <a:gd name="connsiteY1" fmla="*/ 0 h 1165412"/>
              <a:gd name="connsiteX0" fmla="*/ 14306 w 2103082"/>
              <a:gd name="connsiteY0" fmla="*/ 1219200 h 1219200"/>
              <a:gd name="connsiteX1" fmla="*/ 2103082 w 2103082"/>
              <a:gd name="connsiteY1" fmla="*/ 0 h 1219200"/>
              <a:gd name="connsiteX0" fmla="*/ 20691 w 2109467"/>
              <a:gd name="connsiteY0" fmla="*/ 1219200 h 1219200"/>
              <a:gd name="connsiteX1" fmla="*/ 2109467 w 2109467"/>
              <a:gd name="connsiteY1" fmla="*/ 0 h 1219200"/>
              <a:gd name="connsiteX0" fmla="*/ 47817 w 2136593"/>
              <a:gd name="connsiteY0" fmla="*/ 1219200 h 1219200"/>
              <a:gd name="connsiteX1" fmla="*/ 2136593 w 2136593"/>
              <a:gd name="connsiteY1" fmla="*/ 0 h 1219200"/>
              <a:gd name="connsiteX0" fmla="*/ 190838 w 1199751"/>
              <a:gd name="connsiteY0" fmla="*/ 836023 h 836023"/>
              <a:gd name="connsiteX1" fmla="*/ 1199751 w 1199751"/>
              <a:gd name="connsiteY1" fmla="*/ 0 h 836023"/>
              <a:gd name="connsiteX0" fmla="*/ 46370 w 1055283"/>
              <a:gd name="connsiteY0" fmla="*/ 836023 h 836023"/>
              <a:gd name="connsiteX1" fmla="*/ 1055283 w 1055283"/>
              <a:gd name="connsiteY1" fmla="*/ 0 h 836023"/>
              <a:gd name="connsiteX0" fmla="*/ 86576 w 546849"/>
              <a:gd name="connsiteY0" fmla="*/ 513806 h 513806"/>
              <a:gd name="connsiteX1" fmla="*/ 546849 w 546849"/>
              <a:gd name="connsiteY1" fmla="*/ 0 h 513806"/>
              <a:gd name="connsiteX0" fmla="*/ 99459 w 559732"/>
              <a:gd name="connsiteY0" fmla="*/ 525518 h 525518"/>
              <a:gd name="connsiteX1" fmla="*/ 559732 w 559732"/>
              <a:gd name="connsiteY1" fmla="*/ 11712 h 525518"/>
              <a:gd name="connsiteX0" fmla="*/ 156664 w 381805"/>
              <a:gd name="connsiteY0" fmla="*/ 616055 h 616055"/>
              <a:gd name="connsiteX1" fmla="*/ 381805 w 381805"/>
              <a:gd name="connsiteY1" fmla="*/ 6454 h 616055"/>
              <a:gd name="connsiteX0" fmla="*/ 116896 w 342037"/>
              <a:gd name="connsiteY0" fmla="*/ 609601 h 609601"/>
              <a:gd name="connsiteX1" fmla="*/ 342037 w 342037"/>
              <a:gd name="connsiteY1" fmla="*/ 0 h 609601"/>
              <a:gd name="connsiteX0" fmla="*/ 51491 w 276632"/>
              <a:gd name="connsiteY0" fmla="*/ 609601 h 609601"/>
              <a:gd name="connsiteX1" fmla="*/ 276632 w 276632"/>
              <a:gd name="connsiteY1" fmla="*/ 0 h 6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632" h="609601">
                <a:moveTo>
                  <a:pt x="51491" y="609601"/>
                </a:moveTo>
                <a:cubicBezTo>
                  <a:pt x="-66417" y="382751"/>
                  <a:pt x="22118" y="231461"/>
                  <a:pt x="276632" y="0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자유형: 도형 9">
            <a:extLst>
              <a:ext uri="{FF2B5EF4-FFF2-40B4-BE49-F238E27FC236}">
                <a16:creationId xmlns:a16="http://schemas.microsoft.com/office/drawing/2014/main" id="{B3A6EF5A-F434-45A8-932D-3B0C32DB38F4}"/>
              </a:ext>
            </a:extLst>
          </p:cNvPr>
          <p:cNvSpPr/>
          <p:nvPr/>
        </p:nvSpPr>
        <p:spPr>
          <a:xfrm>
            <a:off x="6391038" y="3966649"/>
            <a:ext cx="1692014" cy="254856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53394 w 268547"/>
              <a:gd name="connsiteY0" fmla="*/ 618564 h 618564"/>
              <a:gd name="connsiteX1" fmla="*/ 268547 w 268547"/>
              <a:gd name="connsiteY1" fmla="*/ 0 h 618564"/>
              <a:gd name="connsiteX0" fmla="*/ 12997 w 515021"/>
              <a:gd name="connsiteY0" fmla="*/ 708211 h 708211"/>
              <a:gd name="connsiteX1" fmla="*/ 515021 w 515021"/>
              <a:gd name="connsiteY1" fmla="*/ 0 h 708211"/>
              <a:gd name="connsiteX0" fmla="*/ 47226 w 549250"/>
              <a:gd name="connsiteY0" fmla="*/ 708211 h 708211"/>
              <a:gd name="connsiteX1" fmla="*/ 549250 w 549250"/>
              <a:gd name="connsiteY1" fmla="*/ 0 h 708211"/>
              <a:gd name="connsiteX0" fmla="*/ 95456 w 454045"/>
              <a:gd name="connsiteY0" fmla="*/ 681317 h 681317"/>
              <a:gd name="connsiteX1" fmla="*/ 454045 w 454045"/>
              <a:gd name="connsiteY1" fmla="*/ 0 h 681317"/>
              <a:gd name="connsiteX0" fmla="*/ 38912 w 397501"/>
              <a:gd name="connsiteY0" fmla="*/ 681317 h 681317"/>
              <a:gd name="connsiteX1" fmla="*/ 397501 w 397501"/>
              <a:gd name="connsiteY1" fmla="*/ 0 h 681317"/>
              <a:gd name="connsiteX0" fmla="*/ 6556 w 913785"/>
              <a:gd name="connsiteY0" fmla="*/ 576814 h 576814"/>
              <a:gd name="connsiteX1" fmla="*/ 913785 w 913785"/>
              <a:gd name="connsiteY1" fmla="*/ 0 h 576814"/>
              <a:gd name="connsiteX0" fmla="*/ 13924 w 921153"/>
              <a:gd name="connsiteY0" fmla="*/ 576814 h 576814"/>
              <a:gd name="connsiteX1" fmla="*/ 921153 w 921153"/>
              <a:gd name="connsiteY1" fmla="*/ 0 h 576814"/>
              <a:gd name="connsiteX0" fmla="*/ 12222 w 962994"/>
              <a:gd name="connsiteY0" fmla="*/ 481020 h 481020"/>
              <a:gd name="connsiteX1" fmla="*/ 962994 w 962994"/>
              <a:gd name="connsiteY1" fmla="*/ 0 h 481020"/>
              <a:gd name="connsiteX0" fmla="*/ 22822 w 973594"/>
              <a:gd name="connsiteY0" fmla="*/ 481020 h 481020"/>
              <a:gd name="connsiteX1" fmla="*/ 973594 w 973594"/>
              <a:gd name="connsiteY1" fmla="*/ 0 h 481020"/>
              <a:gd name="connsiteX0" fmla="*/ 20588 w 997486"/>
              <a:gd name="connsiteY0" fmla="*/ 428768 h 428768"/>
              <a:gd name="connsiteX1" fmla="*/ 997486 w 997486"/>
              <a:gd name="connsiteY1" fmla="*/ 0 h 428768"/>
              <a:gd name="connsiteX0" fmla="*/ 0 w 976898"/>
              <a:gd name="connsiteY0" fmla="*/ 428768 h 428768"/>
              <a:gd name="connsiteX1" fmla="*/ 976898 w 976898"/>
              <a:gd name="connsiteY1" fmla="*/ 0 h 428768"/>
              <a:gd name="connsiteX0" fmla="*/ 0 w 976898"/>
              <a:gd name="connsiteY0" fmla="*/ 429866 h 429866"/>
              <a:gd name="connsiteX1" fmla="*/ 976898 w 976898"/>
              <a:gd name="connsiteY1" fmla="*/ 1098 h 429866"/>
              <a:gd name="connsiteX0" fmla="*/ 0 w 1055275"/>
              <a:gd name="connsiteY0" fmla="*/ 429866 h 429866"/>
              <a:gd name="connsiteX1" fmla="*/ 1055275 w 1055275"/>
              <a:gd name="connsiteY1" fmla="*/ 1098 h 429866"/>
              <a:gd name="connsiteX0" fmla="*/ 0 w 1081401"/>
              <a:gd name="connsiteY0" fmla="*/ 490509 h 490509"/>
              <a:gd name="connsiteX1" fmla="*/ 1081401 w 1081401"/>
              <a:gd name="connsiteY1" fmla="*/ 781 h 490509"/>
              <a:gd name="connsiteX0" fmla="*/ 0 w 1046567"/>
              <a:gd name="connsiteY0" fmla="*/ 481834 h 481834"/>
              <a:gd name="connsiteX1" fmla="*/ 1046567 w 1046567"/>
              <a:gd name="connsiteY1" fmla="*/ 814 h 481834"/>
              <a:gd name="connsiteX0" fmla="*/ 0 w 1046567"/>
              <a:gd name="connsiteY0" fmla="*/ 481910 h 481910"/>
              <a:gd name="connsiteX1" fmla="*/ 1046567 w 1046567"/>
              <a:gd name="connsiteY1" fmla="*/ 890 h 481910"/>
              <a:gd name="connsiteX0" fmla="*/ 0 w 1063984"/>
              <a:gd name="connsiteY0" fmla="*/ 455930 h 455930"/>
              <a:gd name="connsiteX1" fmla="*/ 1063984 w 1063984"/>
              <a:gd name="connsiteY1" fmla="*/ 1036 h 455930"/>
              <a:gd name="connsiteX0" fmla="*/ 0 w 1063984"/>
              <a:gd name="connsiteY0" fmla="*/ 455786 h 455786"/>
              <a:gd name="connsiteX1" fmla="*/ 1063984 w 1063984"/>
              <a:gd name="connsiteY1" fmla="*/ 892 h 455786"/>
              <a:gd name="connsiteX0" fmla="*/ 0 w 1063984"/>
              <a:gd name="connsiteY0" fmla="*/ 462388 h 462388"/>
              <a:gd name="connsiteX1" fmla="*/ 1063984 w 1063984"/>
              <a:gd name="connsiteY1" fmla="*/ 7494 h 462388"/>
              <a:gd name="connsiteX0" fmla="*/ 0 w 1063984"/>
              <a:gd name="connsiteY0" fmla="*/ 515573 h 515573"/>
              <a:gd name="connsiteX1" fmla="*/ 1063984 w 1063984"/>
              <a:gd name="connsiteY1" fmla="*/ 60679 h 515573"/>
              <a:gd name="connsiteX0" fmla="*/ 0 w 1063984"/>
              <a:gd name="connsiteY0" fmla="*/ 561028 h 561028"/>
              <a:gd name="connsiteX1" fmla="*/ 1063984 w 1063984"/>
              <a:gd name="connsiteY1" fmla="*/ 106134 h 5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984" h="561028">
                <a:moveTo>
                  <a:pt x="0" y="561028"/>
                </a:moveTo>
                <a:cubicBezTo>
                  <a:pt x="379240" y="-37159"/>
                  <a:pt x="466127" y="-98895"/>
                  <a:pt x="1063984" y="106134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10">
            <a:extLst>
              <a:ext uri="{FF2B5EF4-FFF2-40B4-BE49-F238E27FC236}">
                <a16:creationId xmlns:a16="http://schemas.microsoft.com/office/drawing/2014/main" id="{42A306B7-6F2F-498C-BC9A-13AA550DE48F}"/>
              </a:ext>
            </a:extLst>
          </p:cNvPr>
          <p:cNvSpPr/>
          <p:nvPr/>
        </p:nvSpPr>
        <p:spPr>
          <a:xfrm>
            <a:off x="5440713" y="2335378"/>
            <a:ext cx="349822" cy="856974"/>
          </a:xfrm>
          <a:custGeom>
            <a:avLst/>
            <a:gdLst>
              <a:gd name="connsiteX0" fmla="*/ 0 w 8964"/>
              <a:gd name="connsiteY0" fmla="*/ 860612 h 860612"/>
              <a:gd name="connsiteX1" fmla="*/ 8964 w 8964"/>
              <a:gd name="connsiteY1" fmla="*/ 0 h 860612"/>
              <a:gd name="connsiteX0" fmla="*/ 260021 w 260021"/>
              <a:gd name="connsiteY0" fmla="*/ 11042 h 11042"/>
              <a:gd name="connsiteX1" fmla="*/ 0 w 260021"/>
              <a:gd name="connsiteY1" fmla="*/ 0 h 11042"/>
              <a:gd name="connsiteX0" fmla="*/ 260021 w 260021"/>
              <a:gd name="connsiteY0" fmla="*/ 11042 h 11042"/>
              <a:gd name="connsiteX1" fmla="*/ 0 w 260021"/>
              <a:gd name="connsiteY1" fmla="*/ 0 h 11042"/>
              <a:gd name="connsiteX0" fmla="*/ 260021 w 260021"/>
              <a:gd name="connsiteY0" fmla="*/ 11042 h 11042"/>
              <a:gd name="connsiteX1" fmla="*/ 0 w 260021"/>
              <a:gd name="connsiteY1" fmla="*/ 0 h 11042"/>
              <a:gd name="connsiteX0" fmla="*/ 260021 w 260021"/>
              <a:gd name="connsiteY0" fmla="*/ 11042 h 11042"/>
              <a:gd name="connsiteX1" fmla="*/ 0 w 260021"/>
              <a:gd name="connsiteY1" fmla="*/ 0 h 11042"/>
              <a:gd name="connsiteX0" fmla="*/ 282417 w 282417"/>
              <a:gd name="connsiteY0" fmla="*/ 11859 h 11859"/>
              <a:gd name="connsiteX1" fmla="*/ 22396 w 282417"/>
              <a:gd name="connsiteY1" fmla="*/ 817 h 11859"/>
              <a:gd name="connsiteX2" fmla="*/ 12397 w 282417"/>
              <a:gd name="connsiteY2" fmla="*/ 817 h 11859"/>
              <a:gd name="connsiteX0" fmla="*/ 260021 w 260021"/>
              <a:gd name="connsiteY0" fmla="*/ 11042 h 11042"/>
              <a:gd name="connsiteX1" fmla="*/ 0 w 260021"/>
              <a:gd name="connsiteY1" fmla="*/ 0 h 11042"/>
              <a:gd name="connsiteX0" fmla="*/ 260021 w 296718"/>
              <a:gd name="connsiteY0" fmla="*/ 11042 h 11042"/>
              <a:gd name="connsiteX1" fmla="*/ 0 w 296718"/>
              <a:gd name="connsiteY1" fmla="*/ 0 h 11042"/>
              <a:gd name="connsiteX0" fmla="*/ 260021 w 442780"/>
              <a:gd name="connsiteY0" fmla="*/ 11042 h 11042"/>
              <a:gd name="connsiteX1" fmla="*/ 0 w 442780"/>
              <a:gd name="connsiteY1" fmla="*/ 0 h 1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2780" h="11042">
                <a:moveTo>
                  <a:pt x="260021" y="11042"/>
                </a:moveTo>
                <a:cubicBezTo>
                  <a:pt x="543377" y="7049"/>
                  <a:pt x="526709" y="3264"/>
                  <a:pt x="0" y="0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11">
            <a:extLst>
              <a:ext uri="{FF2B5EF4-FFF2-40B4-BE49-F238E27FC236}">
                <a16:creationId xmlns:a16="http://schemas.microsoft.com/office/drawing/2014/main" id="{B37EF4E8-BCE2-401D-9822-BE28DD15FABF}"/>
              </a:ext>
            </a:extLst>
          </p:cNvPr>
          <p:cNvSpPr/>
          <p:nvPr/>
        </p:nvSpPr>
        <p:spPr>
          <a:xfrm>
            <a:off x="6232685" y="4405407"/>
            <a:ext cx="790120" cy="97990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: 둥근 대각선 방향 모서리 63">
            <a:extLst>
              <a:ext uri="{FF2B5EF4-FFF2-40B4-BE49-F238E27FC236}">
                <a16:creationId xmlns:a16="http://schemas.microsoft.com/office/drawing/2014/main" id="{90A3505A-BCF2-4178-82B7-A84B48666C8E}"/>
              </a:ext>
            </a:extLst>
          </p:cNvPr>
          <p:cNvSpPr/>
          <p:nvPr/>
        </p:nvSpPr>
        <p:spPr>
          <a:xfrm rot="21437695" flipH="1">
            <a:off x="2473099" y="4402751"/>
            <a:ext cx="2332928" cy="102563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9B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대각선 방향 모서리 65">
            <a:extLst>
              <a:ext uri="{FF2B5EF4-FFF2-40B4-BE49-F238E27FC236}">
                <a16:creationId xmlns:a16="http://schemas.microsoft.com/office/drawing/2014/main" id="{3C796127-1242-4AAA-B867-D1A2B53EBDBB}"/>
              </a:ext>
            </a:extLst>
          </p:cNvPr>
          <p:cNvSpPr/>
          <p:nvPr/>
        </p:nvSpPr>
        <p:spPr>
          <a:xfrm>
            <a:off x="7158634" y="4284352"/>
            <a:ext cx="2474643" cy="111043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3200"/>
            </a:pPr>
            <a:endParaRPr 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F9716486-3D51-4B01-ADD6-843C0164E91C}"/>
              </a:ext>
            </a:extLst>
          </p:cNvPr>
          <p:cNvSpPr/>
          <p:nvPr/>
        </p:nvSpPr>
        <p:spPr>
          <a:xfrm>
            <a:off x="1724884" y="1586333"/>
            <a:ext cx="426394" cy="28673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사각형: 둥근 대각선 방향 모서리 32">
            <a:extLst>
              <a:ext uri="{FF2B5EF4-FFF2-40B4-BE49-F238E27FC236}">
                <a16:creationId xmlns:a16="http://schemas.microsoft.com/office/drawing/2014/main" id="{FAA53278-C271-4345-98A2-297AAE0F44C6}"/>
              </a:ext>
            </a:extLst>
          </p:cNvPr>
          <p:cNvSpPr/>
          <p:nvPr/>
        </p:nvSpPr>
        <p:spPr>
          <a:xfrm>
            <a:off x="8083052" y="2888748"/>
            <a:ext cx="2354698" cy="120842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사각형: 둥근 대각선 방향 모서리 5">
            <a:extLst>
              <a:ext uri="{FF2B5EF4-FFF2-40B4-BE49-F238E27FC236}">
                <a16:creationId xmlns:a16="http://schemas.microsoft.com/office/drawing/2014/main" id="{0F112230-79A4-4D41-A79E-ED8DE4099722}"/>
              </a:ext>
            </a:extLst>
          </p:cNvPr>
          <p:cNvSpPr/>
          <p:nvPr/>
        </p:nvSpPr>
        <p:spPr>
          <a:xfrm>
            <a:off x="4626716" y="1017351"/>
            <a:ext cx="2128442" cy="125320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6F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사각형: 둥근 대각선 방향 모서리 59">
            <a:extLst>
              <a:ext uri="{FF2B5EF4-FFF2-40B4-BE49-F238E27FC236}">
                <a16:creationId xmlns:a16="http://schemas.microsoft.com/office/drawing/2014/main" id="{33185A8B-097E-496E-823C-F78ABED457F3}"/>
              </a:ext>
            </a:extLst>
          </p:cNvPr>
          <p:cNvSpPr/>
          <p:nvPr/>
        </p:nvSpPr>
        <p:spPr>
          <a:xfrm>
            <a:off x="1926733" y="1827099"/>
            <a:ext cx="2436449" cy="1138043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8AD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Proxemics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2D47E1-2FCD-4E36-B9B3-9BECD6D94934}"/>
              </a:ext>
            </a:extLst>
          </p:cNvPr>
          <p:cNvSpPr/>
          <p:nvPr/>
        </p:nvSpPr>
        <p:spPr>
          <a:xfrm>
            <a:off x="1741149" y="305135"/>
            <a:ext cx="6070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nonverbal communication</a:t>
            </a:r>
            <a:endParaRPr lang="en-US" sz="3200" dirty="0"/>
          </a:p>
        </p:txBody>
      </p:sp>
      <p:sp>
        <p:nvSpPr>
          <p:cNvPr id="60" name="Google Shape;452;p14">
            <a:extLst>
              <a:ext uri="{FF2B5EF4-FFF2-40B4-BE49-F238E27FC236}">
                <a16:creationId xmlns:a16="http://schemas.microsoft.com/office/drawing/2014/main" id="{DD0456C9-C348-4793-9208-281673D0926E}"/>
              </a:ext>
            </a:extLst>
          </p:cNvPr>
          <p:cNvSpPr txBox="1"/>
          <p:nvPr/>
        </p:nvSpPr>
        <p:spPr>
          <a:xfrm>
            <a:off x="4889147" y="1390694"/>
            <a:ext cx="1798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Kinesics</a:t>
            </a:r>
            <a:endParaRPr dirty="0"/>
          </a:p>
        </p:txBody>
      </p:sp>
      <p:sp>
        <p:nvSpPr>
          <p:cNvPr id="61" name="Google Shape;459;p15">
            <a:extLst>
              <a:ext uri="{FF2B5EF4-FFF2-40B4-BE49-F238E27FC236}">
                <a16:creationId xmlns:a16="http://schemas.microsoft.com/office/drawing/2014/main" id="{D3115058-61FE-4928-95E1-FF03BED75954}"/>
              </a:ext>
            </a:extLst>
          </p:cNvPr>
          <p:cNvSpPr txBox="1"/>
          <p:nvPr/>
        </p:nvSpPr>
        <p:spPr>
          <a:xfrm>
            <a:off x="7310498" y="1699334"/>
            <a:ext cx="14192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Haptics</a:t>
            </a:r>
            <a:endParaRPr dirty="0"/>
          </a:p>
        </p:txBody>
      </p:sp>
      <p:sp>
        <p:nvSpPr>
          <p:cNvPr id="62" name="Google Shape;469;p16">
            <a:extLst>
              <a:ext uri="{FF2B5EF4-FFF2-40B4-BE49-F238E27FC236}">
                <a16:creationId xmlns:a16="http://schemas.microsoft.com/office/drawing/2014/main" id="{F771A15C-B596-414D-B471-2449A915DC0A}"/>
              </a:ext>
            </a:extLst>
          </p:cNvPr>
          <p:cNvSpPr txBox="1"/>
          <p:nvPr/>
        </p:nvSpPr>
        <p:spPr>
          <a:xfrm>
            <a:off x="8365706" y="3186514"/>
            <a:ext cx="17335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Oculesics</a:t>
            </a:r>
            <a:endParaRPr dirty="0"/>
          </a:p>
        </p:txBody>
      </p:sp>
      <p:sp>
        <p:nvSpPr>
          <p:cNvPr id="66" name="사각형: 둥근 대각선 방향 모서리 59">
            <a:extLst>
              <a:ext uri="{FF2B5EF4-FFF2-40B4-BE49-F238E27FC236}">
                <a16:creationId xmlns:a16="http://schemas.microsoft.com/office/drawing/2014/main" id="{05F912C9-5AAE-4E17-A08F-600C335D83FE}"/>
              </a:ext>
            </a:extLst>
          </p:cNvPr>
          <p:cNvSpPr/>
          <p:nvPr/>
        </p:nvSpPr>
        <p:spPr>
          <a:xfrm>
            <a:off x="5009159" y="5473901"/>
            <a:ext cx="2149475" cy="91896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9C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631B7E1-F24C-4738-BC52-10CFC0080F73}"/>
              </a:ext>
            </a:extLst>
          </p:cNvPr>
          <p:cNvSpPr/>
          <p:nvPr/>
        </p:nvSpPr>
        <p:spPr>
          <a:xfrm>
            <a:off x="7565115" y="4433926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Vocalics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9" name="Google Shape;498;p19">
            <a:extLst>
              <a:ext uri="{FF2B5EF4-FFF2-40B4-BE49-F238E27FC236}">
                <a16:creationId xmlns:a16="http://schemas.microsoft.com/office/drawing/2014/main" id="{4DEBBA3A-C9BF-4962-932A-F5E664B5E892}"/>
              </a:ext>
            </a:extLst>
          </p:cNvPr>
          <p:cNvSpPr txBox="1"/>
          <p:nvPr/>
        </p:nvSpPr>
        <p:spPr>
          <a:xfrm>
            <a:off x="2959519" y="3382449"/>
            <a:ext cx="21494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Chronemics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207A5A2-C5D2-4B38-A99C-298B5953DAAE}"/>
              </a:ext>
            </a:extLst>
          </p:cNvPr>
          <p:cNvSpPr/>
          <p:nvPr/>
        </p:nvSpPr>
        <p:spPr>
          <a:xfrm>
            <a:off x="2645902" y="4593348"/>
            <a:ext cx="2071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Chromatics</a:t>
            </a:r>
            <a:endParaRPr lang="en-US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0C6ECFE-BD4D-4304-B77D-7DB72CDACA96}"/>
              </a:ext>
            </a:extLst>
          </p:cNvPr>
          <p:cNvSpPr/>
          <p:nvPr/>
        </p:nvSpPr>
        <p:spPr>
          <a:xfrm>
            <a:off x="5324096" y="5640996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Olfactics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3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7"/>
          <p:cNvSpPr txBox="1"/>
          <p:nvPr/>
        </p:nvSpPr>
        <p:spPr>
          <a:xfrm>
            <a:off x="9982200" y="6508751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ts val="1200"/>
            </a:pPr>
            <a:fld id="{00000000-1234-1234-1234-123412341234}" type="slidenum">
              <a:rPr lang="en-US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ts val="1200"/>
              </a:pPr>
              <a:t>7</a:t>
            </a:fld>
            <a:endParaRPr/>
          </a:p>
        </p:txBody>
      </p:sp>
      <p:sp>
        <p:nvSpPr>
          <p:cNvPr id="479" name="Google Shape;479;p17"/>
          <p:cNvSpPr txBox="1"/>
          <p:nvPr/>
        </p:nvSpPr>
        <p:spPr>
          <a:xfrm>
            <a:off x="5095372" y="1069909"/>
            <a:ext cx="200125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Vocalics</a:t>
            </a:r>
            <a:endParaRPr dirty="0"/>
          </a:p>
        </p:txBody>
      </p:sp>
      <p:sp>
        <p:nvSpPr>
          <p:cNvPr id="482" name="Google Shape;482;p17"/>
          <p:cNvSpPr txBox="1"/>
          <p:nvPr/>
        </p:nvSpPr>
        <p:spPr>
          <a:xfrm>
            <a:off x="311426" y="1864718"/>
            <a:ext cx="1156914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volume, intonation, tone of voice and pitch used by the sender for communicating</a:t>
            </a:r>
            <a:endParaRPr dirty="0"/>
          </a:p>
        </p:txBody>
      </p:sp>
      <p:pic>
        <p:nvPicPr>
          <p:cNvPr id="2050" name="Picture 2" descr="Lo que dices, también te define como líder | Blog Coaching y liderazgo">
            <a:extLst>
              <a:ext uri="{FF2B5EF4-FFF2-40B4-BE49-F238E27FC236}">
                <a16:creationId xmlns:a16="http://schemas.microsoft.com/office/drawing/2014/main" id="{B938F0D2-235A-41FA-8E07-691C4CCC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78" y="3056569"/>
            <a:ext cx="4006498" cy="301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AA93E4-16AA-45B3-A486-72998F31E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74" y="927652"/>
            <a:ext cx="9144000" cy="4210878"/>
          </a:xfrm>
        </p:spPr>
        <p:txBody>
          <a:bodyPr/>
          <a:lstStyle/>
          <a:p>
            <a:pPr algn="l"/>
            <a:r>
              <a:rPr lang="en-US" sz="6000" b="1" dirty="0"/>
              <a:t>I</a:t>
            </a:r>
            <a:r>
              <a:rPr lang="en-US" sz="4800" dirty="0"/>
              <a:t> never said she stole my money</a:t>
            </a:r>
          </a:p>
          <a:p>
            <a:pPr algn="l"/>
            <a:r>
              <a:rPr lang="en-US" sz="4800" dirty="0"/>
              <a:t>I </a:t>
            </a:r>
            <a:r>
              <a:rPr lang="en-US" sz="6000" b="1" dirty="0"/>
              <a:t>never</a:t>
            </a:r>
            <a:r>
              <a:rPr lang="en-US" sz="4800" dirty="0"/>
              <a:t> said she stole my money</a:t>
            </a:r>
            <a:endParaRPr lang="en-IN" sz="4800" dirty="0"/>
          </a:p>
          <a:p>
            <a:pPr algn="l"/>
            <a:r>
              <a:rPr lang="en-US" sz="4800" dirty="0"/>
              <a:t>I never </a:t>
            </a:r>
            <a:r>
              <a:rPr lang="en-US" sz="6000" b="1" dirty="0"/>
              <a:t>said</a:t>
            </a:r>
            <a:r>
              <a:rPr lang="en-US" sz="4800" dirty="0"/>
              <a:t> she stole my money</a:t>
            </a:r>
            <a:endParaRPr lang="en-IN" sz="4800" dirty="0"/>
          </a:p>
          <a:p>
            <a:pPr algn="l"/>
            <a:r>
              <a:rPr lang="en-US" sz="4800" dirty="0"/>
              <a:t>I never said </a:t>
            </a:r>
            <a:r>
              <a:rPr lang="en-US" sz="6000" b="1" dirty="0"/>
              <a:t>she</a:t>
            </a:r>
            <a:r>
              <a:rPr lang="en-US" sz="4800" dirty="0"/>
              <a:t> stole my money</a:t>
            </a:r>
            <a:endParaRPr lang="en-IN" sz="4800" dirty="0"/>
          </a:p>
          <a:p>
            <a:pPr algn="l"/>
            <a:endParaRPr lang="en-IN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F114-BD7D-4739-B2B4-A9C0651000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FCF0717-E49D-4A07-84DA-710486F3C5A6}" type="datetime1">
              <a:rPr lang="en-US" smtClean="0"/>
              <a:t>6/17/2021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51B042-8647-44EF-BDDA-700FE64C26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Non-Verbal Communication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0259-6F9B-4F35-9210-0E081241A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75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EC6A5-8BC2-4212-A8CE-F2C9C0F5EB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E80159-B3A6-4CFD-A25F-3C46A850358B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C9CC1A-D201-48DC-93AB-4AC6FEE4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4" y="1323561"/>
            <a:ext cx="9144000" cy="4210878"/>
          </a:xfrm>
        </p:spPr>
        <p:txBody>
          <a:bodyPr/>
          <a:lstStyle/>
          <a:p>
            <a:pPr algn="l"/>
            <a:r>
              <a:rPr lang="en-US" sz="4800" dirty="0"/>
              <a:t>I never said she </a:t>
            </a:r>
            <a:r>
              <a:rPr lang="en-US" sz="6000" b="1" dirty="0"/>
              <a:t>stole</a:t>
            </a:r>
            <a:r>
              <a:rPr lang="en-US" sz="4800" dirty="0"/>
              <a:t> my money</a:t>
            </a:r>
            <a:endParaRPr lang="en-IN" sz="4800" dirty="0"/>
          </a:p>
          <a:p>
            <a:pPr algn="l"/>
            <a:r>
              <a:rPr lang="en-US" sz="4800" dirty="0"/>
              <a:t>I never said she stole </a:t>
            </a:r>
            <a:r>
              <a:rPr lang="en-US" sz="6000" b="1" dirty="0"/>
              <a:t>my</a:t>
            </a:r>
            <a:r>
              <a:rPr lang="en-US" sz="4800" dirty="0"/>
              <a:t> money</a:t>
            </a:r>
          </a:p>
          <a:p>
            <a:pPr algn="l"/>
            <a:r>
              <a:rPr lang="en-US" sz="4800" dirty="0"/>
              <a:t>I never said she stole my </a:t>
            </a:r>
            <a:r>
              <a:rPr lang="en-US" sz="5400" b="1" dirty="0"/>
              <a:t>money</a:t>
            </a:r>
            <a:endParaRPr lang="en-IN" sz="5400" b="1" dirty="0"/>
          </a:p>
          <a:p>
            <a:pPr algn="l"/>
            <a:endParaRPr lang="en-IN" sz="4800" dirty="0"/>
          </a:p>
          <a:p>
            <a:pPr algn="l"/>
            <a:endParaRPr lang="en-US" sz="4800" dirty="0"/>
          </a:p>
          <a:p>
            <a:pPr algn="l"/>
            <a:endParaRPr lang="en-IN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8E79A2-A29F-424E-B5A4-EE3ED00B89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Non-Verbal Communication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5FC3C-E23D-4E0D-BA73-B34595DEA9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04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. Template">
  <a:themeElements>
    <a:clrScheme name="">
      <a:dk1>
        <a:srgbClr val="4C4C4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0404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404</Words>
  <Application>Microsoft Office PowerPoint</Application>
  <PresentationFormat>Widescreen</PresentationFormat>
  <Paragraphs>98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Ppt. Template</vt:lpstr>
      <vt:lpstr>How much value do  you  give to words?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Shaikh</dc:creator>
  <cp:lastModifiedBy>preeti Kaushal</cp:lastModifiedBy>
  <cp:revision>49</cp:revision>
  <dcterms:created xsi:type="dcterms:W3CDTF">2019-05-06T06:44:37Z</dcterms:created>
  <dcterms:modified xsi:type="dcterms:W3CDTF">2021-06-21T03:58:57Z</dcterms:modified>
</cp:coreProperties>
</file>