
<file path=[Content_Types].xml><?xml version="1.0" encoding="utf-8"?>
<Types xmlns="http://schemas.openxmlformats.org/package/2006/content-types">
  <Default Extension="crdownload"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43"/>
  </p:notesMasterIdLst>
  <p:sldIdLst>
    <p:sldId id="257" r:id="rId3"/>
    <p:sldId id="258" r:id="rId4"/>
    <p:sldId id="262" r:id="rId5"/>
    <p:sldId id="259" r:id="rId6"/>
    <p:sldId id="260" r:id="rId7"/>
    <p:sldId id="267" r:id="rId8"/>
    <p:sldId id="268" r:id="rId9"/>
    <p:sldId id="271" r:id="rId10"/>
    <p:sldId id="269" r:id="rId11"/>
    <p:sldId id="270" r:id="rId12"/>
    <p:sldId id="272" r:id="rId13"/>
    <p:sldId id="275" r:id="rId14"/>
    <p:sldId id="273" r:id="rId15"/>
    <p:sldId id="277" r:id="rId16"/>
    <p:sldId id="276" r:id="rId17"/>
    <p:sldId id="278" r:id="rId18"/>
    <p:sldId id="274" r:id="rId19"/>
    <p:sldId id="281" r:id="rId20"/>
    <p:sldId id="279" r:id="rId21"/>
    <p:sldId id="282" r:id="rId22"/>
    <p:sldId id="283" r:id="rId23"/>
    <p:sldId id="284" r:id="rId24"/>
    <p:sldId id="285" r:id="rId25"/>
    <p:sldId id="286" r:id="rId26"/>
    <p:sldId id="261" r:id="rId27"/>
    <p:sldId id="263" r:id="rId28"/>
    <p:sldId id="264" r:id="rId29"/>
    <p:sldId id="265" r:id="rId30"/>
    <p:sldId id="266" r:id="rId31"/>
    <p:sldId id="287" r:id="rId32"/>
    <p:sldId id="289" r:id="rId33"/>
    <p:sldId id="290" r:id="rId34"/>
    <p:sldId id="288" r:id="rId35"/>
    <p:sldId id="291" r:id="rId36"/>
    <p:sldId id="292" r:id="rId37"/>
    <p:sldId id="293" r:id="rId38"/>
    <p:sldId id="294" r:id="rId39"/>
    <p:sldId id="295" r:id="rId40"/>
    <p:sldId id="296" r:id="rId41"/>
    <p:sldId id="297" r:id="rId4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4" d="100"/>
          <a:sy n="64" d="100"/>
        </p:scale>
        <p:origin x="1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B2E7B-2839-4429-8943-EF3F76178706}" type="datetimeFigureOut">
              <a:rPr lang="en-IN" smtClean="0"/>
              <a:t>02-07-2021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29FAD-93A9-4D62-BB85-3D1C020F9AB6}" type="slidenum">
              <a:rPr lang="en-IN" smtClean="0"/>
              <a:t>‹#›</a:t>
            </a:fld>
            <a:endParaRPr lang="en-IN"/>
          </a:p>
        </p:txBody>
      </p:sp>
    </p:spTree>
    <p:extLst>
      <p:ext uri="{BB962C8B-B14F-4D97-AF65-F5344CB8AC3E}">
        <p14:creationId xmlns:p14="http://schemas.microsoft.com/office/powerpoint/2010/main" val="177393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Let us take an example. </a:t>
            </a:r>
          </a:p>
          <a:p>
            <a:endParaRPr lang="en-IN" dirty="0"/>
          </a:p>
          <a:p>
            <a:r>
              <a:rPr lang="en-IN" dirty="0"/>
              <a:t>Here is an example of Joe’s auto sales services (company operating in </a:t>
            </a:r>
            <a:r>
              <a:rPr lang="en-IN" dirty="0" err="1"/>
              <a:t>Vereniging</a:t>
            </a:r>
            <a:r>
              <a:rPr lang="en-IN" dirty="0"/>
              <a:t>, South Africa).</a:t>
            </a:r>
          </a:p>
        </p:txBody>
      </p:sp>
      <p:sp>
        <p:nvSpPr>
          <p:cNvPr id="4" name="Slide Number Placeholder 3"/>
          <p:cNvSpPr>
            <a:spLocks noGrp="1"/>
          </p:cNvSpPr>
          <p:nvPr>
            <p:ph type="sldNum" sz="quarter" idx="5"/>
          </p:nvPr>
        </p:nvSpPr>
        <p:spPr/>
        <p:txBody>
          <a:bodyPr/>
          <a:lstStyle/>
          <a:p>
            <a:fld id="{88729FAD-93A9-4D62-BB85-3D1C020F9AB6}" type="slidenum">
              <a:rPr lang="en-IN" smtClean="0"/>
              <a:t>6</a:t>
            </a:fld>
            <a:endParaRPr lang="en-IN"/>
          </a:p>
        </p:txBody>
      </p:sp>
    </p:spTree>
    <p:extLst>
      <p:ext uri="{BB962C8B-B14F-4D97-AF65-F5344CB8AC3E}">
        <p14:creationId xmlns:p14="http://schemas.microsoft.com/office/powerpoint/2010/main" val="2366430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Frances wants to know if it’s possible for Joe to cut the price to his customers and give up his $500 bonus for selling the car. Little Joe agrees, since it really makes no difference who gets the $500—Frances or the customer.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88729FAD-93A9-4D62-BB85-3D1C020F9AB6}" type="slidenum">
              <a:rPr lang="en-IN" smtClean="0"/>
              <a:t>17</a:t>
            </a:fld>
            <a:endParaRPr lang="en-IN"/>
          </a:p>
        </p:txBody>
      </p:sp>
    </p:spTree>
    <p:extLst>
      <p:ext uri="{BB962C8B-B14F-4D97-AF65-F5344CB8AC3E}">
        <p14:creationId xmlns:p14="http://schemas.microsoft.com/office/powerpoint/2010/main" val="103429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solidFill>
                  <a:srgbClr val="333333"/>
                </a:solidFill>
                <a:effectLst/>
                <a:latin typeface="Arial" panose="020B0604020202020204" pitchFamily="34" charset="0"/>
                <a:ea typeface="Times New Roman" panose="02020603050405020304" pitchFamily="18" charset="0"/>
              </a:rPr>
              <a:t>Little Joe picks up his phone and calls Brian, the finance manager. He explains that Frances is going to send a deal through on a hot-sheet car that is $500 less than the bottom line, but if the rest of the deal is solid, Brian should approve it. Brian immediately begins to object, when Little Joe cuts him off and says that Frances is waiving his hot-sheet bonus. When Little Joe hangs up with Brian, he tells Frances he’s set—now go sell that car!</a:t>
            </a:r>
            <a:br>
              <a:rPr lang="en-IN" sz="1800" dirty="0">
                <a:solidFill>
                  <a:srgbClr val="0000FF"/>
                </a:solidFill>
                <a:effectLst/>
                <a:latin typeface="Arial" panose="020B0604020202020204" pitchFamily="34" charset="0"/>
                <a:ea typeface="Times New Roman" panose="02020603050405020304" pitchFamily="18" charset="0"/>
              </a:rPr>
            </a:br>
            <a:endParaRPr lang="en-IN" dirty="0"/>
          </a:p>
        </p:txBody>
      </p:sp>
      <p:sp>
        <p:nvSpPr>
          <p:cNvPr id="4" name="Slide Number Placeholder 3"/>
          <p:cNvSpPr>
            <a:spLocks noGrp="1"/>
          </p:cNvSpPr>
          <p:nvPr>
            <p:ph type="sldNum" sz="quarter" idx="5"/>
          </p:nvPr>
        </p:nvSpPr>
        <p:spPr/>
        <p:txBody>
          <a:bodyPr/>
          <a:lstStyle/>
          <a:p>
            <a:fld id="{88729FAD-93A9-4D62-BB85-3D1C020F9AB6}" type="slidenum">
              <a:rPr lang="en-IN" smtClean="0"/>
              <a:t>18</a:t>
            </a:fld>
            <a:endParaRPr lang="en-IN"/>
          </a:p>
        </p:txBody>
      </p:sp>
    </p:spTree>
    <p:extLst>
      <p:ext uri="{BB962C8B-B14F-4D97-AF65-F5344CB8AC3E}">
        <p14:creationId xmlns:p14="http://schemas.microsoft.com/office/powerpoint/2010/main" val="256624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solidFill>
                  <a:srgbClr val="333333"/>
                </a:solidFill>
                <a:effectLst/>
                <a:latin typeface="Arial" panose="020B0604020202020204" pitchFamily="34" charset="0"/>
                <a:ea typeface="Calibri" panose="020F0502020204030204" pitchFamily="34" charset="0"/>
              </a:rPr>
              <a:t>Frances returns to his customers and tells him he thinks he’s got a way to make the deal work. Brian, the finance manager, approves the deal per his conversation with Little Joe, so all that’s left is the final inspection in the service department.</a:t>
            </a:r>
          </a:p>
          <a:p>
            <a:endParaRPr lang="en-IN" sz="1800" dirty="0">
              <a:solidFill>
                <a:srgbClr val="333333"/>
              </a:solidFill>
              <a:effectLst/>
              <a:latin typeface="Arial" panose="020B0604020202020204" pitchFamily="34" charset="0"/>
            </a:endParaRPr>
          </a:p>
          <a:p>
            <a:r>
              <a:rPr lang="en-IN" sz="1800" dirty="0">
                <a:solidFill>
                  <a:srgbClr val="333333"/>
                </a:solidFill>
                <a:effectLst/>
                <a:latin typeface="Arial" panose="020B0604020202020204" pitchFamily="34" charset="0"/>
                <a:ea typeface="Calibri" panose="020F0502020204030204" pitchFamily="34" charset="0"/>
              </a:rPr>
              <a:t>The customers have told Frances they need to be home by 3 pm, but when Frances sees the time and looks over at the line of cars waiting for final inspection, his stomach drops. There’s no way he is going to get them out of the dealership by three, and he’s afraid he’ll lose the sale. He heads over to the service department to find Marcie, the service manager. He finds her in one of the service bays and explains his situation, asking if there’s any way his customer can be moved ahead in the line. Marcie checks her clipboard, does some quick calculations, and calls over one of the service techs. She tells him to locate the 2015 Sonata and get it up on the lift next. Smiling, she turns to Frances and says, “Mission accomplished.”</a:t>
            </a:r>
            <a:endParaRPr lang="en-IN" dirty="0"/>
          </a:p>
        </p:txBody>
      </p:sp>
      <p:sp>
        <p:nvSpPr>
          <p:cNvPr id="4" name="Slide Number Placeholder 3"/>
          <p:cNvSpPr>
            <a:spLocks noGrp="1"/>
          </p:cNvSpPr>
          <p:nvPr>
            <p:ph type="sldNum" sz="quarter" idx="5"/>
          </p:nvPr>
        </p:nvSpPr>
        <p:spPr/>
        <p:txBody>
          <a:bodyPr/>
          <a:lstStyle/>
          <a:p>
            <a:fld id="{88729FAD-93A9-4D62-BB85-3D1C020F9AB6}" type="slidenum">
              <a:rPr lang="en-IN" smtClean="0"/>
              <a:t>20</a:t>
            </a:fld>
            <a:endParaRPr lang="en-IN"/>
          </a:p>
        </p:txBody>
      </p:sp>
    </p:spTree>
    <p:extLst>
      <p:ext uri="{BB962C8B-B14F-4D97-AF65-F5344CB8AC3E}">
        <p14:creationId xmlns:p14="http://schemas.microsoft.com/office/powerpoint/2010/main" val="2437616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8729FAD-93A9-4D62-BB85-3D1C020F9AB6}" type="slidenum">
              <a:rPr lang="en-IN" smtClean="0"/>
              <a:t>21</a:t>
            </a:fld>
            <a:endParaRPr lang="en-IN"/>
          </a:p>
        </p:txBody>
      </p:sp>
    </p:spTree>
    <p:extLst>
      <p:ext uri="{BB962C8B-B14F-4D97-AF65-F5344CB8AC3E}">
        <p14:creationId xmlns:p14="http://schemas.microsoft.com/office/powerpoint/2010/main" val="1038394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The last thing Frances does before he hands the keys to his customers is to affix a Little Joe’s Auto license plate frame to the front and back of the Sonata. Now everyone who sees his customers driving their new car will know where they bought it. He hopes this sale will generate more business for himself and the dealership, so along with the keys to the car, he gives them several business cards and a coupon for a free oil change. At 2:30, Frances waves good-bye to his customers as they drive their new Sonata off the lot.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88729FAD-93A9-4D62-BB85-3D1C020F9AB6}" type="slidenum">
              <a:rPr lang="en-IN" smtClean="0"/>
              <a:t>22</a:t>
            </a:fld>
            <a:endParaRPr lang="en-IN"/>
          </a:p>
        </p:txBody>
      </p:sp>
    </p:spTree>
    <p:extLst>
      <p:ext uri="{BB962C8B-B14F-4D97-AF65-F5344CB8AC3E}">
        <p14:creationId xmlns:p14="http://schemas.microsoft.com/office/powerpoint/2010/main" val="332115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https://courses.lumenlearning.com/wmintrobusiness/chapter/reading-communication-flows/ </a:t>
            </a:r>
          </a:p>
        </p:txBody>
      </p:sp>
      <p:sp>
        <p:nvSpPr>
          <p:cNvPr id="4" name="Slide Number Placeholder 3"/>
          <p:cNvSpPr>
            <a:spLocks noGrp="1"/>
          </p:cNvSpPr>
          <p:nvPr>
            <p:ph type="sldNum" sz="quarter" idx="5"/>
          </p:nvPr>
        </p:nvSpPr>
        <p:spPr/>
        <p:txBody>
          <a:bodyPr/>
          <a:lstStyle/>
          <a:p>
            <a:fld id="{88729FAD-93A9-4D62-BB85-3D1C020F9AB6}" type="slidenum">
              <a:rPr lang="en-IN" smtClean="0"/>
              <a:t>24</a:t>
            </a:fld>
            <a:endParaRPr lang="en-IN"/>
          </a:p>
        </p:txBody>
      </p:sp>
    </p:spTree>
    <p:extLst>
      <p:ext uri="{BB962C8B-B14F-4D97-AF65-F5344CB8AC3E}">
        <p14:creationId xmlns:p14="http://schemas.microsoft.com/office/powerpoint/2010/main" val="130859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https://www.invensislearning.com/blog/7-rules-of-effective-communication-with-examples/</a:t>
            </a:r>
          </a:p>
        </p:txBody>
      </p:sp>
      <p:sp>
        <p:nvSpPr>
          <p:cNvPr id="4" name="Slide Number Placeholder 3"/>
          <p:cNvSpPr>
            <a:spLocks noGrp="1"/>
          </p:cNvSpPr>
          <p:nvPr>
            <p:ph type="sldNum" sz="quarter" idx="5"/>
          </p:nvPr>
        </p:nvSpPr>
        <p:spPr/>
        <p:txBody>
          <a:bodyPr/>
          <a:lstStyle/>
          <a:p>
            <a:fld id="{88729FAD-93A9-4D62-BB85-3D1C020F9AB6}" type="slidenum">
              <a:rPr lang="en-IN" smtClean="0"/>
              <a:t>30</a:t>
            </a:fld>
            <a:endParaRPr lang="en-IN"/>
          </a:p>
        </p:txBody>
      </p:sp>
    </p:spTree>
    <p:extLst>
      <p:ext uri="{BB962C8B-B14F-4D97-AF65-F5344CB8AC3E}">
        <p14:creationId xmlns:p14="http://schemas.microsoft.com/office/powerpoint/2010/main" val="393710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Little Joe holds a meeting every morning with his entire sales staff. In this meeting he gives them information on new cars on the lot, current interest rates available to customers, and how close they are to meeting the company’s monthly sales goals. </a:t>
            </a:r>
          </a:p>
          <a:p>
            <a:endParaRPr lang="en-IN" sz="1800" dirty="0">
              <a:solidFill>
                <a:srgbClr val="333333"/>
              </a:solidFill>
              <a:effectLst/>
              <a:latin typeface="Arial" panose="020B0604020202020204" pitchFamily="34" charset="0"/>
              <a:cs typeface="Times New Roman" panose="02020603050405020304" pitchFamily="18" charset="0"/>
            </a:endParaRPr>
          </a:p>
          <a:p>
            <a:r>
              <a:rPr lang="en-IN"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The most important information shared is a “hot sheet” that lists the cars that need to be sold ASAP because they have been on the lot for more than forty-five days. </a:t>
            </a:r>
            <a:endParaRPr lang="en-IN" dirty="0"/>
          </a:p>
        </p:txBody>
      </p:sp>
      <p:sp>
        <p:nvSpPr>
          <p:cNvPr id="4" name="Slide Number Placeholder 3"/>
          <p:cNvSpPr>
            <a:spLocks noGrp="1"/>
          </p:cNvSpPr>
          <p:nvPr>
            <p:ph type="sldNum" sz="quarter" idx="5"/>
          </p:nvPr>
        </p:nvSpPr>
        <p:spPr/>
        <p:txBody>
          <a:bodyPr/>
          <a:lstStyle/>
          <a:p>
            <a:fld id="{88729FAD-93A9-4D62-BB85-3D1C020F9AB6}" type="slidenum">
              <a:rPr lang="en-IN" smtClean="0"/>
              <a:t>7</a:t>
            </a:fld>
            <a:endParaRPr lang="en-IN"/>
          </a:p>
        </p:txBody>
      </p:sp>
    </p:spTree>
    <p:extLst>
      <p:ext uri="{BB962C8B-B14F-4D97-AF65-F5344CB8AC3E}">
        <p14:creationId xmlns:p14="http://schemas.microsoft.com/office/powerpoint/2010/main" val="219865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As Little Joe goes through his morning briefing, the sales staff listen, take notes, and sometimes ask a few clarifying questions, but clearly the purpose of this daily pow-wow is for Little Joe to convey the information his staff need to perform their jobs and meet the expectations of management.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88729FAD-93A9-4D62-BB85-3D1C020F9AB6}" type="slidenum">
              <a:rPr lang="en-IN" smtClean="0"/>
              <a:t>8</a:t>
            </a:fld>
            <a:endParaRPr lang="en-IN"/>
          </a:p>
        </p:txBody>
      </p:sp>
    </p:spTree>
    <p:extLst>
      <p:ext uri="{BB962C8B-B14F-4D97-AF65-F5344CB8AC3E}">
        <p14:creationId xmlns:p14="http://schemas.microsoft.com/office/powerpoint/2010/main" val="93641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Every car sold from the hot sheet earns the salesperson a $500 bonus, adding more than a little motivation to the mix</a:t>
            </a:r>
            <a:endParaRPr lang="en-IN" dirty="0"/>
          </a:p>
        </p:txBody>
      </p:sp>
      <p:sp>
        <p:nvSpPr>
          <p:cNvPr id="4" name="Slide Number Placeholder 3"/>
          <p:cNvSpPr>
            <a:spLocks noGrp="1"/>
          </p:cNvSpPr>
          <p:nvPr>
            <p:ph type="sldNum" sz="quarter" idx="5"/>
          </p:nvPr>
        </p:nvSpPr>
        <p:spPr/>
        <p:txBody>
          <a:bodyPr/>
          <a:lstStyle/>
          <a:p>
            <a:fld id="{88729FAD-93A9-4D62-BB85-3D1C020F9AB6}" type="slidenum">
              <a:rPr lang="en-IN" smtClean="0"/>
              <a:t>9</a:t>
            </a:fld>
            <a:endParaRPr lang="en-IN"/>
          </a:p>
        </p:txBody>
      </p:sp>
    </p:spTree>
    <p:extLst>
      <p:ext uri="{BB962C8B-B14F-4D97-AF65-F5344CB8AC3E}">
        <p14:creationId xmlns:p14="http://schemas.microsoft.com/office/powerpoint/2010/main" val="312959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solidFill>
                  <a:srgbClr val="333333"/>
                </a:solidFill>
                <a:effectLst/>
                <a:latin typeface="Arial" panose="020B0604020202020204" pitchFamily="34" charset="0"/>
                <a:ea typeface="Calibri" panose="020F0502020204030204" pitchFamily="34" charset="0"/>
              </a:rPr>
              <a:t>One afternoon, Frances, the sales manager,  knocks at Little Joe’s office door, which is always open. </a:t>
            </a:r>
          </a:p>
          <a:p>
            <a:endParaRPr lang="en-IN" sz="1800" dirty="0">
              <a:solidFill>
                <a:srgbClr val="333333"/>
              </a:solidFill>
              <a:effectLst/>
              <a:latin typeface="Arial" panose="020B0604020202020204" pitchFamily="34" charset="0"/>
              <a:ea typeface="Calibri" panose="020F0502020204030204" pitchFamily="34" charset="0"/>
            </a:endParaRPr>
          </a:p>
          <a:p>
            <a:endParaRPr lang="en-IN" sz="1800" dirty="0">
              <a:solidFill>
                <a:srgbClr val="333333"/>
              </a:solidFill>
              <a:effectLst/>
              <a:latin typeface="Arial" panose="020B0604020202020204" pitchFamily="34" charset="0"/>
              <a:ea typeface="Calibri" panose="020F0502020204030204" pitchFamily="34" charset="0"/>
            </a:endParaRPr>
          </a:p>
          <a:p>
            <a:endParaRPr lang="en-IN" sz="1800" dirty="0">
              <a:solidFill>
                <a:srgbClr val="333333"/>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8729FAD-93A9-4D62-BB85-3D1C020F9AB6}" type="slidenum">
              <a:rPr lang="en-IN" smtClean="0"/>
              <a:t>11</a:t>
            </a:fld>
            <a:endParaRPr lang="en-IN"/>
          </a:p>
        </p:txBody>
      </p:sp>
    </p:spTree>
    <p:extLst>
      <p:ext uri="{BB962C8B-B14F-4D97-AF65-F5344CB8AC3E}">
        <p14:creationId xmlns:p14="http://schemas.microsoft.com/office/powerpoint/2010/main" val="397700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73D3F"/>
                </a:solidFill>
                <a:effectLst/>
                <a:latin typeface="proxima-nova"/>
              </a:rPr>
              <a:t>The availability of communication channels affects employees’ overall satisfaction with upward communication. For example, an open-door policy sends the signal to employees that the manager welcomes impromptu conversations and other communication. This is likely to make employees feel satisfied with their level of access to channels of upward communication and less apprehensive about communicating with their superiors. For management, upward communication is an important source of information that can inform business decisions. It helps to alert management of new developments, levels of performance, and </a:t>
            </a:r>
            <a:r>
              <a:rPr lang="en-US" sz="1200" b="0" i="0" dirty="0">
                <a:solidFill>
                  <a:srgbClr val="333333"/>
                </a:solidFill>
                <a:effectLst/>
                <a:latin typeface="proxima-nova"/>
              </a:rPr>
              <a:t>other issues that may require their attention.</a:t>
            </a:r>
            <a:endParaRPr lang="en-IN" sz="1000" dirty="0">
              <a:solidFill>
                <a:srgbClr val="333333"/>
              </a:solidFill>
              <a:effectLst/>
              <a:latin typeface="Arial" panose="020B0604020202020204" pitchFamily="34" charset="0"/>
              <a:ea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88729FAD-93A9-4D62-BB85-3D1C020F9AB6}" type="slidenum">
              <a:rPr lang="en-IN" smtClean="0"/>
              <a:t>12</a:t>
            </a:fld>
            <a:endParaRPr lang="en-IN"/>
          </a:p>
        </p:txBody>
      </p:sp>
    </p:spTree>
    <p:extLst>
      <p:ext uri="{BB962C8B-B14F-4D97-AF65-F5344CB8AC3E}">
        <p14:creationId xmlns:p14="http://schemas.microsoft.com/office/powerpoint/2010/main" val="426173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333333"/>
                </a:solidFill>
                <a:effectLst/>
                <a:latin typeface="Arial" panose="020B0604020202020204" pitchFamily="34" charset="0"/>
                <a:ea typeface="Calibri" panose="020F0502020204030204" pitchFamily="34" charset="0"/>
              </a:rPr>
              <a:t>Frances, the sales manager, wants Little Joe to know that he has a couple interested in one of the new cars on the hot sheet, a 2015 Sonata, but the car is out of their price range by just a hair.</a:t>
            </a:r>
            <a:endParaRPr lang="en-IN" dirty="0"/>
          </a:p>
          <a:p>
            <a:endParaRPr lang="en-IN" dirty="0"/>
          </a:p>
        </p:txBody>
      </p:sp>
      <p:sp>
        <p:nvSpPr>
          <p:cNvPr id="4" name="Slide Number Placeholder 3"/>
          <p:cNvSpPr>
            <a:spLocks noGrp="1"/>
          </p:cNvSpPr>
          <p:nvPr>
            <p:ph type="sldNum" sz="quarter" idx="5"/>
          </p:nvPr>
        </p:nvSpPr>
        <p:spPr/>
        <p:txBody>
          <a:bodyPr/>
          <a:lstStyle/>
          <a:p>
            <a:fld id="{88729FAD-93A9-4D62-BB85-3D1C020F9AB6}" type="slidenum">
              <a:rPr lang="en-IN" smtClean="0"/>
              <a:t>13</a:t>
            </a:fld>
            <a:endParaRPr lang="en-IN"/>
          </a:p>
        </p:txBody>
      </p:sp>
    </p:spTree>
    <p:extLst>
      <p:ext uri="{BB962C8B-B14F-4D97-AF65-F5344CB8AC3E}">
        <p14:creationId xmlns:p14="http://schemas.microsoft.com/office/powerpoint/2010/main" val="209885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Frances knows the couple from his church and really wants to help them get reliable transportation, </a:t>
            </a:r>
            <a:endParaRPr lang="en-IN" dirty="0"/>
          </a:p>
        </p:txBody>
      </p:sp>
      <p:sp>
        <p:nvSpPr>
          <p:cNvPr id="4" name="Slide Number Placeholder 3"/>
          <p:cNvSpPr>
            <a:spLocks noGrp="1"/>
          </p:cNvSpPr>
          <p:nvPr>
            <p:ph type="sldNum" sz="quarter" idx="5"/>
          </p:nvPr>
        </p:nvSpPr>
        <p:spPr/>
        <p:txBody>
          <a:bodyPr/>
          <a:lstStyle/>
          <a:p>
            <a:fld id="{88729FAD-93A9-4D62-BB85-3D1C020F9AB6}" type="slidenum">
              <a:rPr lang="en-IN" smtClean="0"/>
              <a:t>14</a:t>
            </a:fld>
            <a:endParaRPr lang="en-IN"/>
          </a:p>
        </p:txBody>
      </p:sp>
    </p:spTree>
    <p:extLst>
      <p:ext uri="{BB962C8B-B14F-4D97-AF65-F5344CB8AC3E}">
        <p14:creationId xmlns:p14="http://schemas.microsoft.com/office/powerpoint/2010/main" val="3556707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Frances also knows he needs to get the deal past the finance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Cross functional communication </a:t>
            </a:r>
          </a:p>
          <a:p>
            <a:endParaRPr lang="en-IN" dirty="0"/>
          </a:p>
        </p:txBody>
      </p:sp>
      <p:sp>
        <p:nvSpPr>
          <p:cNvPr id="4" name="Slide Number Placeholder 3"/>
          <p:cNvSpPr>
            <a:spLocks noGrp="1"/>
          </p:cNvSpPr>
          <p:nvPr>
            <p:ph type="sldNum" sz="quarter" idx="5"/>
          </p:nvPr>
        </p:nvSpPr>
        <p:spPr/>
        <p:txBody>
          <a:bodyPr/>
          <a:lstStyle/>
          <a:p>
            <a:fld id="{88729FAD-93A9-4D62-BB85-3D1C020F9AB6}" type="slidenum">
              <a:rPr lang="en-IN" smtClean="0"/>
              <a:t>15</a:t>
            </a:fld>
            <a:endParaRPr lang="en-IN"/>
          </a:p>
        </p:txBody>
      </p:sp>
    </p:spTree>
    <p:extLst>
      <p:ext uri="{BB962C8B-B14F-4D97-AF65-F5344CB8AC3E}">
        <p14:creationId xmlns:p14="http://schemas.microsoft.com/office/powerpoint/2010/main" val="147476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1C7C6DC-09C8-4390-8B73-CBE4A51BD6B9}"/>
              </a:ext>
            </a:extLst>
          </p:cNvPr>
          <p:cNvSpPr>
            <a:spLocks noGrp="1" noChangeArrowheads="1"/>
          </p:cNvSpPr>
          <p:nvPr>
            <p:ph type="dt" sz="half" idx="10"/>
          </p:nvPr>
        </p:nvSpPr>
        <p:spPr>
          <a:ln/>
        </p:spPr>
        <p:txBody>
          <a:bodyPr/>
          <a:lstStyle>
            <a:lvl1pPr>
              <a:defRPr/>
            </a:lvl1pPr>
          </a:lstStyle>
          <a:p>
            <a:fld id="{89438825-B1B4-4306-AB5D-0D846905216A}" type="datetime1">
              <a:rPr lang="en-IN" smtClean="0"/>
              <a:t>02-07-2021</a:t>
            </a:fld>
            <a:endParaRPr lang="en-IN"/>
          </a:p>
        </p:txBody>
      </p:sp>
      <p:sp>
        <p:nvSpPr>
          <p:cNvPr id="5" name="Footer Placeholder 4">
            <a:extLst>
              <a:ext uri="{FF2B5EF4-FFF2-40B4-BE49-F238E27FC236}">
                <a16:creationId xmlns:a16="http://schemas.microsoft.com/office/drawing/2014/main" id="{9F6D5E03-0C5B-41D7-9380-CC1694F4E37A}"/>
              </a:ext>
            </a:extLst>
          </p:cNvPr>
          <p:cNvSpPr>
            <a:spLocks noGrp="1" noChangeArrowheads="1"/>
          </p:cNvSpPr>
          <p:nvPr>
            <p:ph type="ftr" sz="quarter" idx="11"/>
          </p:nvPr>
        </p:nvSpPr>
        <p:spPr>
          <a:ln/>
        </p:spPr>
        <p:txBody>
          <a:bodyPr/>
          <a:lstStyle>
            <a:lvl1pPr>
              <a:defRPr/>
            </a:lvl1pPr>
          </a:lstStyle>
          <a:p>
            <a:r>
              <a:rPr lang="en-IN"/>
              <a:t>Communication Skills</a:t>
            </a:r>
          </a:p>
        </p:txBody>
      </p:sp>
      <p:sp>
        <p:nvSpPr>
          <p:cNvPr id="6" name="Slide Number Placeholder 5">
            <a:extLst>
              <a:ext uri="{FF2B5EF4-FFF2-40B4-BE49-F238E27FC236}">
                <a16:creationId xmlns:a16="http://schemas.microsoft.com/office/drawing/2014/main" id="{1373202E-2092-488E-9E3E-AD2121C13981}"/>
              </a:ext>
            </a:extLst>
          </p:cNvPr>
          <p:cNvSpPr>
            <a:spLocks noGrp="1" noChangeArrowheads="1"/>
          </p:cNvSpPr>
          <p:nvPr>
            <p:ph type="sldNum" sz="quarter" idx="12"/>
          </p:nvPr>
        </p:nvSpPr>
        <p:spPr>
          <a:ln/>
        </p:spPr>
        <p:txBody>
          <a:bodyPr/>
          <a:lstStyle>
            <a:lvl1pPr>
              <a:defRPr/>
            </a:lvl1pPr>
          </a:lstStyle>
          <a:p>
            <a:fld id="{8A3236FE-988C-464B-A2A3-99F0D79D2408}" type="slidenum">
              <a:rPr lang="en-IN" smtClean="0"/>
              <a:t>‹#›</a:t>
            </a:fld>
            <a:endParaRPr lang="en-IN"/>
          </a:p>
        </p:txBody>
      </p:sp>
    </p:spTree>
    <p:extLst>
      <p:ext uri="{BB962C8B-B14F-4D97-AF65-F5344CB8AC3E}">
        <p14:creationId xmlns:p14="http://schemas.microsoft.com/office/powerpoint/2010/main" val="4271479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C868B01-966E-4AAF-8454-7743C73B9B06}"/>
              </a:ext>
            </a:extLst>
          </p:cNvPr>
          <p:cNvSpPr>
            <a:spLocks noGrp="1" noChangeArrowheads="1"/>
          </p:cNvSpPr>
          <p:nvPr>
            <p:ph type="dt" sz="half" idx="10"/>
          </p:nvPr>
        </p:nvSpPr>
        <p:spPr>
          <a:ln/>
        </p:spPr>
        <p:txBody>
          <a:bodyPr/>
          <a:lstStyle>
            <a:lvl1pPr>
              <a:defRPr/>
            </a:lvl1pPr>
          </a:lstStyle>
          <a:p>
            <a:fld id="{79D5717F-E5ED-44CE-A80E-247CD205FE5B}" type="datetime1">
              <a:rPr lang="en-IN" smtClean="0"/>
              <a:t>02-07-2021</a:t>
            </a:fld>
            <a:endParaRPr lang="en-IN"/>
          </a:p>
        </p:txBody>
      </p:sp>
      <p:sp>
        <p:nvSpPr>
          <p:cNvPr id="5" name="Footer Placeholder 4">
            <a:extLst>
              <a:ext uri="{FF2B5EF4-FFF2-40B4-BE49-F238E27FC236}">
                <a16:creationId xmlns:a16="http://schemas.microsoft.com/office/drawing/2014/main" id="{F6412856-7659-47CF-A752-5C711B637EC5}"/>
              </a:ext>
            </a:extLst>
          </p:cNvPr>
          <p:cNvSpPr>
            <a:spLocks noGrp="1" noChangeArrowheads="1"/>
          </p:cNvSpPr>
          <p:nvPr>
            <p:ph type="ftr" sz="quarter" idx="11"/>
          </p:nvPr>
        </p:nvSpPr>
        <p:spPr>
          <a:ln/>
        </p:spPr>
        <p:txBody>
          <a:bodyPr/>
          <a:lstStyle>
            <a:lvl1pPr>
              <a:defRPr/>
            </a:lvl1pPr>
          </a:lstStyle>
          <a:p>
            <a:r>
              <a:rPr lang="en-IN"/>
              <a:t>Communication Skills</a:t>
            </a:r>
          </a:p>
        </p:txBody>
      </p:sp>
      <p:sp>
        <p:nvSpPr>
          <p:cNvPr id="6" name="Slide Number Placeholder 5">
            <a:extLst>
              <a:ext uri="{FF2B5EF4-FFF2-40B4-BE49-F238E27FC236}">
                <a16:creationId xmlns:a16="http://schemas.microsoft.com/office/drawing/2014/main" id="{3ABA2C99-7E7F-4862-8FDC-9585F3D46463}"/>
              </a:ext>
            </a:extLst>
          </p:cNvPr>
          <p:cNvSpPr>
            <a:spLocks noGrp="1" noChangeArrowheads="1"/>
          </p:cNvSpPr>
          <p:nvPr>
            <p:ph type="sldNum" sz="quarter" idx="12"/>
          </p:nvPr>
        </p:nvSpPr>
        <p:spPr>
          <a:ln/>
        </p:spPr>
        <p:txBody>
          <a:bodyPr/>
          <a:lstStyle>
            <a:lvl1pPr>
              <a:defRPr/>
            </a:lvl1pPr>
          </a:lstStyle>
          <a:p>
            <a:fld id="{8A3236FE-988C-464B-A2A3-99F0D79D2408}" type="slidenum">
              <a:rPr lang="en-IN" smtClean="0"/>
              <a:t>‹#›</a:t>
            </a:fld>
            <a:endParaRPr lang="en-IN"/>
          </a:p>
        </p:txBody>
      </p:sp>
    </p:spTree>
    <p:extLst>
      <p:ext uri="{BB962C8B-B14F-4D97-AF65-F5344CB8AC3E}">
        <p14:creationId xmlns:p14="http://schemas.microsoft.com/office/powerpoint/2010/main" val="17635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FE9085D-2DE2-4F49-978C-E8D4E22E7690}"/>
              </a:ext>
            </a:extLst>
          </p:cNvPr>
          <p:cNvSpPr>
            <a:spLocks noGrp="1" noChangeArrowheads="1"/>
          </p:cNvSpPr>
          <p:nvPr>
            <p:ph type="dt" sz="half" idx="10"/>
          </p:nvPr>
        </p:nvSpPr>
        <p:spPr>
          <a:ln/>
        </p:spPr>
        <p:txBody>
          <a:bodyPr/>
          <a:lstStyle>
            <a:lvl1pPr>
              <a:defRPr/>
            </a:lvl1pPr>
          </a:lstStyle>
          <a:p>
            <a:fld id="{E140485C-8ED1-417B-9549-6922D5535DAA}" type="datetime1">
              <a:rPr lang="en-IN" smtClean="0"/>
              <a:t>02-07-2021</a:t>
            </a:fld>
            <a:endParaRPr lang="en-IN"/>
          </a:p>
        </p:txBody>
      </p:sp>
      <p:sp>
        <p:nvSpPr>
          <p:cNvPr id="5" name="Footer Placeholder 4">
            <a:extLst>
              <a:ext uri="{FF2B5EF4-FFF2-40B4-BE49-F238E27FC236}">
                <a16:creationId xmlns:a16="http://schemas.microsoft.com/office/drawing/2014/main" id="{D5FE4945-1DA1-4038-94E1-DCC9CE6F3DAF}"/>
              </a:ext>
            </a:extLst>
          </p:cNvPr>
          <p:cNvSpPr>
            <a:spLocks noGrp="1" noChangeArrowheads="1"/>
          </p:cNvSpPr>
          <p:nvPr>
            <p:ph type="ftr" sz="quarter" idx="11"/>
          </p:nvPr>
        </p:nvSpPr>
        <p:spPr>
          <a:ln/>
        </p:spPr>
        <p:txBody>
          <a:bodyPr/>
          <a:lstStyle>
            <a:lvl1pPr>
              <a:defRPr/>
            </a:lvl1pPr>
          </a:lstStyle>
          <a:p>
            <a:r>
              <a:rPr lang="en-IN"/>
              <a:t>Communication Skills</a:t>
            </a:r>
          </a:p>
        </p:txBody>
      </p:sp>
      <p:sp>
        <p:nvSpPr>
          <p:cNvPr id="6" name="Slide Number Placeholder 5">
            <a:extLst>
              <a:ext uri="{FF2B5EF4-FFF2-40B4-BE49-F238E27FC236}">
                <a16:creationId xmlns:a16="http://schemas.microsoft.com/office/drawing/2014/main" id="{F9B55188-4D55-40A9-9E44-147DD592FEC6}"/>
              </a:ext>
            </a:extLst>
          </p:cNvPr>
          <p:cNvSpPr>
            <a:spLocks noGrp="1" noChangeArrowheads="1"/>
          </p:cNvSpPr>
          <p:nvPr>
            <p:ph type="sldNum" sz="quarter" idx="12"/>
          </p:nvPr>
        </p:nvSpPr>
        <p:spPr>
          <a:ln/>
        </p:spPr>
        <p:txBody>
          <a:bodyPr/>
          <a:lstStyle>
            <a:lvl1pPr>
              <a:defRPr/>
            </a:lvl1pPr>
          </a:lstStyle>
          <a:p>
            <a:fld id="{8A3236FE-988C-464B-A2A3-99F0D79D2408}" type="slidenum">
              <a:rPr lang="en-IN" smtClean="0"/>
              <a:t>‹#›</a:t>
            </a:fld>
            <a:endParaRPr lang="en-IN"/>
          </a:p>
        </p:txBody>
      </p:sp>
    </p:spTree>
    <p:extLst>
      <p:ext uri="{BB962C8B-B14F-4D97-AF65-F5344CB8AC3E}">
        <p14:creationId xmlns:p14="http://schemas.microsoft.com/office/powerpoint/2010/main" val="3953932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B5B9673B-4F84-42FE-B536-0E44D6E85465}"/>
              </a:ext>
            </a:extLst>
          </p:cNvPr>
          <p:cNvSpPr>
            <a:spLocks noGrp="1" noChangeArrowheads="1"/>
          </p:cNvSpPr>
          <p:nvPr>
            <p:ph type="dt" sz="half" idx="10"/>
          </p:nvPr>
        </p:nvSpPr>
        <p:spPr>
          <a:ln/>
        </p:spPr>
        <p:txBody>
          <a:bodyPr/>
          <a:lstStyle>
            <a:lvl1pPr>
              <a:defRPr/>
            </a:lvl1pPr>
          </a:lstStyle>
          <a:p>
            <a:fld id="{6CDA5287-8B9C-4D65-AF65-31E7D0E5D9A1}" type="datetime1">
              <a:rPr lang="en-IN" smtClean="0"/>
              <a:t>02-07-2021</a:t>
            </a:fld>
            <a:endParaRPr lang="en-IN"/>
          </a:p>
        </p:txBody>
      </p:sp>
      <p:sp>
        <p:nvSpPr>
          <p:cNvPr id="4" name="Footer Placeholder 4">
            <a:extLst>
              <a:ext uri="{FF2B5EF4-FFF2-40B4-BE49-F238E27FC236}">
                <a16:creationId xmlns:a16="http://schemas.microsoft.com/office/drawing/2014/main" id="{62CE3599-1FE2-4C5E-9583-8159B8C0577F}"/>
              </a:ext>
            </a:extLst>
          </p:cNvPr>
          <p:cNvSpPr>
            <a:spLocks noGrp="1" noChangeArrowheads="1"/>
          </p:cNvSpPr>
          <p:nvPr>
            <p:ph type="ftr" sz="quarter" idx="11"/>
          </p:nvPr>
        </p:nvSpPr>
        <p:spPr>
          <a:ln/>
        </p:spPr>
        <p:txBody>
          <a:bodyPr/>
          <a:lstStyle>
            <a:lvl1pPr>
              <a:defRPr/>
            </a:lvl1pPr>
          </a:lstStyle>
          <a:p>
            <a:r>
              <a:rPr lang="en-IN"/>
              <a:t>Communication Skills</a:t>
            </a:r>
          </a:p>
        </p:txBody>
      </p:sp>
      <p:sp>
        <p:nvSpPr>
          <p:cNvPr id="5" name="Slide Number Placeholder 5">
            <a:extLst>
              <a:ext uri="{FF2B5EF4-FFF2-40B4-BE49-F238E27FC236}">
                <a16:creationId xmlns:a16="http://schemas.microsoft.com/office/drawing/2014/main" id="{E2D098B4-9D20-4523-8692-83FA9D601A39}"/>
              </a:ext>
            </a:extLst>
          </p:cNvPr>
          <p:cNvSpPr>
            <a:spLocks noGrp="1" noChangeArrowheads="1"/>
          </p:cNvSpPr>
          <p:nvPr>
            <p:ph type="sldNum" sz="quarter" idx="12"/>
          </p:nvPr>
        </p:nvSpPr>
        <p:spPr>
          <a:ln/>
        </p:spPr>
        <p:txBody>
          <a:bodyPr/>
          <a:lstStyle>
            <a:lvl1pPr>
              <a:defRPr/>
            </a:lvl1pPr>
          </a:lstStyle>
          <a:p>
            <a:fld id="{8A3236FE-988C-464B-A2A3-99F0D79D2408}" type="slidenum">
              <a:rPr lang="en-IN" smtClean="0"/>
              <a:t>‹#›</a:t>
            </a:fld>
            <a:endParaRPr lang="en-IN"/>
          </a:p>
        </p:txBody>
      </p:sp>
    </p:spTree>
    <p:extLst>
      <p:ext uri="{BB962C8B-B14F-4D97-AF65-F5344CB8AC3E}">
        <p14:creationId xmlns:p14="http://schemas.microsoft.com/office/powerpoint/2010/main" val="233004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4E3B-53FC-41FA-9CD6-906D99305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95F71FA-FB26-4EA9-A2A0-09AA7239A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86E30C2-7BE0-4996-A40B-E8135B18A1CF}"/>
              </a:ext>
            </a:extLst>
          </p:cNvPr>
          <p:cNvSpPr>
            <a:spLocks noGrp="1"/>
          </p:cNvSpPr>
          <p:nvPr>
            <p:ph type="dt" sz="half" idx="10"/>
          </p:nvPr>
        </p:nvSpPr>
        <p:spPr/>
        <p:txBody>
          <a:bodyPr/>
          <a:lstStyle/>
          <a:p>
            <a:fld id="{7F722911-16A8-47E2-BEB5-DE6497E8807D}" type="datetime1">
              <a:rPr lang="en-IN" smtClean="0"/>
              <a:t>02-07-2021</a:t>
            </a:fld>
            <a:endParaRPr lang="en-IN"/>
          </a:p>
        </p:txBody>
      </p:sp>
      <p:sp>
        <p:nvSpPr>
          <p:cNvPr id="5" name="Footer Placeholder 4">
            <a:extLst>
              <a:ext uri="{FF2B5EF4-FFF2-40B4-BE49-F238E27FC236}">
                <a16:creationId xmlns:a16="http://schemas.microsoft.com/office/drawing/2014/main" id="{977ED1C7-25DA-4BB1-9031-4EDE7251D4D3}"/>
              </a:ext>
            </a:extLst>
          </p:cNvPr>
          <p:cNvSpPr>
            <a:spLocks noGrp="1"/>
          </p:cNvSpPr>
          <p:nvPr>
            <p:ph type="ftr" sz="quarter" idx="11"/>
          </p:nvPr>
        </p:nvSpPr>
        <p:spPr/>
        <p:txBody>
          <a:bodyPr/>
          <a:lstStyle/>
          <a:p>
            <a:r>
              <a:rPr lang="en-IN"/>
              <a:t>Communication Skills</a:t>
            </a:r>
          </a:p>
        </p:txBody>
      </p:sp>
      <p:sp>
        <p:nvSpPr>
          <p:cNvPr id="6" name="Slide Number Placeholder 5">
            <a:extLst>
              <a:ext uri="{FF2B5EF4-FFF2-40B4-BE49-F238E27FC236}">
                <a16:creationId xmlns:a16="http://schemas.microsoft.com/office/drawing/2014/main" id="{18141D9D-F3D4-4A7D-B035-CFAA05419162}"/>
              </a:ext>
            </a:extLst>
          </p:cNvPr>
          <p:cNvSpPr>
            <a:spLocks noGrp="1"/>
          </p:cNvSpPr>
          <p:nvPr>
            <p:ph type="sldNum" sz="quarter" idx="12"/>
          </p:nvPr>
        </p:nvSpPr>
        <p:spPr/>
        <p:txBody>
          <a:bodyPr/>
          <a:lstStyle/>
          <a:p>
            <a:fld id="{F8002007-5E39-4C1B-BD35-F0B4523EB108}" type="slidenum">
              <a:rPr lang="en-IN" smtClean="0"/>
              <a:t>‹#›</a:t>
            </a:fld>
            <a:endParaRPr lang="en-IN"/>
          </a:p>
        </p:txBody>
      </p:sp>
    </p:spTree>
    <p:extLst>
      <p:ext uri="{BB962C8B-B14F-4D97-AF65-F5344CB8AC3E}">
        <p14:creationId xmlns:p14="http://schemas.microsoft.com/office/powerpoint/2010/main" val="40281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22F8-6672-4FA1-9E73-54CAE5CD3B8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65DC1E1-7739-4A53-B540-3D6C434E8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C9DC510-33B1-41B2-866B-A06EDD841382}"/>
              </a:ext>
            </a:extLst>
          </p:cNvPr>
          <p:cNvSpPr>
            <a:spLocks noGrp="1"/>
          </p:cNvSpPr>
          <p:nvPr>
            <p:ph type="dt" sz="half" idx="10"/>
          </p:nvPr>
        </p:nvSpPr>
        <p:spPr/>
        <p:txBody>
          <a:bodyPr/>
          <a:lstStyle/>
          <a:p>
            <a:fld id="{8AA1C7A3-C815-4517-9D27-ADBD76D98501}" type="datetime1">
              <a:rPr lang="en-IN" smtClean="0"/>
              <a:t>02-07-2021</a:t>
            </a:fld>
            <a:endParaRPr lang="en-IN"/>
          </a:p>
        </p:txBody>
      </p:sp>
      <p:sp>
        <p:nvSpPr>
          <p:cNvPr id="5" name="Footer Placeholder 4">
            <a:extLst>
              <a:ext uri="{FF2B5EF4-FFF2-40B4-BE49-F238E27FC236}">
                <a16:creationId xmlns:a16="http://schemas.microsoft.com/office/drawing/2014/main" id="{D621660E-AB97-48BC-9430-BFB0DC9DF2BF}"/>
              </a:ext>
            </a:extLst>
          </p:cNvPr>
          <p:cNvSpPr>
            <a:spLocks noGrp="1"/>
          </p:cNvSpPr>
          <p:nvPr>
            <p:ph type="ftr" sz="quarter" idx="11"/>
          </p:nvPr>
        </p:nvSpPr>
        <p:spPr/>
        <p:txBody>
          <a:bodyPr/>
          <a:lstStyle/>
          <a:p>
            <a:r>
              <a:rPr lang="en-IN"/>
              <a:t>Communication Skills</a:t>
            </a:r>
          </a:p>
        </p:txBody>
      </p:sp>
      <p:sp>
        <p:nvSpPr>
          <p:cNvPr id="6" name="Slide Number Placeholder 5">
            <a:extLst>
              <a:ext uri="{FF2B5EF4-FFF2-40B4-BE49-F238E27FC236}">
                <a16:creationId xmlns:a16="http://schemas.microsoft.com/office/drawing/2014/main" id="{CC973FA4-7CE0-490B-AD4A-BF3B26D40F22}"/>
              </a:ext>
            </a:extLst>
          </p:cNvPr>
          <p:cNvSpPr>
            <a:spLocks noGrp="1"/>
          </p:cNvSpPr>
          <p:nvPr>
            <p:ph type="sldNum" sz="quarter" idx="12"/>
          </p:nvPr>
        </p:nvSpPr>
        <p:spPr/>
        <p:txBody>
          <a:bodyPr/>
          <a:lstStyle/>
          <a:p>
            <a:fld id="{F8002007-5E39-4C1B-BD35-F0B4523EB108}" type="slidenum">
              <a:rPr lang="en-IN" smtClean="0"/>
              <a:t>‹#›</a:t>
            </a:fld>
            <a:endParaRPr lang="en-IN"/>
          </a:p>
        </p:txBody>
      </p:sp>
    </p:spTree>
    <p:extLst>
      <p:ext uri="{BB962C8B-B14F-4D97-AF65-F5344CB8AC3E}">
        <p14:creationId xmlns:p14="http://schemas.microsoft.com/office/powerpoint/2010/main" val="4122237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63B9-51E3-490E-A008-DF87264796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03FEE4D-FD4A-4A87-A843-F60B416BC9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71B90F-218E-406F-A9C9-B245CDBCF864}"/>
              </a:ext>
            </a:extLst>
          </p:cNvPr>
          <p:cNvSpPr>
            <a:spLocks noGrp="1"/>
          </p:cNvSpPr>
          <p:nvPr>
            <p:ph type="dt" sz="half" idx="10"/>
          </p:nvPr>
        </p:nvSpPr>
        <p:spPr/>
        <p:txBody>
          <a:bodyPr/>
          <a:lstStyle/>
          <a:p>
            <a:fld id="{90A08434-7982-4EC1-8287-85C25BDABDE3}" type="datetime1">
              <a:rPr lang="en-IN" smtClean="0"/>
              <a:t>02-07-2021</a:t>
            </a:fld>
            <a:endParaRPr lang="en-IN"/>
          </a:p>
        </p:txBody>
      </p:sp>
      <p:sp>
        <p:nvSpPr>
          <p:cNvPr id="5" name="Footer Placeholder 4">
            <a:extLst>
              <a:ext uri="{FF2B5EF4-FFF2-40B4-BE49-F238E27FC236}">
                <a16:creationId xmlns:a16="http://schemas.microsoft.com/office/drawing/2014/main" id="{8E8EA4B4-AC4B-48FA-B51E-609E2E8FB3F1}"/>
              </a:ext>
            </a:extLst>
          </p:cNvPr>
          <p:cNvSpPr>
            <a:spLocks noGrp="1"/>
          </p:cNvSpPr>
          <p:nvPr>
            <p:ph type="ftr" sz="quarter" idx="11"/>
          </p:nvPr>
        </p:nvSpPr>
        <p:spPr/>
        <p:txBody>
          <a:bodyPr/>
          <a:lstStyle/>
          <a:p>
            <a:r>
              <a:rPr lang="en-IN"/>
              <a:t>Communication Skills</a:t>
            </a:r>
          </a:p>
        </p:txBody>
      </p:sp>
      <p:sp>
        <p:nvSpPr>
          <p:cNvPr id="6" name="Slide Number Placeholder 5">
            <a:extLst>
              <a:ext uri="{FF2B5EF4-FFF2-40B4-BE49-F238E27FC236}">
                <a16:creationId xmlns:a16="http://schemas.microsoft.com/office/drawing/2014/main" id="{8041E72A-4EC6-4E4A-96F5-2E08213C0C32}"/>
              </a:ext>
            </a:extLst>
          </p:cNvPr>
          <p:cNvSpPr>
            <a:spLocks noGrp="1"/>
          </p:cNvSpPr>
          <p:nvPr>
            <p:ph type="sldNum" sz="quarter" idx="12"/>
          </p:nvPr>
        </p:nvSpPr>
        <p:spPr/>
        <p:txBody>
          <a:bodyPr/>
          <a:lstStyle/>
          <a:p>
            <a:fld id="{F8002007-5E39-4C1B-BD35-F0B4523EB108}" type="slidenum">
              <a:rPr lang="en-IN" smtClean="0"/>
              <a:t>‹#›</a:t>
            </a:fld>
            <a:endParaRPr lang="en-IN"/>
          </a:p>
        </p:txBody>
      </p:sp>
    </p:spTree>
    <p:extLst>
      <p:ext uri="{BB962C8B-B14F-4D97-AF65-F5344CB8AC3E}">
        <p14:creationId xmlns:p14="http://schemas.microsoft.com/office/powerpoint/2010/main" val="240429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A831-1FAA-490D-8BC1-556CA6D098F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39C360B-117F-4785-9524-B1E7FECD98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25922B3-89C6-4C54-B6C8-63A52283C4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E601CCB-19CA-4F74-A020-5B3C4D847D1A}"/>
              </a:ext>
            </a:extLst>
          </p:cNvPr>
          <p:cNvSpPr>
            <a:spLocks noGrp="1"/>
          </p:cNvSpPr>
          <p:nvPr>
            <p:ph type="dt" sz="half" idx="10"/>
          </p:nvPr>
        </p:nvSpPr>
        <p:spPr/>
        <p:txBody>
          <a:bodyPr/>
          <a:lstStyle/>
          <a:p>
            <a:fld id="{97A15AAB-C687-449C-8061-E07F85D04CF6}" type="datetime1">
              <a:rPr lang="en-IN" smtClean="0"/>
              <a:t>02-07-2021</a:t>
            </a:fld>
            <a:endParaRPr lang="en-IN"/>
          </a:p>
        </p:txBody>
      </p:sp>
      <p:sp>
        <p:nvSpPr>
          <p:cNvPr id="6" name="Footer Placeholder 5">
            <a:extLst>
              <a:ext uri="{FF2B5EF4-FFF2-40B4-BE49-F238E27FC236}">
                <a16:creationId xmlns:a16="http://schemas.microsoft.com/office/drawing/2014/main" id="{5CC70333-5082-47DE-A285-99C48ABFFD94}"/>
              </a:ext>
            </a:extLst>
          </p:cNvPr>
          <p:cNvSpPr>
            <a:spLocks noGrp="1"/>
          </p:cNvSpPr>
          <p:nvPr>
            <p:ph type="ftr" sz="quarter" idx="11"/>
          </p:nvPr>
        </p:nvSpPr>
        <p:spPr/>
        <p:txBody>
          <a:bodyPr/>
          <a:lstStyle/>
          <a:p>
            <a:r>
              <a:rPr lang="en-IN"/>
              <a:t>Communication Skills</a:t>
            </a:r>
          </a:p>
        </p:txBody>
      </p:sp>
      <p:sp>
        <p:nvSpPr>
          <p:cNvPr id="7" name="Slide Number Placeholder 6">
            <a:extLst>
              <a:ext uri="{FF2B5EF4-FFF2-40B4-BE49-F238E27FC236}">
                <a16:creationId xmlns:a16="http://schemas.microsoft.com/office/drawing/2014/main" id="{AF52E206-273D-4559-A3E5-FAB64C8E4FAF}"/>
              </a:ext>
            </a:extLst>
          </p:cNvPr>
          <p:cNvSpPr>
            <a:spLocks noGrp="1"/>
          </p:cNvSpPr>
          <p:nvPr>
            <p:ph type="sldNum" sz="quarter" idx="12"/>
          </p:nvPr>
        </p:nvSpPr>
        <p:spPr/>
        <p:txBody>
          <a:bodyPr/>
          <a:lstStyle/>
          <a:p>
            <a:fld id="{F8002007-5E39-4C1B-BD35-F0B4523EB108}" type="slidenum">
              <a:rPr lang="en-IN" smtClean="0"/>
              <a:t>‹#›</a:t>
            </a:fld>
            <a:endParaRPr lang="en-IN"/>
          </a:p>
        </p:txBody>
      </p:sp>
    </p:spTree>
    <p:extLst>
      <p:ext uri="{BB962C8B-B14F-4D97-AF65-F5344CB8AC3E}">
        <p14:creationId xmlns:p14="http://schemas.microsoft.com/office/powerpoint/2010/main" val="1127887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D0F-384E-454E-93A9-B66E80AB0C9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AB83B2D-752F-41A4-9C4C-B8D840278F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397E77-FFEA-45E4-A1FD-7080419A75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33ACC48-97D0-464E-833A-65D471D1BE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D52EB0-1325-4D3E-8E43-1C6AAC452D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A7E5694-3393-4D2F-88C7-C0CE4CE63077}"/>
              </a:ext>
            </a:extLst>
          </p:cNvPr>
          <p:cNvSpPr>
            <a:spLocks noGrp="1"/>
          </p:cNvSpPr>
          <p:nvPr>
            <p:ph type="dt" sz="half" idx="10"/>
          </p:nvPr>
        </p:nvSpPr>
        <p:spPr/>
        <p:txBody>
          <a:bodyPr/>
          <a:lstStyle/>
          <a:p>
            <a:fld id="{E3E33913-E258-49B8-B1F5-90BEDC5B32E0}" type="datetime1">
              <a:rPr lang="en-IN" smtClean="0"/>
              <a:t>02-07-2021</a:t>
            </a:fld>
            <a:endParaRPr lang="en-IN"/>
          </a:p>
        </p:txBody>
      </p:sp>
      <p:sp>
        <p:nvSpPr>
          <p:cNvPr id="8" name="Footer Placeholder 7">
            <a:extLst>
              <a:ext uri="{FF2B5EF4-FFF2-40B4-BE49-F238E27FC236}">
                <a16:creationId xmlns:a16="http://schemas.microsoft.com/office/drawing/2014/main" id="{871BF915-FEC3-4373-B25F-50561E7CB1A7}"/>
              </a:ext>
            </a:extLst>
          </p:cNvPr>
          <p:cNvSpPr>
            <a:spLocks noGrp="1"/>
          </p:cNvSpPr>
          <p:nvPr>
            <p:ph type="ftr" sz="quarter" idx="11"/>
          </p:nvPr>
        </p:nvSpPr>
        <p:spPr/>
        <p:txBody>
          <a:bodyPr/>
          <a:lstStyle/>
          <a:p>
            <a:r>
              <a:rPr lang="en-IN"/>
              <a:t>Communication Skills</a:t>
            </a:r>
          </a:p>
        </p:txBody>
      </p:sp>
      <p:sp>
        <p:nvSpPr>
          <p:cNvPr id="9" name="Slide Number Placeholder 8">
            <a:extLst>
              <a:ext uri="{FF2B5EF4-FFF2-40B4-BE49-F238E27FC236}">
                <a16:creationId xmlns:a16="http://schemas.microsoft.com/office/drawing/2014/main" id="{10BF0956-E1A3-4E4F-BFBD-4230EAD48571}"/>
              </a:ext>
            </a:extLst>
          </p:cNvPr>
          <p:cNvSpPr>
            <a:spLocks noGrp="1"/>
          </p:cNvSpPr>
          <p:nvPr>
            <p:ph type="sldNum" sz="quarter" idx="12"/>
          </p:nvPr>
        </p:nvSpPr>
        <p:spPr/>
        <p:txBody>
          <a:bodyPr/>
          <a:lstStyle/>
          <a:p>
            <a:fld id="{F8002007-5E39-4C1B-BD35-F0B4523EB108}" type="slidenum">
              <a:rPr lang="en-IN" smtClean="0"/>
              <a:t>‹#›</a:t>
            </a:fld>
            <a:endParaRPr lang="en-IN"/>
          </a:p>
        </p:txBody>
      </p:sp>
    </p:spTree>
    <p:extLst>
      <p:ext uri="{BB962C8B-B14F-4D97-AF65-F5344CB8AC3E}">
        <p14:creationId xmlns:p14="http://schemas.microsoft.com/office/powerpoint/2010/main" val="3620187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6D9B-821F-4AC6-BC93-6E4C826485C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BDE6DA1-A251-443C-B14F-0B30B6731FA4}"/>
              </a:ext>
            </a:extLst>
          </p:cNvPr>
          <p:cNvSpPr>
            <a:spLocks noGrp="1"/>
          </p:cNvSpPr>
          <p:nvPr>
            <p:ph type="dt" sz="half" idx="10"/>
          </p:nvPr>
        </p:nvSpPr>
        <p:spPr/>
        <p:txBody>
          <a:bodyPr/>
          <a:lstStyle/>
          <a:p>
            <a:fld id="{8CA5F2CB-4C88-4ED4-AE04-C9596AD7BFF6}" type="datetime1">
              <a:rPr lang="en-IN" smtClean="0"/>
              <a:t>02-07-2021</a:t>
            </a:fld>
            <a:endParaRPr lang="en-IN"/>
          </a:p>
        </p:txBody>
      </p:sp>
      <p:sp>
        <p:nvSpPr>
          <p:cNvPr id="4" name="Footer Placeholder 3">
            <a:extLst>
              <a:ext uri="{FF2B5EF4-FFF2-40B4-BE49-F238E27FC236}">
                <a16:creationId xmlns:a16="http://schemas.microsoft.com/office/drawing/2014/main" id="{B32C5AB1-CBA8-40A8-834C-A9F415DFC1F0}"/>
              </a:ext>
            </a:extLst>
          </p:cNvPr>
          <p:cNvSpPr>
            <a:spLocks noGrp="1"/>
          </p:cNvSpPr>
          <p:nvPr>
            <p:ph type="ftr" sz="quarter" idx="11"/>
          </p:nvPr>
        </p:nvSpPr>
        <p:spPr/>
        <p:txBody>
          <a:bodyPr/>
          <a:lstStyle/>
          <a:p>
            <a:r>
              <a:rPr lang="en-IN"/>
              <a:t>Communication Skills</a:t>
            </a:r>
          </a:p>
        </p:txBody>
      </p:sp>
      <p:sp>
        <p:nvSpPr>
          <p:cNvPr id="5" name="Slide Number Placeholder 4">
            <a:extLst>
              <a:ext uri="{FF2B5EF4-FFF2-40B4-BE49-F238E27FC236}">
                <a16:creationId xmlns:a16="http://schemas.microsoft.com/office/drawing/2014/main" id="{E948542A-EB1E-4DDA-BF91-A307FFE4DEB9}"/>
              </a:ext>
            </a:extLst>
          </p:cNvPr>
          <p:cNvSpPr>
            <a:spLocks noGrp="1"/>
          </p:cNvSpPr>
          <p:nvPr>
            <p:ph type="sldNum" sz="quarter" idx="12"/>
          </p:nvPr>
        </p:nvSpPr>
        <p:spPr/>
        <p:txBody>
          <a:bodyPr/>
          <a:lstStyle/>
          <a:p>
            <a:fld id="{F8002007-5E39-4C1B-BD35-F0B4523EB108}" type="slidenum">
              <a:rPr lang="en-IN" smtClean="0"/>
              <a:t>‹#›</a:t>
            </a:fld>
            <a:endParaRPr lang="en-IN"/>
          </a:p>
        </p:txBody>
      </p:sp>
    </p:spTree>
    <p:extLst>
      <p:ext uri="{BB962C8B-B14F-4D97-AF65-F5344CB8AC3E}">
        <p14:creationId xmlns:p14="http://schemas.microsoft.com/office/powerpoint/2010/main" val="31737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D7320-6D57-4D4F-9364-093E0D1BD020}"/>
              </a:ext>
            </a:extLst>
          </p:cNvPr>
          <p:cNvSpPr>
            <a:spLocks noGrp="1"/>
          </p:cNvSpPr>
          <p:nvPr>
            <p:ph type="dt" sz="half" idx="10"/>
          </p:nvPr>
        </p:nvSpPr>
        <p:spPr/>
        <p:txBody>
          <a:bodyPr/>
          <a:lstStyle/>
          <a:p>
            <a:fld id="{47AE46E3-33E0-4118-A538-E571A2B0BCDB}" type="datetime1">
              <a:rPr lang="en-IN" smtClean="0"/>
              <a:t>02-07-2021</a:t>
            </a:fld>
            <a:endParaRPr lang="en-IN"/>
          </a:p>
        </p:txBody>
      </p:sp>
      <p:sp>
        <p:nvSpPr>
          <p:cNvPr id="3" name="Footer Placeholder 2">
            <a:extLst>
              <a:ext uri="{FF2B5EF4-FFF2-40B4-BE49-F238E27FC236}">
                <a16:creationId xmlns:a16="http://schemas.microsoft.com/office/drawing/2014/main" id="{01A02094-C971-4516-8836-C9CCC7E1EB81}"/>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ECE0DA36-E4FC-4486-A9F4-ADD622A757A3}"/>
              </a:ext>
            </a:extLst>
          </p:cNvPr>
          <p:cNvSpPr>
            <a:spLocks noGrp="1"/>
          </p:cNvSpPr>
          <p:nvPr>
            <p:ph type="sldNum" sz="quarter" idx="12"/>
          </p:nvPr>
        </p:nvSpPr>
        <p:spPr/>
        <p:txBody>
          <a:bodyPr/>
          <a:lstStyle/>
          <a:p>
            <a:fld id="{F8002007-5E39-4C1B-BD35-F0B4523EB108}" type="slidenum">
              <a:rPr lang="en-IN" smtClean="0"/>
              <a:t>‹#›</a:t>
            </a:fld>
            <a:endParaRPr lang="en-IN"/>
          </a:p>
        </p:txBody>
      </p:sp>
    </p:spTree>
    <p:extLst>
      <p:ext uri="{BB962C8B-B14F-4D97-AF65-F5344CB8AC3E}">
        <p14:creationId xmlns:p14="http://schemas.microsoft.com/office/powerpoint/2010/main" val="64695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N"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9999F5-84F4-4DF0-AE7C-42CE5F356887}"/>
              </a:ext>
            </a:extLst>
          </p:cNvPr>
          <p:cNvSpPr>
            <a:spLocks noGrp="1" noChangeArrowheads="1"/>
          </p:cNvSpPr>
          <p:nvPr>
            <p:ph type="dt" sz="half" idx="10"/>
          </p:nvPr>
        </p:nvSpPr>
        <p:spPr>
          <a:ln/>
        </p:spPr>
        <p:txBody>
          <a:bodyPr/>
          <a:lstStyle>
            <a:lvl1pPr>
              <a:defRPr/>
            </a:lvl1pPr>
          </a:lstStyle>
          <a:p>
            <a:fld id="{0E5C28D0-B6E0-43F2-A488-52D7C5AE00D2}" type="datetime1">
              <a:rPr lang="en-IN" smtClean="0"/>
              <a:t>02-07-2021</a:t>
            </a:fld>
            <a:endParaRPr lang="en-IN"/>
          </a:p>
        </p:txBody>
      </p:sp>
      <p:sp>
        <p:nvSpPr>
          <p:cNvPr id="5" name="Footer Placeholder 4">
            <a:extLst>
              <a:ext uri="{FF2B5EF4-FFF2-40B4-BE49-F238E27FC236}">
                <a16:creationId xmlns:a16="http://schemas.microsoft.com/office/drawing/2014/main" id="{4564290B-F9B6-4FB9-8AA7-3A376DD1E086}"/>
              </a:ext>
            </a:extLst>
          </p:cNvPr>
          <p:cNvSpPr>
            <a:spLocks noGrp="1" noChangeArrowheads="1"/>
          </p:cNvSpPr>
          <p:nvPr>
            <p:ph type="ftr" sz="quarter" idx="11"/>
          </p:nvPr>
        </p:nvSpPr>
        <p:spPr>
          <a:ln/>
        </p:spPr>
        <p:txBody>
          <a:bodyPr/>
          <a:lstStyle>
            <a:lvl1pPr>
              <a:defRPr/>
            </a:lvl1pPr>
          </a:lstStyle>
          <a:p>
            <a:r>
              <a:rPr lang="en-IN"/>
              <a:t>Communication Skills</a:t>
            </a:r>
          </a:p>
        </p:txBody>
      </p:sp>
      <p:sp>
        <p:nvSpPr>
          <p:cNvPr id="6" name="Slide Number Placeholder 5">
            <a:extLst>
              <a:ext uri="{FF2B5EF4-FFF2-40B4-BE49-F238E27FC236}">
                <a16:creationId xmlns:a16="http://schemas.microsoft.com/office/drawing/2014/main" id="{7A1A3E59-C34E-4EB2-90FF-8A0E0DD651A9}"/>
              </a:ext>
            </a:extLst>
          </p:cNvPr>
          <p:cNvSpPr>
            <a:spLocks noGrp="1" noChangeArrowheads="1"/>
          </p:cNvSpPr>
          <p:nvPr>
            <p:ph type="sldNum" sz="quarter" idx="12"/>
          </p:nvPr>
        </p:nvSpPr>
        <p:spPr>
          <a:ln/>
        </p:spPr>
        <p:txBody>
          <a:bodyPr/>
          <a:lstStyle>
            <a:lvl1pPr>
              <a:defRPr/>
            </a:lvl1pPr>
          </a:lstStyle>
          <a:p>
            <a:fld id="{8A3236FE-988C-464B-A2A3-99F0D79D2408}" type="slidenum">
              <a:rPr lang="en-IN" smtClean="0"/>
              <a:t>‹#›</a:t>
            </a:fld>
            <a:endParaRPr lang="en-IN"/>
          </a:p>
        </p:txBody>
      </p:sp>
    </p:spTree>
    <p:extLst>
      <p:ext uri="{BB962C8B-B14F-4D97-AF65-F5344CB8AC3E}">
        <p14:creationId xmlns:p14="http://schemas.microsoft.com/office/powerpoint/2010/main" val="3278453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C9F9E-1D10-4BBC-A200-171C3A7F26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F3CC129-2B56-422D-8E37-A384FE076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32C308A-5F7C-4238-B7E8-4202650EB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7D6558-7B5B-49E5-BD34-CB179E0F4A83}"/>
              </a:ext>
            </a:extLst>
          </p:cNvPr>
          <p:cNvSpPr>
            <a:spLocks noGrp="1"/>
          </p:cNvSpPr>
          <p:nvPr>
            <p:ph type="dt" sz="half" idx="10"/>
          </p:nvPr>
        </p:nvSpPr>
        <p:spPr/>
        <p:txBody>
          <a:bodyPr/>
          <a:lstStyle/>
          <a:p>
            <a:fld id="{5D76FB20-083F-445E-9BC0-A4578BE15DBB}" type="datetime1">
              <a:rPr lang="en-IN" smtClean="0"/>
              <a:t>02-07-2021</a:t>
            </a:fld>
            <a:endParaRPr lang="en-IN"/>
          </a:p>
        </p:txBody>
      </p:sp>
      <p:sp>
        <p:nvSpPr>
          <p:cNvPr id="6" name="Footer Placeholder 5">
            <a:extLst>
              <a:ext uri="{FF2B5EF4-FFF2-40B4-BE49-F238E27FC236}">
                <a16:creationId xmlns:a16="http://schemas.microsoft.com/office/drawing/2014/main" id="{C802CB98-52BB-44E5-9BC1-1BC8D750A026}"/>
              </a:ext>
            </a:extLst>
          </p:cNvPr>
          <p:cNvSpPr>
            <a:spLocks noGrp="1"/>
          </p:cNvSpPr>
          <p:nvPr>
            <p:ph type="ftr" sz="quarter" idx="11"/>
          </p:nvPr>
        </p:nvSpPr>
        <p:spPr/>
        <p:txBody>
          <a:bodyPr/>
          <a:lstStyle/>
          <a:p>
            <a:r>
              <a:rPr lang="en-IN"/>
              <a:t>Communication Skills</a:t>
            </a:r>
          </a:p>
        </p:txBody>
      </p:sp>
      <p:sp>
        <p:nvSpPr>
          <p:cNvPr id="7" name="Slide Number Placeholder 6">
            <a:extLst>
              <a:ext uri="{FF2B5EF4-FFF2-40B4-BE49-F238E27FC236}">
                <a16:creationId xmlns:a16="http://schemas.microsoft.com/office/drawing/2014/main" id="{15094329-6DAA-4CE2-B5B4-D12F5EA84BA5}"/>
              </a:ext>
            </a:extLst>
          </p:cNvPr>
          <p:cNvSpPr>
            <a:spLocks noGrp="1"/>
          </p:cNvSpPr>
          <p:nvPr>
            <p:ph type="sldNum" sz="quarter" idx="12"/>
          </p:nvPr>
        </p:nvSpPr>
        <p:spPr/>
        <p:txBody>
          <a:bodyPr/>
          <a:lstStyle/>
          <a:p>
            <a:fld id="{F8002007-5E39-4C1B-BD35-F0B4523EB108}" type="slidenum">
              <a:rPr lang="en-IN" smtClean="0"/>
              <a:t>‹#›</a:t>
            </a:fld>
            <a:endParaRPr lang="en-IN"/>
          </a:p>
        </p:txBody>
      </p:sp>
    </p:spTree>
    <p:extLst>
      <p:ext uri="{BB962C8B-B14F-4D97-AF65-F5344CB8AC3E}">
        <p14:creationId xmlns:p14="http://schemas.microsoft.com/office/powerpoint/2010/main" val="3471373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B13C-FBB3-46E3-B2A4-275C16A8B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5319E96-4913-4AD3-972D-DDAA436F9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0F9B49B-D1F7-4631-A9C0-4B72E1F57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FBFE4-11E4-4BB7-A758-8A581786290C}"/>
              </a:ext>
            </a:extLst>
          </p:cNvPr>
          <p:cNvSpPr>
            <a:spLocks noGrp="1"/>
          </p:cNvSpPr>
          <p:nvPr>
            <p:ph type="dt" sz="half" idx="10"/>
          </p:nvPr>
        </p:nvSpPr>
        <p:spPr/>
        <p:txBody>
          <a:bodyPr/>
          <a:lstStyle/>
          <a:p>
            <a:fld id="{914CA595-3840-4AFB-8662-9AC891FE8C4F}" type="datetime1">
              <a:rPr lang="en-IN" smtClean="0"/>
              <a:t>02-07-2021</a:t>
            </a:fld>
            <a:endParaRPr lang="en-IN"/>
          </a:p>
        </p:txBody>
      </p:sp>
      <p:sp>
        <p:nvSpPr>
          <p:cNvPr id="6" name="Footer Placeholder 5">
            <a:extLst>
              <a:ext uri="{FF2B5EF4-FFF2-40B4-BE49-F238E27FC236}">
                <a16:creationId xmlns:a16="http://schemas.microsoft.com/office/drawing/2014/main" id="{07F6594E-BE01-4E7E-952F-B71D649635B6}"/>
              </a:ext>
            </a:extLst>
          </p:cNvPr>
          <p:cNvSpPr>
            <a:spLocks noGrp="1"/>
          </p:cNvSpPr>
          <p:nvPr>
            <p:ph type="ftr" sz="quarter" idx="11"/>
          </p:nvPr>
        </p:nvSpPr>
        <p:spPr/>
        <p:txBody>
          <a:bodyPr/>
          <a:lstStyle/>
          <a:p>
            <a:r>
              <a:rPr lang="en-IN"/>
              <a:t>Communication Skills</a:t>
            </a:r>
          </a:p>
        </p:txBody>
      </p:sp>
      <p:sp>
        <p:nvSpPr>
          <p:cNvPr id="7" name="Slide Number Placeholder 6">
            <a:extLst>
              <a:ext uri="{FF2B5EF4-FFF2-40B4-BE49-F238E27FC236}">
                <a16:creationId xmlns:a16="http://schemas.microsoft.com/office/drawing/2014/main" id="{534C48EF-7141-41A6-BDC6-F34C7514159D}"/>
              </a:ext>
            </a:extLst>
          </p:cNvPr>
          <p:cNvSpPr>
            <a:spLocks noGrp="1"/>
          </p:cNvSpPr>
          <p:nvPr>
            <p:ph type="sldNum" sz="quarter" idx="12"/>
          </p:nvPr>
        </p:nvSpPr>
        <p:spPr/>
        <p:txBody>
          <a:bodyPr/>
          <a:lstStyle/>
          <a:p>
            <a:fld id="{F8002007-5E39-4C1B-BD35-F0B4523EB108}" type="slidenum">
              <a:rPr lang="en-IN" smtClean="0"/>
              <a:t>‹#›</a:t>
            </a:fld>
            <a:endParaRPr lang="en-IN"/>
          </a:p>
        </p:txBody>
      </p:sp>
    </p:spTree>
    <p:extLst>
      <p:ext uri="{BB962C8B-B14F-4D97-AF65-F5344CB8AC3E}">
        <p14:creationId xmlns:p14="http://schemas.microsoft.com/office/powerpoint/2010/main" val="4033244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E530-A2AA-40ED-A70E-0A745402B8F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6840609-9B46-4165-93E0-933008FB2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A166D9-9D32-413C-A412-DDA440A4644E}"/>
              </a:ext>
            </a:extLst>
          </p:cNvPr>
          <p:cNvSpPr>
            <a:spLocks noGrp="1"/>
          </p:cNvSpPr>
          <p:nvPr>
            <p:ph type="dt" sz="half" idx="10"/>
          </p:nvPr>
        </p:nvSpPr>
        <p:spPr/>
        <p:txBody>
          <a:bodyPr/>
          <a:lstStyle/>
          <a:p>
            <a:fld id="{55ED4896-4149-4710-BB53-3EC9AFA0546F}" type="datetime1">
              <a:rPr lang="en-IN" smtClean="0"/>
              <a:t>02-07-2021</a:t>
            </a:fld>
            <a:endParaRPr lang="en-IN"/>
          </a:p>
        </p:txBody>
      </p:sp>
      <p:sp>
        <p:nvSpPr>
          <p:cNvPr id="5" name="Footer Placeholder 4">
            <a:extLst>
              <a:ext uri="{FF2B5EF4-FFF2-40B4-BE49-F238E27FC236}">
                <a16:creationId xmlns:a16="http://schemas.microsoft.com/office/drawing/2014/main" id="{C3AFD63F-0F5E-46DA-B70A-10D7B1589437}"/>
              </a:ext>
            </a:extLst>
          </p:cNvPr>
          <p:cNvSpPr>
            <a:spLocks noGrp="1"/>
          </p:cNvSpPr>
          <p:nvPr>
            <p:ph type="ftr" sz="quarter" idx="11"/>
          </p:nvPr>
        </p:nvSpPr>
        <p:spPr/>
        <p:txBody>
          <a:bodyPr/>
          <a:lstStyle/>
          <a:p>
            <a:r>
              <a:rPr lang="en-IN"/>
              <a:t>Communication Skills</a:t>
            </a:r>
          </a:p>
        </p:txBody>
      </p:sp>
      <p:sp>
        <p:nvSpPr>
          <p:cNvPr id="6" name="Slide Number Placeholder 5">
            <a:extLst>
              <a:ext uri="{FF2B5EF4-FFF2-40B4-BE49-F238E27FC236}">
                <a16:creationId xmlns:a16="http://schemas.microsoft.com/office/drawing/2014/main" id="{9D369499-BC15-4A2F-9053-637173C00B95}"/>
              </a:ext>
            </a:extLst>
          </p:cNvPr>
          <p:cNvSpPr>
            <a:spLocks noGrp="1"/>
          </p:cNvSpPr>
          <p:nvPr>
            <p:ph type="sldNum" sz="quarter" idx="12"/>
          </p:nvPr>
        </p:nvSpPr>
        <p:spPr/>
        <p:txBody>
          <a:bodyPr/>
          <a:lstStyle/>
          <a:p>
            <a:fld id="{F8002007-5E39-4C1B-BD35-F0B4523EB108}" type="slidenum">
              <a:rPr lang="en-IN" smtClean="0"/>
              <a:t>‹#›</a:t>
            </a:fld>
            <a:endParaRPr lang="en-IN"/>
          </a:p>
        </p:txBody>
      </p:sp>
    </p:spTree>
    <p:extLst>
      <p:ext uri="{BB962C8B-B14F-4D97-AF65-F5344CB8AC3E}">
        <p14:creationId xmlns:p14="http://schemas.microsoft.com/office/powerpoint/2010/main" val="161150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007291-371F-4F9B-BA6F-4BE9DE9B41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AAC0C3B-5AB6-410E-A70D-D17351484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4D7D405-7C7C-4846-BA14-6955878B12C2}"/>
              </a:ext>
            </a:extLst>
          </p:cNvPr>
          <p:cNvSpPr>
            <a:spLocks noGrp="1"/>
          </p:cNvSpPr>
          <p:nvPr>
            <p:ph type="dt" sz="half" idx="10"/>
          </p:nvPr>
        </p:nvSpPr>
        <p:spPr/>
        <p:txBody>
          <a:bodyPr/>
          <a:lstStyle/>
          <a:p>
            <a:fld id="{30ED2CEE-5B8A-4CBC-B628-8ED952B5279B}" type="datetime1">
              <a:rPr lang="en-IN" smtClean="0"/>
              <a:t>02-07-2021</a:t>
            </a:fld>
            <a:endParaRPr lang="en-IN"/>
          </a:p>
        </p:txBody>
      </p:sp>
      <p:sp>
        <p:nvSpPr>
          <p:cNvPr id="5" name="Footer Placeholder 4">
            <a:extLst>
              <a:ext uri="{FF2B5EF4-FFF2-40B4-BE49-F238E27FC236}">
                <a16:creationId xmlns:a16="http://schemas.microsoft.com/office/drawing/2014/main" id="{C4F3331D-FDDB-47E7-AD98-0335F3CA503E}"/>
              </a:ext>
            </a:extLst>
          </p:cNvPr>
          <p:cNvSpPr>
            <a:spLocks noGrp="1"/>
          </p:cNvSpPr>
          <p:nvPr>
            <p:ph type="ftr" sz="quarter" idx="11"/>
          </p:nvPr>
        </p:nvSpPr>
        <p:spPr/>
        <p:txBody>
          <a:bodyPr/>
          <a:lstStyle/>
          <a:p>
            <a:r>
              <a:rPr lang="en-IN"/>
              <a:t>Communication Skills</a:t>
            </a:r>
          </a:p>
        </p:txBody>
      </p:sp>
      <p:sp>
        <p:nvSpPr>
          <p:cNvPr id="6" name="Slide Number Placeholder 5">
            <a:extLst>
              <a:ext uri="{FF2B5EF4-FFF2-40B4-BE49-F238E27FC236}">
                <a16:creationId xmlns:a16="http://schemas.microsoft.com/office/drawing/2014/main" id="{61438C7D-67D5-4A69-80D3-F9BCCEC5055E}"/>
              </a:ext>
            </a:extLst>
          </p:cNvPr>
          <p:cNvSpPr>
            <a:spLocks noGrp="1"/>
          </p:cNvSpPr>
          <p:nvPr>
            <p:ph type="sldNum" sz="quarter" idx="12"/>
          </p:nvPr>
        </p:nvSpPr>
        <p:spPr/>
        <p:txBody>
          <a:bodyPr/>
          <a:lstStyle/>
          <a:p>
            <a:fld id="{F8002007-5E39-4C1B-BD35-F0B4523EB108}" type="slidenum">
              <a:rPr lang="en-IN" smtClean="0"/>
              <a:t>‹#›</a:t>
            </a:fld>
            <a:endParaRPr lang="en-IN"/>
          </a:p>
        </p:txBody>
      </p:sp>
    </p:spTree>
    <p:extLst>
      <p:ext uri="{BB962C8B-B14F-4D97-AF65-F5344CB8AC3E}">
        <p14:creationId xmlns:p14="http://schemas.microsoft.com/office/powerpoint/2010/main" val="366508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67B02F2-C256-4E2D-8B67-B88DADA0EBA1}"/>
              </a:ext>
            </a:extLst>
          </p:cNvPr>
          <p:cNvSpPr>
            <a:spLocks noGrp="1" noChangeArrowheads="1"/>
          </p:cNvSpPr>
          <p:nvPr>
            <p:ph type="dt" sz="half" idx="10"/>
          </p:nvPr>
        </p:nvSpPr>
        <p:spPr>
          <a:ln/>
        </p:spPr>
        <p:txBody>
          <a:bodyPr/>
          <a:lstStyle>
            <a:lvl1pPr>
              <a:defRPr/>
            </a:lvl1pPr>
          </a:lstStyle>
          <a:p>
            <a:fld id="{871EF514-50B2-4DA9-A555-2B89EFA8217D}" type="datetime1">
              <a:rPr lang="en-IN" smtClean="0"/>
              <a:t>02-07-2021</a:t>
            </a:fld>
            <a:endParaRPr lang="en-IN"/>
          </a:p>
        </p:txBody>
      </p:sp>
      <p:sp>
        <p:nvSpPr>
          <p:cNvPr id="5" name="Footer Placeholder 4">
            <a:extLst>
              <a:ext uri="{FF2B5EF4-FFF2-40B4-BE49-F238E27FC236}">
                <a16:creationId xmlns:a16="http://schemas.microsoft.com/office/drawing/2014/main" id="{E1092FCB-7ED0-42D4-8785-DB9903B51831}"/>
              </a:ext>
            </a:extLst>
          </p:cNvPr>
          <p:cNvSpPr>
            <a:spLocks noGrp="1" noChangeArrowheads="1"/>
          </p:cNvSpPr>
          <p:nvPr>
            <p:ph type="ftr" sz="quarter" idx="11"/>
          </p:nvPr>
        </p:nvSpPr>
        <p:spPr>
          <a:ln/>
        </p:spPr>
        <p:txBody>
          <a:bodyPr/>
          <a:lstStyle>
            <a:lvl1pPr>
              <a:defRPr/>
            </a:lvl1pPr>
          </a:lstStyle>
          <a:p>
            <a:r>
              <a:rPr lang="en-IN"/>
              <a:t>Communication Skills</a:t>
            </a:r>
          </a:p>
        </p:txBody>
      </p:sp>
      <p:sp>
        <p:nvSpPr>
          <p:cNvPr id="6" name="Slide Number Placeholder 5">
            <a:extLst>
              <a:ext uri="{FF2B5EF4-FFF2-40B4-BE49-F238E27FC236}">
                <a16:creationId xmlns:a16="http://schemas.microsoft.com/office/drawing/2014/main" id="{58E342CF-05C8-4508-9100-49F1A088EB73}"/>
              </a:ext>
            </a:extLst>
          </p:cNvPr>
          <p:cNvSpPr>
            <a:spLocks noGrp="1" noChangeArrowheads="1"/>
          </p:cNvSpPr>
          <p:nvPr>
            <p:ph type="sldNum" sz="quarter" idx="12"/>
          </p:nvPr>
        </p:nvSpPr>
        <p:spPr>
          <a:ln/>
        </p:spPr>
        <p:txBody>
          <a:bodyPr/>
          <a:lstStyle>
            <a:lvl1pPr>
              <a:defRPr/>
            </a:lvl1pPr>
          </a:lstStyle>
          <a:p>
            <a:fld id="{8A3236FE-988C-464B-A2A3-99F0D79D2408}" type="slidenum">
              <a:rPr lang="en-IN" smtClean="0"/>
              <a:t>‹#›</a:t>
            </a:fld>
            <a:endParaRPr lang="en-IN"/>
          </a:p>
        </p:txBody>
      </p:sp>
    </p:spTree>
    <p:extLst>
      <p:ext uri="{BB962C8B-B14F-4D97-AF65-F5344CB8AC3E}">
        <p14:creationId xmlns:p14="http://schemas.microsoft.com/office/powerpoint/2010/main" val="48129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4163B8DC-6480-44F4-B627-FE673D5E39DE}"/>
              </a:ext>
            </a:extLst>
          </p:cNvPr>
          <p:cNvSpPr>
            <a:spLocks noGrp="1" noChangeArrowheads="1"/>
          </p:cNvSpPr>
          <p:nvPr>
            <p:ph type="dt" sz="half" idx="10"/>
          </p:nvPr>
        </p:nvSpPr>
        <p:spPr>
          <a:ln/>
        </p:spPr>
        <p:txBody>
          <a:bodyPr/>
          <a:lstStyle>
            <a:lvl1pPr>
              <a:defRPr/>
            </a:lvl1pPr>
          </a:lstStyle>
          <a:p>
            <a:fld id="{4E3EC7B4-F799-4758-A4D7-864D3603D6CC}" type="datetime1">
              <a:rPr lang="en-IN" smtClean="0"/>
              <a:t>02-07-2021</a:t>
            </a:fld>
            <a:endParaRPr lang="en-IN"/>
          </a:p>
        </p:txBody>
      </p:sp>
      <p:sp>
        <p:nvSpPr>
          <p:cNvPr id="6" name="Footer Placeholder 4">
            <a:extLst>
              <a:ext uri="{FF2B5EF4-FFF2-40B4-BE49-F238E27FC236}">
                <a16:creationId xmlns:a16="http://schemas.microsoft.com/office/drawing/2014/main" id="{FCC00249-6477-4720-98F4-07A427C4A623}"/>
              </a:ext>
            </a:extLst>
          </p:cNvPr>
          <p:cNvSpPr>
            <a:spLocks noGrp="1" noChangeArrowheads="1"/>
          </p:cNvSpPr>
          <p:nvPr>
            <p:ph type="ftr" sz="quarter" idx="11"/>
          </p:nvPr>
        </p:nvSpPr>
        <p:spPr>
          <a:ln/>
        </p:spPr>
        <p:txBody>
          <a:bodyPr/>
          <a:lstStyle>
            <a:lvl1pPr>
              <a:defRPr/>
            </a:lvl1pPr>
          </a:lstStyle>
          <a:p>
            <a:r>
              <a:rPr lang="en-IN"/>
              <a:t>Communication Skills</a:t>
            </a:r>
          </a:p>
        </p:txBody>
      </p:sp>
      <p:sp>
        <p:nvSpPr>
          <p:cNvPr id="7" name="Slide Number Placeholder 5">
            <a:extLst>
              <a:ext uri="{FF2B5EF4-FFF2-40B4-BE49-F238E27FC236}">
                <a16:creationId xmlns:a16="http://schemas.microsoft.com/office/drawing/2014/main" id="{192A2178-355F-4482-8A8A-80504781F6D9}"/>
              </a:ext>
            </a:extLst>
          </p:cNvPr>
          <p:cNvSpPr>
            <a:spLocks noGrp="1" noChangeArrowheads="1"/>
          </p:cNvSpPr>
          <p:nvPr>
            <p:ph type="sldNum" sz="quarter" idx="12"/>
          </p:nvPr>
        </p:nvSpPr>
        <p:spPr>
          <a:ln/>
        </p:spPr>
        <p:txBody>
          <a:bodyPr/>
          <a:lstStyle>
            <a:lvl1pPr>
              <a:defRPr/>
            </a:lvl1pPr>
          </a:lstStyle>
          <a:p>
            <a:fld id="{8A3236FE-988C-464B-A2A3-99F0D79D2408}" type="slidenum">
              <a:rPr lang="en-IN" smtClean="0"/>
              <a:t>‹#›</a:t>
            </a:fld>
            <a:endParaRPr lang="en-IN"/>
          </a:p>
        </p:txBody>
      </p:sp>
    </p:spTree>
    <p:extLst>
      <p:ext uri="{BB962C8B-B14F-4D97-AF65-F5344CB8AC3E}">
        <p14:creationId xmlns:p14="http://schemas.microsoft.com/office/powerpoint/2010/main" val="205543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2B091894-26C2-4C07-88A8-8A33FCE88D5C}"/>
              </a:ext>
            </a:extLst>
          </p:cNvPr>
          <p:cNvSpPr>
            <a:spLocks noGrp="1" noChangeArrowheads="1"/>
          </p:cNvSpPr>
          <p:nvPr>
            <p:ph type="dt" sz="half" idx="10"/>
          </p:nvPr>
        </p:nvSpPr>
        <p:spPr>
          <a:ln/>
        </p:spPr>
        <p:txBody>
          <a:bodyPr/>
          <a:lstStyle>
            <a:lvl1pPr>
              <a:defRPr/>
            </a:lvl1pPr>
          </a:lstStyle>
          <a:p>
            <a:fld id="{EC031F40-7DF1-4015-A493-176C38C34F7B}" type="datetime1">
              <a:rPr lang="en-IN" smtClean="0"/>
              <a:t>02-07-2021</a:t>
            </a:fld>
            <a:endParaRPr lang="en-IN"/>
          </a:p>
        </p:txBody>
      </p:sp>
      <p:sp>
        <p:nvSpPr>
          <p:cNvPr id="8" name="Footer Placeholder 4">
            <a:extLst>
              <a:ext uri="{FF2B5EF4-FFF2-40B4-BE49-F238E27FC236}">
                <a16:creationId xmlns:a16="http://schemas.microsoft.com/office/drawing/2014/main" id="{BF52AD7D-0DE7-4615-9BBF-B789A234647B}"/>
              </a:ext>
            </a:extLst>
          </p:cNvPr>
          <p:cNvSpPr>
            <a:spLocks noGrp="1" noChangeArrowheads="1"/>
          </p:cNvSpPr>
          <p:nvPr>
            <p:ph type="ftr" sz="quarter" idx="11"/>
          </p:nvPr>
        </p:nvSpPr>
        <p:spPr>
          <a:ln/>
        </p:spPr>
        <p:txBody>
          <a:bodyPr/>
          <a:lstStyle>
            <a:lvl1pPr>
              <a:defRPr/>
            </a:lvl1pPr>
          </a:lstStyle>
          <a:p>
            <a:r>
              <a:rPr lang="en-IN"/>
              <a:t>Communication Skills</a:t>
            </a:r>
          </a:p>
        </p:txBody>
      </p:sp>
      <p:sp>
        <p:nvSpPr>
          <p:cNvPr id="9" name="Slide Number Placeholder 5">
            <a:extLst>
              <a:ext uri="{FF2B5EF4-FFF2-40B4-BE49-F238E27FC236}">
                <a16:creationId xmlns:a16="http://schemas.microsoft.com/office/drawing/2014/main" id="{F9783E66-0F93-4A18-A534-D99C3264974F}"/>
              </a:ext>
            </a:extLst>
          </p:cNvPr>
          <p:cNvSpPr>
            <a:spLocks noGrp="1" noChangeArrowheads="1"/>
          </p:cNvSpPr>
          <p:nvPr>
            <p:ph type="sldNum" sz="quarter" idx="12"/>
          </p:nvPr>
        </p:nvSpPr>
        <p:spPr>
          <a:ln/>
        </p:spPr>
        <p:txBody>
          <a:bodyPr/>
          <a:lstStyle>
            <a:lvl1pPr>
              <a:defRPr/>
            </a:lvl1pPr>
          </a:lstStyle>
          <a:p>
            <a:fld id="{8A3236FE-988C-464B-A2A3-99F0D79D2408}" type="slidenum">
              <a:rPr lang="en-IN" smtClean="0"/>
              <a:t>‹#›</a:t>
            </a:fld>
            <a:endParaRPr lang="en-IN"/>
          </a:p>
        </p:txBody>
      </p:sp>
    </p:spTree>
    <p:extLst>
      <p:ext uri="{BB962C8B-B14F-4D97-AF65-F5344CB8AC3E}">
        <p14:creationId xmlns:p14="http://schemas.microsoft.com/office/powerpoint/2010/main" val="157562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2CB2033F-51D8-4081-815B-26645CB71EAD}"/>
              </a:ext>
            </a:extLst>
          </p:cNvPr>
          <p:cNvSpPr>
            <a:spLocks noGrp="1" noChangeArrowheads="1"/>
          </p:cNvSpPr>
          <p:nvPr>
            <p:ph type="dt" sz="half" idx="10"/>
          </p:nvPr>
        </p:nvSpPr>
        <p:spPr>
          <a:ln/>
        </p:spPr>
        <p:txBody>
          <a:bodyPr/>
          <a:lstStyle>
            <a:lvl1pPr>
              <a:defRPr/>
            </a:lvl1pPr>
          </a:lstStyle>
          <a:p>
            <a:fld id="{2096A29A-9C32-4099-B4DF-2AEF3A481ED4}" type="datetime1">
              <a:rPr lang="en-IN" smtClean="0"/>
              <a:t>02-07-2021</a:t>
            </a:fld>
            <a:endParaRPr lang="en-IN"/>
          </a:p>
        </p:txBody>
      </p:sp>
      <p:sp>
        <p:nvSpPr>
          <p:cNvPr id="4" name="Footer Placeholder 4">
            <a:extLst>
              <a:ext uri="{FF2B5EF4-FFF2-40B4-BE49-F238E27FC236}">
                <a16:creationId xmlns:a16="http://schemas.microsoft.com/office/drawing/2014/main" id="{6B037D97-1E0E-464D-9347-4CB626E29743}"/>
              </a:ext>
            </a:extLst>
          </p:cNvPr>
          <p:cNvSpPr>
            <a:spLocks noGrp="1" noChangeArrowheads="1"/>
          </p:cNvSpPr>
          <p:nvPr>
            <p:ph type="ftr" sz="quarter" idx="11"/>
          </p:nvPr>
        </p:nvSpPr>
        <p:spPr>
          <a:ln/>
        </p:spPr>
        <p:txBody>
          <a:bodyPr/>
          <a:lstStyle>
            <a:lvl1pPr>
              <a:defRPr/>
            </a:lvl1pPr>
          </a:lstStyle>
          <a:p>
            <a:r>
              <a:rPr lang="en-IN"/>
              <a:t>Communication Skills</a:t>
            </a:r>
          </a:p>
        </p:txBody>
      </p:sp>
      <p:sp>
        <p:nvSpPr>
          <p:cNvPr id="5" name="Slide Number Placeholder 5">
            <a:extLst>
              <a:ext uri="{FF2B5EF4-FFF2-40B4-BE49-F238E27FC236}">
                <a16:creationId xmlns:a16="http://schemas.microsoft.com/office/drawing/2014/main" id="{CB22CD3F-2380-460E-B562-370582A76694}"/>
              </a:ext>
            </a:extLst>
          </p:cNvPr>
          <p:cNvSpPr>
            <a:spLocks noGrp="1" noChangeArrowheads="1"/>
          </p:cNvSpPr>
          <p:nvPr>
            <p:ph type="sldNum" sz="quarter" idx="12"/>
          </p:nvPr>
        </p:nvSpPr>
        <p:spPr>
          <a:ln/>
        </p:spPr>
        <p:txBody>
          <a:bodyPr/>
          <a:lstStyle>
            <a:lvl1pPr>
              <a:defRPr/>
            </a:lvl1pPr>
          </a:lstStyle>
          <a:p>
            <a:fld id="{8A3236FE-988C-464B-A2A3-99F0D79D2408}" type="slidenum">
              <a:rPr lang="en-IN" smtClean="0"/>
              <a:t>‹#›</a:t>
            </a:fld>
            <a:endParaRPr lang="en-IN"/>
          </a:p>
        </p:txBody>
      </p:sp>
    </p:spTree>
    <p:extLst>
      <p:ext uri="{BB962C8B-B14F-4D97-AF65-F5344CB8AC3E}">
        <p14:creationId xmlns:p14="http://schemas.microsoft.com/office/powerpoint/2010/main" val="39390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1E7119-3A51-4C6F-A71F-DA547B0EDFBD}"/>
              </a:ext>
            </a:extLst>
          </p:cNvPr>
          <p:cNvSpPr>
            <a:spLocks noGrp="1" noChangeArrowheads="1"/>
          </p:cNvSpPr>
          <p:nvPr>
            <p:ph type="dt" sz="half" idx="10"/>
          </p:nvPr>
        </p:nvSpPr>
        <p:spPr>
          <a:ln/>
        </p:spPr>
        <p:txBody>
          <a:bodyPr/>
          <a:lstStyle>
            <a:lvl1pPr>
              <a:defRPr/>
            </a:lvl1pPr>
          </a:lstStyle>
          <a:p>
            <a:fld id="{2A7DA127-B8E3-4973-A85A-0DE28F70154B}" type="datetime1">
              <a:rPr lang="en-IN" smtClean="0"/>
              <a:t>02-07-2021</a:t>
            </a:fld>
            <a:endParaRPr lang="en-IN"/>
          </a:p>
        </p:txBody>
      </p:sp>
      <p:sp>
        <p:nvSpPr>
          <p:cNvPr id="3" name="Footer Placeholder 4">
            <a:extLst>
              <a:ext uri="{FF2B5EF4-FFF2-40B4-BE49-F238E27FC236}">
                <a16:creationId xmlns:a16="http://schemas.microsoft.com/office/drawing/2014/main" id="{232099C4-E129-469D-818E-3E27A1DE981D}"/>
              </a:ext>
            </a:extLst>
          </p:cNvPr>
          <p:cNvSpPr>
            <a:spLocks noGrp="1" noChangeArrowheads="1"/>
          </p:cNvSpPr>
          <p:nvPr>
            <p:ph type="ftr" sz="quarter" idx="11"/>
          </p:nvPr>
        </p:nvSpPr>
        <p:spPr>
          <a:ln/>
        </p:spPr>
        <p:txBody>
          <a:bodyPr/>
          <a:lstStyle>
            <a:lvl1pPr>
              <a:defRPr/>
            </a:lvl1pPr>
          </a:lstStyle>
          <a:p>
            <a:r>
              <a:rPr lang="en-IN"/>
              <a:t>Communication Skills</a:t>
            </a:r>
          </a:p>
        </p:txBody>
      </p:sp>
      <p:sp>
        <p:nvSpPr>
          <p:cNvPr id="4" name="Slide Number Placeholder 5">
            <a:extLst>
              <a:ext uri="{FF2B5EF4-FFF2-40B4-BE49-F238E27FC236}">
                <a16:creationId xmlns:a16="http://schemas.microsoft.com/office/drawing/2014/main" id="{0077D513-82C4-44A8-96C8-E591A15C4BCE}"/>
              </a:ext>
            </a:extLst>
          </p:cNvPr>
          <p:cNvSpPr>
            <a:spLocks noGrp="1" noChangeArrowheads="1"/>
          </p:cNvSpPr>
          <p:nvPr>
            <p:ph type="sldNum" sz="quarter" idx="12"/>
          </p:nvPr>
        </p:nvSpPr>
        <p:spPr>
          <a:ln/>
        </p:spPr>
        <p:txBody>
          <a:bodyPr/>
          <a:lstStyle>
            <a:lvl1pPr>
              <a:defRPr/>
            </a:lvl1pPr>
          </a:lstStyle>
          <a:p>
            <a:fld id="{8A3236FE-988C-464B-A2A3-99F0D79D2408}" type="slidenum">
              <a:rPr lang="en-IN" smtClean="0"/>
              <a:t>‹#›</a:t>
            </a:fld>
            <a:endParaRPr lang="en-IN"/>
          </a:p>
        </p:txBody>
      </p:sp>
    </p:spTree>
    <p:extLst>
      <p:ext uri="{BB962C8B-B14F-4D97-AF65-F5344CB8AC3E}">
        <p14:creationId xmlns:p14="http://schemas.microsoft.com/office/powerpoint/2010/main" val="21570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53796CD-6853-42D6-8E79-A392BB8B463B}"/>
              </a:ext>
            </a:extLst>
          </p:cNvPr>
          <p:cNvSpPr>
            <a:spLocks noGrp="1" noChangeArrowheads="1"/>
          </p:cNvSpPr>
          <p:nvPr>
            <p:ph type="dt" sz="half" idx="10"/>
          </p:nvPr>
        </p:nvSpPr>
        <p:spPr>
          <a:ln/>
        </p:spPr>
        <p:txBody>
          <a:bodyPr/>
          <a:lstStyle>
            <a:lvl1pPr>
              <a:defRPr/>
            </a:lvl1pPr>
          </a:lstStyle>
          <a:p>
            <a:fld id="{025CEE49-B780-4EE6-965D-593827731ECA}" type="datetime1">
              <a:rPr lang="en-IN" smtClean="0"/>
              <a:t>02-07-2021</a:t>
            </a:fld>
            <a:endParaRPr lang="en-IN"/>
          </a:p>
        </p:txBody>
      </p:sp>
      <p:sp>
        <p:nvSpPr>
          <p:cNvPr id="6" name="Footer Placeholder 4">
            <a:extLst>
              <a:ext uri="{FF2B5EF4-FFF2-40B4-BE49-F238E27FC236}">
                <a16:creationId xmlns:a16="http://schemas.microsoft.com/office/drawing/2014/main" id="{150F9522-E31E-44DF-A292-C1D3672BD0CD}"/>
              </a:ext>
            </a:extLst>
          </p:cNvPr>
          <p:cNvSpPr>
            <a:spLocks noGrp="1" noChangeArrowheads="1"/>
          </p:cNvSpPr>
          <p:nvPr>
            <p:ph type="ftr" sz="quarter" idx="11"/>
          </p:nvPr>
        </p:nvSpPr>
        <p:spPr>
          <a:ln/>
        </p:spPr>
        <p:txBody>
          <a:bodyPr/>
          <a:lstStyle>
            <a:lvl1pPr>
              <a:defRPr/>
            </a:lvl1pPr>
          </a:lstStyle>
          <a:p>
            <a:r>
              <a:rPr lang="en-IN"/>
              <a:t>Communication Skills</a:t>
            </a:r>
          </a:p>
        </p:txBody>
      </p:sp>
      <p:sp>
        <p:nvSpPr>
          <p:cNvPr id="7" name="Slide Number Placeholder 5">
            <a:extLst>
              <a:ext uri="{FF2B5EF4-FFF2-40B4-BE49-F238E27FC236}">
                <a16:creationId xmlns:a16="http://schemas.microsoft.com/office/drawing/2014/main" id="{30DBEE0A-FDDE-460F-837C-02ADA4DFAB7E}"/>
              </a:ext>
            </a:extLst>
          </p:cNvPr>
          <p:cNvSpPr>
            <a:spLocks noGrp="1" noChangeArrowheads="1"/>
          </p:cNvSpPr>
          <p:nvPr>
            <p:ph type="sldNum" sz="quarter" idx="12"/>
          </p:nvPr>
        </p:nvSpPr>
        <p:spPr>
          <a:ln/>
        </p:spPr>
        <p:txBody>
          <a:bodyPr/>
          <a:lstStyle>
            <a:lvl1pPr>
              <a:defRPr/>
            </a:lvl1pPr>
          </a:lstStyle>
          <a:p>
            <a:fld id="{8A3236FE-988C-464B-A2A3-99F0D79D2408}" type="slidenum">
              <a:rPr lang="en-IN" smtClean="0"/>
              <a:t>‹#›</a:t>
            </a:fld>
            <a:endParaRPr lang="en-IN"/>
          </a:p>
        </p:txBody>
      </p:sp>
    </p:spTree>
    <p:extLst>
      <p:ext uri="{BB962C8B-B14F-4D97-AF65-F5344CB8AC3E}">
        <p14:creationId xmlns:p14="http://schemas.microsoft.com/office/powerpoint/2010/main" val="337132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Calibri" panose="020F0502020204030204" pitchFamily="34" charset="0"/>
              </a:rPr>
              <a:t>Click icon to add picture</a:t>
            </a:r>
            <a:endParaRPr lang="en-IN" noProof="0">
              <a:sym typeface="Calibri" panose="020F0502020204030204" pitchFamily="34" charset="0"/>
            </a:endParaRP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A9341B6-8C97-46EC-9B58-9AF90C03C131}"/>
              </a:ext>
            </a:extLst>
          </p:cNvPr>
          <p:cNvSpPr>
            <a:spLocks noGrp="1" noChangeArrowheads="1"/>
          </p:cNvSpPr>
          <p:nvPr>
            <p:ph type="dt" sz="half" idx="10"/>
          </p:nvPr>
        </p:nvSpPr>
        <p:spPr>
          <a:ln/>
        </p:spPr>
        <p:txBody>
          <a:bodyPr/>
          <a:lstStyle>
            <a:lvl1pPr>
              <a:defRPr/>
            </a:lvl1pPr>
          </a:lstStyle>
          <a:p>
            <a:fld id="{761169EA-04AC-4AF1-9840-DCE6CF9AF58D}" type="datetime1">
              <a:rPr lang="en-IN" smtClean="0"/>
              <a:t>02-07-2021</a:t>
            </a:fld>
            <a:endParaRPr lang="en-IN"/>
          </a:p>
        </p:txBody>
      </p:sp>
      <p:sp>
        <p:nvSpPr>
          <p:cNvPr id="6" name="Footer Placeholder 4">
            <a:extLst>
              <a:ext uri="{FF2B5EF4-FFF2-40B4-BE49-F238E27FC236}">
                <a16:creationId xmlns:a16="http://schemas.microsoft.com/office/drawing/2014/main" id="{1768E5FE-3D7E-4FDA-BD8E-EA73BBEB5F39}"/>
              </a:ext>
            </a:extLst>
          </p:cNvPr>
          <p:cNvSpPr>
            <a:spLocks noGrp="1" noChangeArrowheads="1"/>
          </p:cNvSpPr>
          <p:nvPr>
            <p:ph type="ftr" sz="quarter" idx="11"/>
          </p:nvPr>
        </p:nvSpPr>
        <p:spPr>
          <a:ln/>
        </p:spPr>
        <p:txBody>
          <a:bodyPr/>
          <a:lstStyle>
            <a:lvl1pPr>
              <a:defRPr/>
            </a:lvl1pPr>
          </a:lstStyle>
          <a:p>
            <a:r>
              <a:rPr lang="en-IN"/>
              <a:t>Communication Skills</a:t>
            </a:r>
          </a:p>
        </p:txBody>
      </p:sp>
      <p:sp>
        <p:nvSpPr>
          <p:cNvPr id="7" name="Slide Number Placeholder 5">
            <a:extLst>
              <a:ext uri="{FF2B5EF4-FFF2-40B4-BE49-F238E27FC236}">
                <a16:creationId xmlns:a16="http://schemas.microsoft.com/office/drawing/2014/main" id="{FC450E69-668B-460E-8D41-FACA6D509337}"/>
              </a:ext>
            </a:extLst>
          </p:cNvPr>
          <p:cNvSpPr>
            <a:spLocks noGrp="1" noChangeArrowheads="1"/>
          </p:cNvSpPr>
          <p:nvPr>
            <p:ph type="sldNum" sz="quarter" idx="12"/>
          </p:nvPr>
        </p:nvSpPr>
        <p:spPr>
          <a:ln/>
        </p:spPr>
        <p:txBody>
          <a:bodyPr/>
          <a:lstStyle>
            <a:lvl1pPr>
              <a:defRPr/>
            </a:lvl1pPr>
          </a:lstStyle>
          <a:p>
            <a:fld id="{8A3236FE-988C-464B-A2A3-99F0D79D2408}" type="slidenum">
              <a:rPr lang="en-IN" smtClean="0"/>
              <a:t>‹#›</a:t>
            </a:fld>
            <a:endParaRPr lang="en-IN"/>
          </a:p>
        </p:txBody>
      </p:sp>
    </p:spTree>
    <p:extLst>
      <p:ext uri="{BB962C8B-B14F-4D97-AF65-F5344CB8AC3E}">
        <p14:creationId xmlns:p14="http://schemas.microsoft.com/office/powerpoint/2010/main" val="216198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FF6CFF5-1B02-4F63-AA84-DE9B59A1E789}"/>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dirty="0">
                <a:sym typeface="Calibri" panose="020F0502020204030204" pitchFamily="34" charset="0"/>
              </a:rPr>
              <a:t>Click to edit Master title style</a:t>
            </a:r>
          </a:p>
        </p:txBody>
      </p:sp>
      <p:sp>
        <p:nvSpPr>
          <p:cNvPr id="1027" name="Text Placeholder 2">
            <a:extLst>
              <a:ext uri="{FF2B5EF4-FFF2-40B4-BE49-F238E27FC236}">
                <a16:creationId xmlns:a16="http://schemas.microsoft.com/office/drawing/2014/main" id="{C61FB88A-C309-4527-91F2-8F8AA6744B0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sym typeface="Calibri" panose="020F0502020204030204" pitchFamily="34" charset="0"/>
              </a:rPr>
              <a:t>Click to edit Master text styles</a:t>
            </a:r>
          </a:p>
          <a:p>
            <a:pPr lvl="1"/>
            <a:r>
              <a:rPr lang="en-US" altLang="zh-CN" dirty="0">
                <a:sym typeface="Calibri" panose="020F0502020204030204" pitchFamily="34" charset="0"/>
              </a:rPr>
              <a:t>Second level</a:t>
            </a:r>
          </a:p>
          <a:p>
            <a:pPr lvl="2"/>
            <a:r>
              <a:rPr lang="en-US" altLang="zh-CN" dirty="0">
                <a:sym typeface="Calibri" panose="020F0502020204030204" pitchFamily="34" charset="0"/>
              </a:rPr>
              <a:t>Third level</a:t>
            </a:r>
          </a:p>
          <a:p>
            <a:pPr lvl="3"/>
            <a:r>
              <a:rPr lang="en-US" altLang="zh-CN" dirty="0">
                <a:sym typeface="Calibri" panose="020F0502020204030204" pitchFamily="34" charset="0"/>
              </a:rPr>
              <a:t>Fourth level</a:t>
            </a:r>
          </a:p>
          <a:p>
            <a:pPr lvl="4"/>
            <a:r>
              <a:rPr lang="en-US" altLang="zh-CN" dirty="0">
                <a:sym typeface="Calibri" panose="020F0502020204030204" pitchFamily="34" charset="0"/>
              </a:rPr>
              <a:t>Fifth level</a:t>
            </a:r>
          </a:p>
        </p:txBody>
      </p:sp>
      <p:sp>
        <p:nvSpPr>
          <p:cNvPr id="1028" name="Date Placeholder 3">
            <a:extLst>
              <a:ext uri="{FF2B5EF4-FFF2-40B4-BE49-F238E27FC236}">
                <a16:creationId xmlns:a16="http://schemas.microsoft.com/office/drawing/2014/main" id="{6A8A39B3-7F19-43B6-A9A2-9F36B74A0B58}"/>
              </a:ext>
            </a:extLst>
          </p:cNvPr>
          <p:cNvSpPr>
            <a:spLocks noGrp="1" noChangeArrowheads="1"/>
          </p:cNvSpPr>
          <p:nvPr>
            <p:ph type="dt" sz="half" idx="2"/>
          </p:nvPr>
        </p:nvSpPr>
        <p:spPr bwMode="auto">
          <a:xfrm>
            <a:off x="609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959595"/>
                </a:solidFill>
              </a:defRPr>
            </a:lvl1pPr>
          </a:lstStyle>
          <a:p>
            <a:fld id="{69C883B6-88C4-44DE-AA15-A3CA63113F41}" type="datetime1">
              <a:rPr lang="en-IN" smtClean="0"/>
              <a:t>02-07-2021</a:t>
            </a:fld>
            <a:endParaRPr lang="en-IN"/>
          </a:p>
        </p:txBody>
      </p:sp>
      <p:sp>
        <p:nvSpPr>
          <p:cNvPr id="1029" name="Footer Placeholder 4">
            <a:extLst>
              <a:ext uri="{FF2B5EF4-FFF2-40B4-BE49-F238E27FC236}">
                <a16:creationId xmlns:a16="http://schemas.microsoft.com/office/drawing/2014/main" id="{CBB1FF00-822D-48B8-917B-30F0BD8B815A}"/>
              </a:ext>
            </a:extLst>
          </p:cNvPr>
          <p:cNvSpPr>
            <a:spLocks noGrp="1" noChangeArrowheads="1"/>
          </p:cNvSpPr>
          <p:nvPr>
            <p:ph type="ftr" sz="quarter" idx="3"/>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959595"/>
                </a:solidFill>
              </a:defRPr>
            </a:lvl1pPr>
          </a:lstStyle>
          <a:p>
            <a:r>
              <a:rPr lang="en-IN"/>
              <a:t>Communication Skills</a:t>
            </a:r>
          </a:p>
        </p:txBody>
      </p:sp>
      <p:sp>
        <p:nvSpPr>
          <p:cNvPr id="1030" name="Slide Number Placeholder 5">
            <a:extLst>
              <a:ext uri="{FF2B5EF4-FFF2-40B4-BE49-F238E27FC236}">
                <a16:creationId xmlns:a16="http://schemas.microsoft.com/office/drawing/2014/main" id="{F71003E8-2195-4938-B7E4-FCF764668632}"/>
              </a:ext>
            </a:extLst>
          </p:cNvPr>
          <p:cNvSpPr>
            <a:spLocks noGrp="1" noChangeArrowheads="1"/>
          </p:cNvSpPr>
          <p:nvPr>
            <p:ph type="sldNum" sz="quarter" idx="4"/>
          </p:nvPr>
        </p:nvSpPr>
        <p:spPr bwMode="auto">
          <a:xfrm>
            <a:off x="8754533" y="643407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959595"/>
                </a:solidFill>
              </a:defRPr>
            </a:lvl1pPr>
          </a:lstStyle>
          <a:p>
            <a:fld id="{8A3236FE-988C-464B-A2A3-99F0D79D2408}" type="slidenum">
              <a:rPr lang="en-IN" smtClean="0"/>
              <a:pPr/>
              <a:t>‹#›</a:t>
            </a:fld>
            <a:endParaRPr lang="en-IN" dirty="0"/>
          </a:p>
        </p:txBody>
      </p:sp>
      <p:pic>
        <p:nvPicPr>
          <p:cNvPr id="1031" name="Picture 8">
            <a:extLst>
              <a:ext uri="{FF2B5EF4-FFF2-40B4-BE49-F238E27FC236}">
                <a16:creationId xmlns:a16="http://schemas.microsoft.com/office/drawing/2014/main" id="{CA951164-8761-45AF-807C-616FBDF48B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48759" y="107709"/>
            <a:ext cx="2078748" cy="55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a:extLst>
              <a:ext uri="{FF2B5EF4-FFF2-40B4-BE49-F238E27FC236}">
                <a16:creationId xmlns:a16="http://schemas.microsoft.com/office/drawing/2014/main" id="{A8D16AAC-C0A6-4583-869F-8076F74CAB47}"/>
              </a:ext>
            </a:extLst>
          </p:cNvPr>
          <p:cNvSpPr>
            <a:spLocks noChangeArrowheads="1"/>
          </p:cNvSpPr>
          <p:nvPr/>
        </p:nvSpPr>
        <p:spPr bwMode="auto">
          <a:xfrm>
            <a:off x="44449" y="6205470"/>
            <a:ext cx="10691284" cy="228600"/>
          </a:xfrm>
          <a:prstGeom prst="rect">
            <a:avLst/>
          </a:prstGeom>
          <a:solidFill>
            <a:srgbClr val="484848"/>
          </a:solidFill>
          <a:ln w="9525">
            <a:solidFill>
              <a:schemeClr val="accent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en-US" altLang="en-US" sz="1800">
              <a:solidFill>
                <a:srgbClr val="FFFFFF"/>
              </a:solidFill>
              <a:latin typeface="Calibri" panose="020F0502020204030204" pitchFamily="34" charset="0"/>
              <a:sym typeface="Calibri" panose="020F0502020204030204" pitchFamily="34" charset="0"/>
            </a:endParaRPr>
          </a:p>
        </p:txBody>
      </p:sp>
      <p:sp>
        <p:nvSpPr>
          <p:cNvPr id="1033" name="Oval 8">
            <a:extLst>
              <a:ext uri="{FF2B5EF4-FFF2-40B4-BE49-F238E27FC236}">
                <a16:creationId xmlns:a16="http://schemas.microsoft.com/office/drawing/2014/main" id="{1C76D069-CCD7-4D31-B9CA-869FD4B354FA}"/>
              </a:ext>
            </a:extLst>
          </p:cNvPr>
          <p:cNvSpPr>
            <a:spLocks noChangeArrowheads="1"/>
          </p:cNvSpPr>
          <p:nvPr/>
        </p:nvSpPr>
        <p:spPr bwMode="auto">
          <a:xfrm>
            <a:off x="10735733" y="6242051"/>
            <a:ext cx="304800" cy="228600"/>
          </a:xfrm>
          <a:prstGeom prst="ellipse">
            <a:avLst/>
          </a:prstGeom>
          <a:solidFill>
            <a:srgbClr val="FF8C0B"/>
          </a:solidFill>
          <a:ln w="9525">
            <a:solidFill>
              <a:schemeClr val="accent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en-US" altLang="en-US" sz="1800">
              <a:solidFill>
                <a:srgbClr val="FFFFFF"/>
              </a:solidFill>
              <a:latin typeface="Calibri" panose="020F0502020204030204" pitchFamily="34" charset="0"/>
              <a:sym typeface="Calibri" panose="020F0502020204030204" pitchFamily="34" charset="0"/>
            </a:endParaRPr>
          </a:p>
        </p:txBody>
      </p:sp>
      <p:sp>
        <p:nvSpPr>
          <p:cNvPr id="1034" name="Oval 11">
            <a:extLst>
              <a:ext uri="{FF2B5EF4-FFF2-40B4-BE49-F238E27FC236}">
                <a16:creationId xmlns:a16="http://schemas.microsoft.com/office/drawing/2014/main" id="{88990CF6-B0FC-4FED-B7E5-066C9CC15C8D}"/>
              </a:ext>
            </a:extLst>
          </p:cNvPr>
          <p:cNvSpPr>
            <a:spLocks noChangeArrowheads="1"/>
          </p:cNvSpPr>
          <p:nvPr/>
        </p:nvSpPr>
        <p:spPr bwMode="auto">
          <a:xfrm flipV="1">
            <a:off x="11836400" y="6238739"/>
            <a:ext cx="304800" cy="228600"/>
          </a:xfrm>
          <a:prstGeom prst="ellipse">
            <a:avLst/>
          </a:prstGeom>
          <a:solidFill>
            <a:srgbClr val="00AF00"/>
          </a:solidFill>
          <a:ln w="9525">
            <a:solidFill>
              <a:schemeClr val="accent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en-US" altLang="en-US" sz="1800">
              <a:solidFill>
                <a:srgbClr val="FFFFFF"/>
              </a:solidFill>
              <a:latin typeface="Calibri" panose="020F0502020204030204" pitchFamily="34" charset="0"/>
              <a:sym typeface="Calibri" panose="020F0502020204030204" pitchFamily="34" charset="0"/>
            </a:endParaRPr>
          </a:p>
        </p:txBody>
      </p:sp>
      <p:sp>
        <p:nvSpPr>
          <p:cNvPr id="1035" name="Oval 12">
            <a:extLst>
              <a:ext uri="{FF2B5EF4-FFF2-40B4-BE49-F238E27FC236}">
                <a16:creationId xmlns:a16="http://schemas.microsoft.com/office/drawing/2014/main" id="{26070A96-A2D7-4EB5-9403-FE92737274C7}"/>
              </a:ext>
            </a:extLst>
          </p:cNvPr>
          <p:cNvSpPr>
            <a:spLocks noChangeArrowheads="1"/>
          </p:cNvSpPr>
          <p:nvPr/>
        </p:nvSpPr>
        <p:spPr bwMode="auto">
          <a:xfrm>
            <a:off x="11091333" y="6243776"/>
            <a:ext cx="304800" cy="228600"/>
          </a:xfrm>
          <a:prstGeom prst="ellipse">
            <a:avLst/>
          </a:prstGeom>
          <a:solidFill>
            <a:srgbClr val="FF0000"/>
          </a:solidFill>
          <a:ln w="9525">
            <a:solidFill>
              <a:schemeClr val="accent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en-US" altLang="en-US" sz="1800">
              <a:solidFill>
                <a:srgbClr val="FFFFFF"/>
              </a:solidFill>
              <a:latin typeface="Calibri" panose="020F0502020204030204" pitchFamily="34" charset="0"/>
              <a:sym typeface="Calibri" panose="020F0502020204030204" pitchFamily="34" charset="0"/>
            </a:endParaRPr>
          </a:p>
        </p:txBody>
      </p:sp>
      <p:sp>
        <p:nvSpPr>
          <p:cNvPr id="1036" name="Oval 13">
            <a:extLst>
              <a:ext uri="{FF2B5EF4-FFF2-40B4-BE49-F238E27FC236}">
                <a16:creationId xmlns:a16="http://schemas.microsoft.com/office/drawing/2014/main" id="{4A8AAB03-8813-4CFC-BF1F-44ABF8128E92}"/>
              </a:ext>
            </a:extLst>
          </p:cNvPr>
          <p:cNvSpPr>
            <a:spLocks noChangeArrowheads="1"/>
          </p:cNvSpPr>
          <p:nvPr/>
        </p:nvSpPr>
        <p:spPr bwMode="auto">
          <a:xfrm>
            <a:off x="11446933" y="6238739"/>
            <a:ext cx="304800" cy="228600"/>
          </a:xfrm>
          <a:prstGeom prst="ellipse">
            <a:avLst/>
          </a:prstGeom>
          <a:solidFill>
            <a:srgbClr val="00AEDA"/>
          </a:solidFill>
          <a:ln w="9525">
            <a:solidFill>
              <a:schemeClr val="accent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en-US" altLang="en-US" sz="1800">
              <a:solidFill>
                <a:srgbClr val="FFFFFF"/>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983417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marL="914400" indent="-914400" algn="l" rtl="0" eaLnBrk="1" fontAlgn="base" hangingPunct="1">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9144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9144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9144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13716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18288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22860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2743200" indent="-914400" algn="ctr"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5CCC59-CDEA-4B16-81E5-F480CFEDF8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D8E9A0C-7ADD-4DB9-9D64-63C6EE11DA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C203C3-CC39-447C-A7EA-74671F5281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D45F5-5B8F-48D1-BD39-A2E7B35A15FC}" type="datetime1">
              <a:rPr lang="en-IN" smtClean="0"/>
              <a:t>02-07-2021</a:t>
            </a:fld>
            <a:endParaRPr lang="en-IN"/>
          </a:p>
        </p:txBody>
      </p:sp>
      <p:sp>
        <p:nvSpPr>
          <p:cNvPr id="5" name="Footer Placeholder 4">
            <a:extLst>
              <a:ext uri="{FF2B5EF4-FFF2-40B4-BE49-F238E27FC236}">
                <a16:creationId xmlns:a16="http://schemas.microsoft.com/office/drawing/2014/main" id="{DB12D4A7-BAD4-4B84-A9E5-AC2B6C3C0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Communication Skills</a:t>
            </a:r>
          </a:p>
        </p:txBody>
      </p:sp>
      <p:sp>
        <p:nvSpPr>
          <p:cNvPr id="6" name="Slide Number Placeholder 5">
            <a:extLst>
              <a:ext uri="{FF2B5EF4-FFF2-40B4-BE49-F238E27FC236}">
                <a16:creationId xmlns:a16="http://schemas.microsoft.com/office/drawing/2014/main" id="{38206318-32B4-470B-9330-1F994DF2A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02007-5E39-4C1B-BD35-F0B4523EB108}" type="slidenum">
              <a:rPr lang="en-IN" smtClean="0"/>
              <a:t>‹#›</a:t>
            </a:fld>
            <a:endParaRPr lang="en-IN"/>
          </a:p>
        </p:txBody>
      </p:sp>
    </p:spTree>
    <p:extLst>
      <p:ext uri="{BB962C8B-B14F-4D97-AF65-F5344CB8AC3E}">
        <p14:creationId xmlns:p14="http://schemas.microsoft.com/office/powerpoint/2010/main" val="9363292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1.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crdownload"/><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2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g"/><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DB9783-DA08-4ECD-9761-81A5B9704F0D}"/>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5AA93DA7-2275-4F30-84B7-EAAD03033476}"/>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48B91955-77CA-4B28-9CEF-E9F5863A78EE}"/>
              </a:ext>
            </a:extLst>
          </p:cNvPr>
          <p:cNvSpPr>
            <a:spLocks noGrp="1"/>
          </p:cNvSpPr>
          <p:nvPr>
            <p:ph type="sldNum" sz="quarter" idx="12"/>
          </p:nvPr>
        </p:nvSpPr>
        <p:spPr/>
        <p:txBody>
          <a:bodyPr/>
          <a:lstStyle/>
          <a:p>
            <a:fld id="{8A3236FE-988C-464B-A2A3-99F0D79D2408}" type="slidenum">
              <a:rPr lang="en-IN" smtClean="0"/>
              <a:t>1</a:t>
            </a:fld>
            <a:endParaRPr lang="en-IN"/>
          </a:p>
        </p:txBody>
      </p:sp>
      <p:pic>
        <p:nvPicPr>
          <p:cNvPr id="5" name="Picture 4" descr="Whiteboard&#10;&#10;Description automatically generated with medium confidence">
            <a:extLst>
              <a:ext uri="{FF2B5EF4-FFF2-40B4-BE49-F238E27FC236}">
                <a16:creationId xmlns:a16="http://schemas.microsoft.com/office/drawing/2014/main" id="{ABDEE0E8-3EEF-4249-9B8B-90DDD5BB1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829" y="3241976"/>
            <a:ext cx="4129652" cy="2578640"/>
          </a:xfrm>
          <a:prstGeom prst="rect">
            <a:avLst/>
          </a:prstGeom>
        </p:spPr>
      </p:pic>
      <p:pic>
        <p:nvPicPr>
          <p:cNvPr id="7" name="Picture 6" descr="Text, logo&#10;&#10;Description automatically generated">
            <a:extLst>
              <a:ext uri="{FF2B5EF4-FFF2-40B4-BE49-F238E27FC236}">
                <a16:creationId xmlns:a16="http://schemas.microsoft.com/office/drawing/2014/main" id="{6750CA2C-5B94-4E39-BE95-522686630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054" y="3005430"/>
            <a:ext cx="4230471" cy="2815186"/>
          </a:xfrm>
          <a:prstGeom prst="rect">
            <a:avLst/>
          </a:prstGeom>
        </p:spPr>
      </p:pic>
      <p:pic>
        <p:nvPicPr>
          <p:cNvPr id="8" name="Picture 7" descr="A picture containing text, device, kitchen appliance&#10;&#10;Description automatically generated">
            <a:extLst>
              <a:ext uri="{FF2B5EF4-FFF2-40B4-BE49-F238E27FC236}">
                <a16:creationId xmlns:a16="http://schemas.microsoft.com/office/drawing/2014/main" id="{FD9FB9D7-B7C0-4303-B7CF-75B46177005D}"/>
              </a:ext>
            </a:extLst>
          </p:cNvPr>
          <p:cNvPicPr>
            <a:picLocks noChangeAspect="1"/>
          </p:cNvPicPr>
          <p:nvPr/>
        </p:nvPicPr>
        <p:blipFill rotWithShape="1">
          <a:blip r:embed="rId4">
            <a:extLst>
              <a:ext uri="{28A0092B-C50C-407E-A947-70E740481C1C}">
                <a14:useLocalDpi xmlns:a14="http://schemas.microsoft.com/office/drawing/2010/main" val="0"/>
              </a:ext>
            </a:extLst>
          </a:blip>
          <a:srcRect b="6819"/>
          <a:stretch/>
        </p:blipFill>
        <p:spPr>
          <a:xfrm>
            <a:off x="3627064" y="245884"/>
            <a:ext cx="4466833" cy="2759546"/>
          </a:xfrm>
          <a:prstGeom prst="rect">
            <a:avLst/>
          </a:prstGeom>
          <a:solidFill>
            <a:schemeClr val="tx2"/>
          </a:solidFill>
        </p:spPr>
      </p:pic>
      <p:sp>
        <p:nvSpPr>
          <p:cNvPr id="9" name="TextBox 8">
            <a:extLst>
              <a:ext uri="{FF2B5EF4-FFF2-40B4-BE49-F238E27FC236}">
                <a16:creationId xmlns:a16="http://schemas.microsoft.com/office/drawing/2014/main" id="{E67F4E36-BCD1-4D9E-A198-59D46EF68CA7}"/>
              </a:ext>
            </a:extLst>
          </p:cNvPr>
          <p:cNvSpPr txBox="1"/>
          <p:nvPr/>
        </p:nvSpPr>
        <p:spPr>
          <a:xfrm>
            <a:off x="3795655" y="918258"/>
            <a:ext cx="1086588" cy="369332"/>
          </a:xfrm>
          <a:prstGeom prst="rect">
            <a:avLst/>
          </a:prstGeom>
          <a:solidFill>
            <a:schemeClr val="tx2"/>
          </a:solidFill>
        </p:spPr>
        <p:txBody>
          <a:bodyPr wrap="square" rtlCol="0">
            <a:spAutoFit/>
          </a:bodyPr>
          <a:lstStyle/>
          <a:p>
            <a:endParaRPr lang="en-IN" dirty="0"/>
          </a:p>
        </p:txBody>
      </p:sp>
      <p:sp>
        <p:nvSpPr>
          <p:cNvPr id="10" name="TextBox 9">
            <a:extLst>
              <a:ext uri="{FF2B5EF4-FFF2-40B4-BE49-F238E27FC236}">
                <a16:creationId xmlns:a16="http://schemas.microsoft.com/office/drawing/2014/main" id="{68B477C8-9819-4F14-8732-1C139F92D5AE}"/>
              </a:ext>
            </a:extLst>
          </p:cNvPr>
          <p:cNvSpPr txBox="1"/>
          <p:nvPr/>
        </p:nvSpPr>
        <p:spPr>
          <a:xfrm>
            <a:off x="5012870" y="2166649"/>
            <a:ext cx="847610" cy="369332"/>
          </a:xfrm>
          <a:prstGeom prst="rect">
            <a:avLst/>
          </a:prstGeom>
          <a:solidFill>
            <a:schemeClr val="tx2"/>
          </a:solidFill>
        </p:spPr>
        <p:txBody>
          <a:bodyPr wrap="square" rtlCol="0">
            <a:spAutoFit/>
          </a:bodyPr>
          <a:lstStyle/>
          <a:p>
            <a:endParaRPr lang="en-IN" dirty="0"/>
          </a:p>
        </p:txBody>
      </p:sp>
    </p:spTree>
    <p:extLst>
      <p:ext uri="{BB962C8B-B14F-4D97-AF65-F5344CB8AC3E}">
        <p14:creationId xmlns:p14="http://schemas.microsoft.com/office/powerpoint/2010/main" val="397522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A969ED-FC37-41DC-8785-B324471072BA}"/>
              </a:ext>
            </a:extLst>
          </p:cNvPr>
          <p:cNvSpPr>
            <a:spLocks noGrp="1"/>
          </p:cNvSpPr>
          <p:nvPr>
            <p:ph type="title"/>
          </p:nvPr>
        </p:nvSpPr>
        <p:spPr/>
        <p:txBody>
          <a:bodyPr/>
          <a:lstStyle/>
          <a:p>
            <a:r>
              <a:rPr lang="en-IN" dirty="0"/>
              <a:t>     </a:t>
            </a:r>
          </a:p>
        </p:txBody>
      </p:sp>
      <p:sp>
        <p:nvSpPr>
          <p:cNvPr id="6" name="Content Placeholder 5">
            <a:extLst>
              <a:ext uri="{FF2B5EF4-FFF2-40B4-BE49-F238E27FC236}">
                <a16:creationId xmlns:a16="http://schemas.microsoft.com/office/drawing/2014/main" id="{3BDD7609-824A-4018-9091-B6F0616FA925}"/>
              </a:ext>
            </a:extLst>
          </p:cNvPr>
          <p:cNvSpPr>
            <a:spLocks noGrp="1"/>
          </p:cNvSpPr>
          <p:nvPr>
            <p:ph idx="1"/>
          </p:nvPr>
        </p:nvSpPr>
        <p:spPr>
          <a:xfrm>
            <a:off x="5833533" y="1618592"/>
            <a:ext cx="6011333" cy="4085694"/>
          </a:xfrm>
        </p:spPr>
        <p:txBody>
          <a:bodyPr/>
          <a:lstStyle/>
          <a:p>
            <a:r>
              <a:rPr lang="en-IN" dirty="0"/>
              <a:t>Downward Communication</a:t>
            </a:r>
          </a:p>
          <a:p>
            <a:pPr lvl="1"/>
            <a:r>
              <a:rPr lang="en-IN" dirty="0"/>
              <a:t>Information</a:t>
            </a:r>
          </a:p>
          <a:p>
            <a:pPr lvl="1"/>
            <a:r>
              <a:rPr lang="en-IN" dirty="0"/>
              <a:t>Policies</a:t>
            </a:r>
          </a:p>
          <a:p>
            <a:pPr lvl="1"/>
            <a:r>
              <a:rPr lang="en-IN" dirty="0"/>
              <a:t>Motivation</a:t>
            </a:r>
          </a:p>
          <a:p>
            <a:pPr lvl="1"/>
            <a:r>
              <a:rPr lang="en-IN" dirty="0"/>
              <a:t>Clarification of doubts</a:t>
            </a:r>
          </a:p>
          <a:p>
            <a:r>
              <a:rPr lang="en-IN" dirty="0"/>
              <a:t>Upward Communication</a:t>
            </a:r>
          </a:p>
          <a:p>
            <a:pPr lvl="1"/>
            <a:r>
              <a:rPr lang="en-IN" dirty="0"/>
              <a:t>Reports</a:t>
            </a:r>
          </a:p>
        </p:txBody>
      </p:sp>
      <p:sp>
        <p:nvSpPr>
          <p:cNvPr id="2" name="Date Placeholder 1">
            <a:extLst>
              <a:ext uri="{FF2B5EF4-FFF2-40B4-BE49-F238E27FC236}">
                <a16:creationId xmlns:a16="http://schemas.microsoft.com/office/drawing/2014/main" id="{09BE3C66-8301-4C42-B45C-8C255AA42D9F}"/>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4DB26829-7BB3-45FC-9DBB-F21D72632EC4}"/>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B6AE178A-C8CD-44CC-9C7A-4C7F0FE42DF8}"/>
              </a:ext>
            </a:extLst>
          </p:cNvPr>
          <p:cNvSpPr>
            <a:spLocks noGrp="1"/>
          </p:cNvSpPr>
          <p:nvPr>
            <p:ph type="sldNum" sz="quarter" idx="12"/>
          </p:nvPr>
        </p:nvSpPr>
        <p:spPr/>
        <p:txBody>
          <a:bodyPr/>
          <a:lstStyle/>
          <a:p>
            <a:fld id="{8A3236FE-988C-464B-A2A3-99F0D79D2408}" type="slidenum">
              <a:rPr lang="en-IN" smtClean="0"/>
              <a:t>10</a:t>
            </a:fld>
            <a:endParaRPr lang="en-IN"/>
          </a:p>
        </p:txBody>
      </p:sp>
      <p:pic>
        <p:nvPicPr>
          <p:cNvPr id="10" name="Picture 9" descr="Whiteboard&#10;&#10;Description automatically generated">
            <a:extLst>
              <a:ext uri="{FF2B5EF4-FFF2-40B4-BE49-F238E27FC236}">
                <a16:creationId xmlns:a16="http://schemas.microsoft.com/office/drawing/2014/main" id="{E7EED432-FFF3-4908-A776-C7E3AEA6B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276" y="430213"/>
            <a:ext cx="1784144" cy="1188379"/>
          </a:xfrm>
          <a:prstGeom prst="rect">
            <a:avLst/>
          </a:prstGeom>
        </p:spPr>
      </p:pic>
      <p:pic>
        <p:nvPicPr>
          <p:cNvPr id="13" name="Picture 12" descr="Shape&#10;&#10;Description automatically generated">
            <a:extLst>
              <a:ext uri="{FF2B5EF4-FFF2-40B4-BE49-F238E27FC236}">
                <a16:creationId xmlns:a16="http://schemas.microsoft.com/office/drawing/2014/main" id="{3E4B4A75-7D4B-43FD-8A87-CF3284BC0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46" y="1842031"/>
            <a:ext cx="3714024" cy="3743736"/>
          </a:xfrm>
          <a:prstGeom prst="rect">
            <a:avLst/>
          </a:prstGeom>
        </p:spPr>
      </p:pic>
    </p:spTree>
    <p:extLst>
      <p:ext uri="{BB962C8B-B14F-4D97-AF65-F5344CB8AC3E}">
        <p14:creationId xmlns:p14="http://schemas.microsoft.com/office/powerpoint/2010/main" val="22088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AB4CF98-2A5C-4232-9D75-D9540A85A1F7}"/>
              </a:ext>
            </a:extLst>
          </p:cNvPr>
          <p:cNvSpPr>
            <a:spLocks noGrp="1"/>
          </p:cNvSpPr>
          <p:nvPr>
            <p:ph type="dt" sz="half" idx="10"/>
          </p:nvPr>
        </p:nvSpPr>
        <p:spPr/>
        <p:txBody>
          <a:bodyPr/>
          <a:lstStyle/>
          <a:p>
            <a:fld id="{0E5C28D0-B6E0-43F2-A488-52D7C5AE00D2}" type="datetime1">
              <a:rPr lang="en-IN" smtClean="0"/>
              <a:t>02-07-2021</a:t>
            </a:fld>
            <a:endParaRPr lang="en-IN"/>
          </a:p>
        </p:txBody>
      </p:sp>
      <p:sp>
        <p:nvSpPr>
          <p:cNvPr id="5" name="Footer Placeholder 4">
            <a:extLst>
              <a:ext uri="{FF2B5EF4-FFF2-40B4-BE49-F238E27FC236}">
                <a16:creationId xmlns:a16="http://schemas.microsoft.com/office/drawing/2014/main" id="{C5A1B6CC-9858-4008-B35D-FDD6CBF8BD80}"/>
              </a:ext>
            </a:extLst>
          </p:cNvPr>
          <p:cNvSpPr>
            <a:spLocks noGrp="1"/>
          </p:cNvSpPr>
          <p:nvPr>
            <p:ph type="ftr" sz="quarter" idx="11"/>
          </p:nvPr>
        </p:nvSpPr>
        <p:spPr/>
        <p:txBody>
          <a:bodyPr/>
          <a:lstStyle/>
          <a:p>
            <a:r>
              <a:rPr lang="en-IN"/>
              <a:t>Communication Skills</a:t>
            </a:r>
          </a:p>
        </p:txBody>
      </p:sp>
      <p:sp>
        <p:nvSpPr>
          <p:cNvPr id="6" name="Slide Number Placeholder 5">
            <a:extLst>
              <a:ext uri="{FF2B5EF4-FFF2-40B4-BE49-F238E27FC236}">
                <a16:creationId xmlns:a16="http://schemas.microsoft.com/office/drawing/2014/main" id="{33E7A7E6-6415-472B-840B-4391926C2B6E}"/>
              </a:ext>
            </a:extLst>
          </p:cNvPr>
          <p:cNvSpPr>
            <a:spLocks noGrp="1"/>
          </p:cNvSpPr>
          <p:nvPr>
            <p:ph type="sldNum" sz="quarter" idx="12"/>
          </p:nvPr>
        </p:nvSpPr>
        <p:spPr/>
        <p:txBody>
          <a:bodyPr/>
          <a:lstStyle/>
          <a:p>
            <a:fld id="{8A3236FE-988C-464B-A2A3-99F0D79D2408}" type="slidenum">
              <a:rPr lang="en-IN" smtClean="0"/>
              <a:t>11</a:t>
            </a:fld>
            <a:endParaRPr lang="en-IN"/>
          </a:p>
        </p:txBody>
      </p:sp>
      <p:pic>
        <p:nvPicPr>
          <p:cNvPr id="10" name="Picture 9" descr="A picture containing indoor, wall, person, door&#10;&#10;Description automatically generated">
            <a:extLst>
              <a:ext uri="{FF2B5EF4-FFF2-40B4-BE49-F238E27FC236}">
                <a16:creationId xmlns:a16="http://schemas.microsoft.com/office/drawing/2014/main" id="{89B41A70-478C-4717-A7F4-0B08005CC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404" y="930241"/>
            <a:ext cx="5291929" cy="2791348"/>
          </a:xfrm>
          <a:prstGeom prst="rect">
            <a:avLst/>
          </a:prstGeom>
        </p:spPr>
      </p:pic>
      <p:sp>
        <p:nvSpPr>
          <p:cNvPr id="11" name="Rectangle 10">
            <a:extLst>
              <a:ext uri="{FF2B5EF4-FFF2-40B4-BE49-F238E27FC236}">
                <a16:creationId xmlns:a16="http://schemas.microsoft.com/office/drawing/2014/main" id="{D9311D09-122A-441E-BC56-C25559E4C555}"/>
              </a:ext>
            </a:extLst>
          </p:cNvPr>
          <p:cNvSpPr/>
          <p:nvPr/>
        </p:nvSpPr>
        <p:spPr>
          <a:xfrm>
            <a:off x="5259136" y="3865397"/>
            <a:ext cx="634019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Communication ???</a:t>
            </a:r>
          </a:p>
        </p:txBody>
      </p:sp>
    </p:spTree>
    <p:extLst>
      <p:ext uri="{BB962C8B-B14F-4D97-AF65-F5344CB8AC3E}">
        <p14:creationId xmlns:p14="http://schemas.microsoft.com/office/powerpoint/2010/main" val="31307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AA1A2E-B707-4CE9-8962-2744E3AEA07F}"/>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8D415983-9FB5-4FB1-820D-56E32CE650B8}"/>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AB790303-F02E-4DC5-9E5F-79551915554F}"/>
              </a:ext>
            </a:extLst>
          </p:cNvPr>
          <p:cNvSpPr>
            <a:spLocks noGrp="1"/>
          </p:cNvSpPr>
          <p:nvPr>
            <p:ph type="sldNum" sz="quarter" idx="12"/>
          </p:nvPr>
        </p:nvSpPr>
        <p:spPr/>
        <p:txBody>
          <a:bodyPr/>
          <a:lstStyle/>
          <a:p>
            <a:fld id="{8A3236FE-988C-464B-A2A3-99F0D79D2408}" type="slidenum">
              <a:rPr lang="en-IN" smtClean="0"/>
              <a:t>12</a:t>
            </a:fld>
            <a:endParaRPr lang="en-IN"/>
          </a:p>
        </p:txBody>
      </p:sp>
      <p:pic>
        <p:nvPicPr>
          <p:cNvPr id="6" name="Picture 5" descr="Text&#10;&#10;Description automatically generated">
            <a:extLst>
              <a:ext uri="{FF2B5EF4-FFF2-40B4-BE49-F238E27FC236}">
                <a16:creationId xmlns:a16="http://schemas.microsoft.com/office/drawing/2014/main" id="{6E2C451A-1A1E-4F64-B57A-66807F8BD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548132"/>
            <a:ext cx="6735233" cy="4759565"/>
          </a:xfrm>
          <a:prstGeom prst="rect">
            <a:avLst/>
          </a:prstGeom>
        </p:spPr>
      </p:pic>
    </p:spTree>
    <p:extLst>
      <p:ext uri="{BB962C8B-B14F-4D97-AF65-F5344CB8AC3E}">
        <p14:creationId xmlns:p14="http://schemas.microsoft.com/office/powerpoint/2010/main" val="99560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EAA14-0C66-4736-865B-F4F2A0EC2ECF}"/>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2F345F7F-BBB4-42DE-95C2-2AC4C0A83761}"/>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3890F92E-5823-4173-BF25-5DB2D7FEF823}"/>
              </a:ext>
            </a:extLst>
          </p:cNvPr>
          <p:cNvSpPr>
            <a:spLocks noGrp="1"/>
          </p:cNvSpPr>
          <p:nvPr>
            <p:ph type="sldNum" sz="quarter" idx="12"/>
          </p:nvPr>
        </p:nvSpPr>
        <p:spPr/>
        <p:txBody>
          <a:bodyPr/>
          <a:lstStyle/>
          <a:p>
            <a:fld id="{8A3236FE-988C-464B-A2A3-99F0D79D2408}" type="slidenum">
              <a:rPr lang="en-IN" smtClean="0"/>
              <a:t>13</a:t>
            </a:fld>
            <a:endParaRPr lang="en-IN"/>
          </a:p>
        </p:txBody>
      </p:sp>
      <p:pic>
        <p:nvPicPr>
          <p:cNvPr id="6" name="Picture 5" descr="A person and person standing next to a car&#10;&#10;Description automatically generated with medium confidence">
            <a:extLst>
              <a:ext uri="{FF2B5EF4-FFF2-40B4-BE49-F238E27FC236}">
                <a16:creationId xmlns:a16="http://schemas.microsoft.com/office/drawing/2014/main" id="{AA8240A4-554A-4D8B-BDC5-EEB66ED4D782}"/>
              </a:ext>
            </a:extLst>
          </p:cNvPr>
          <p:cNvPicPr>
            <a:picLocks noChangeAspect="1"/>
          </p:cNvPicPr>
          <p:nvPr/>
        </p:nvPicPr>
        <p:blipFill rotWithShape="1">
          <a:blip r:embed="rId3">
            <a:extLst>
              <a:ext uri="{28A0092B-C50C-407E-A947-70E740481C1C}">
                <a14:useLocalDpi xmlns:a14="http://schemas.microsoft.com/office/drawing/2010/main" val="0"/>
              </a:ext>
            </a:extLst>
          </a:blip>
          <a:srcRect t="7524" b="45758"/>
          <a:stretch/>
        </p:blipFill>
        <p:spPr>
          <a:xfrm>
            <a:off x="6349999" y="795330"/>
            <a:ext cx="4809067" cy="3559712"/>
          </a:xfrm>
          <a:prstGeom prst="rect">
            <a:avLst/>
          </a:prstGeom>
        </p:spPr>
      </p:pic>
      <p:pic>
        <p:nvPicPr>
          <p:cNvPr id="8" name="Picture 7" descr="A red car on a showroom floor&#10;&#10;Description automatically generated with medium confidence">
            <a:extLst>
              <a:ext uri="{FF2B5EF4-FFF2-40B4-BE49-F238E27FC236}">
                <a16:creationId xmlns:a16="http://schemas.microsoft.com/office/drawing/2014/main" id="{89DB707D-0287-46E1-84B7-B7BE8957A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735953"/>
            <a:ext cx="5638800" cy="4228291"/>
          </a:xfrm>
          <a:prstGeom prst="rect">
            <a:avLst/>
          </a:prstGeom>
        </p:spPr>
      </p:pic>
    </p:spTree>
    <p:extLst>
      <p:ext uri="{BB962C8B-B14F-4D97-AF65-F5344CB8AC3E}">
        <p14:creationId xmlns:p14="http://schemas.microsoft.com/office/powerpoint/2010/main" val="89616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FA52A-8EA2-4635-B972-F36A40D4E64C}"/>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6A094B1C-0C85-4C94-9B39-8488B8B411F0}"/>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74A1D35F-90F0-45F7-9702-55AC696CB4E9}"/>
              </a:ext>
            </a:extLst>
          </p:cNvPr>
          <p:cNvSpPr>
            <a:spLocks noGrp="1"/>
          </p:cNvSpPr>
          <p:nvPr>
            <p:ph type="sldNum" sz="quarter" idx="12"/>
          </p:nvPr>
        </p:nvSpPr>
        <p:spPr/>
        <p:txBody>
          <a:bodyPr/>
          <a:lstStyle/>
          <a:p>
            <a:fld id="{8A3236FE-988C-464B-A2A3-99F0D79D2408}" type="slidenum">
              <a:rPr lang="en-IN" smtClean="0"/>
              <a:t>14</a:t>
            </a:fld>
            <a:endParaRPr lang="en-IN"/>
          </a:p>
        </p:txBody>
      </p:sp>
      <p:pic>
        <p:nvPicPr>
          <p:cNvPr id="8" name="Picture 7" descr="Whiteboard&#10;&#10;Description automatically generated">
            <a:extLst>
              <a:ext uri="{FF2B5EF4-FFF2-40B4-BE49-F238E27FC236}">
                <a16:creationId xmlns:a16="http://schemas.microsoft.com/office/drawing/2014/main" id="{51663189-FE95-4B10-943E-A210F97ED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69" y="774023"/>
            <a:ext cx="2371662" cy="1579711"/>
          </a:xfrm>
          <a:prstGeom prst="rect">
            <a:avLst/>
          </a:prstGeom>
        </p:spPr>
      </p:pic>
      <p:pic>
        <p:nvPicPr>
          <p:cNvPr id="10" name="Picture 9" descr="Website, timeline&#10;&#10;Description automatically generated">
            <a:extLst>
              <a:ext uri="{FF2B5EF4-FFF2-40B4-BE49-F238E27FC236}">
                <a16:creationId xmlns:a16="http://schemas.microsoft.com/office/drawing/2014/main" id="{6ABFE586-1260-4A2D-83B3-AD3A56FEA69B}"/>
              </a:ext>
            </a:extLst>
          </p:cNvPr>
          <p:cNvPicPr>
            <a:picLocks noChangeAspect="1"/>
          </p:cNvPicPr>
          <p:nvPr/>
        </p:nvPicPr>
        <p:blipFill rotWithShape="1">
          <a:blip r:embed="rId4">
            <a:extLst>
              <a:ext uri="{28A0092B-C50C-407E-A947-70E740481C1C}">
                <a14:useLocalDpi xmlns:a14="http://schemas.microsoft.com/office/drawing/2010/main" val="0"/>
              </a:ext>
            </a:extLst>
          </a:blip>
          <a:srcRect l="6666" t="14259" r="6389" b="19444"/>
          <a:stretch/>
        </p:blipFill>
        <p:spPr>
          <a:xfrm>
            <a:off x="4165600" y="1563878"/>
            <a:ext cx="6620933" cy="3786414"/>
          </a:xfrm>
          <a:prstGeom prst="rect">
            <a:avLst/>
          </a:prstGeom>
        </p:spPr>
      </p:pic>
    </p:spTree>
    <p:extLst>
      <p:ext uri="{BB962C8B-B14F-4D97-AF65-F5344CB8AC3E}">
        <p14:creationId xmlns:p14="http://schemas.microsoft.com/office/powerpoint/2010/main" val="1397406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07482-1A59-42C6-92FE-95805CC7964D}"/>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3AB532FB-AC38-4AEB-837C-3542E6398015}"/>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FC7BE472-182E-4802-ACEE-CCE441C517E6}"/>
              </a:ext>
            </a:extLst>
          </p:cNvPr>
          <p:cNvSpPr>
            <a:spLocks noGrp="1"/>
          </p:cNvSpPr>
          <p:nvPr>
            <p:ph type="sldNum" sz="quarter" idx="12"/>
          </p:nvPr>
        </p:nvSpPr>
        <p:spPr/>
        <p:txBody>
          <a:bodyPr/>
          <a:lstStyle/>
          <a:p>
            <a:fld id="{8A3236FE-988C-464B-A2A3-99F0D79D2408}" type="slidenum">
              <a:rPr lang="en-IN" smtClean="0"/>
              <a:t>15</a:t>
            </a:fld>
            <a:endParaRPr lang="en-IN"/>
          </a:p>
        </p:txBody>
      </p:sp>
      <p:pic>
        <p:nvPicPr>
          <p:cNvPr id="6" name="Picture 5" descr="A picture containing text, floor, indoor&#10;&#10;Description automatically generated">
            <a:extLst>
              <a:ext uri="{FF2B5EF4-FFF2-40B4-BE49-F238E27FC236}">
                <a16:creationId xmlns:a16="http://schemas.microsoft.com/office/drawing/2014/main" id="{EF02FAA4-9038-4C50-BC28-46BB92C0D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59" y="641350"/>
            <a:ext cx="6315074" cy="4210049"/>
          </a:xfrm>
          <a:prstGeom prst="rect">
            <a:avLst/>
          </a:prstGeom>
        </p:spPr>
      </p:pic>
      <p:pic>
        <p:nvPicPr>
          <p:cNvPr id="8" name="Picture 7" descr="A picture containing text, concrete&#10;&#10;Description automatically generated">
            <a:extLst>
              <a:ext uri="{FF2B5EF4-FFF2-40B4-BE49-F238E27FC236}">
                <a16:creationId xmlns:a16="http://schemas.microsoft.com/office/drawing/2014/main" id="{625F9655-1703-419D-BCE1-10CA7E3E0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8858" y="3088216"/>
            <a:ext cx="3800475" cy="2171700"/>
          </a:xfrm>
          <a:prstGeom prst="rect">
            <a:avLst/>
          </a:prstGeom>
        </p:spPr>
      </p:pic>
    </p:spTree>
    <p:extLst>
      <p:ext uri="{BB962C8B-B14F-4D97-AF65-F5344CB8AC3E}">
        <p14:creationId xmlns:p14="http://schemas.microsoft.com/office/powerpoint/2010/main" val="274341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AA9E12-15AE-4606-AF95-1675856E5059}"/>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12DEE937-68C5-4B70-B3FE-2149B5854588}"/>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9D83E5A2-0475-424A-AC52-0C73D2188970}"/>
              </a:ext>
            </a:extLst>
          </p:cNvPr>
          <p:cNvSpPr>
            <a:spLocks noGrp="1"/>
          </p:cNvSpPr>
          <p:nvPr>
            <p:ph type="sldNum" sz="quarter" idx="12"/>
          </p:nvPr>
        </p:nvSpPr>
        <p:spPr/>
        <p:txBody>
          <a:bodyPr/>
          <a:lstStyle/>
          <a:p>
            <a:fld id="{8A3236FE-988C-464B-A2A3-99F0D79D2408}" type="slidenum">
              <a:rPr lang="en-IN" smtClean="0"/>
              <a:t>16</a:t>
            </a:fld>
            <a:endParaRPr lang="en-IN"/>
          </a:p>
        </p:txBody>
      </p:sp>
      <p:pic>
        <p:nvPicPr>
          <p:cNvPr id="8" name="Picture 7" descr="Whiteboard&#10;&#10;Description automatically generated">
            <a:extLst>
              <a:ext uri="{FF2B5EF4-FFF2-40B4-BE49-F238E27FC236}">
                <a16:creationId xmlns:a16="http://schemas.microsoft.com/office/drawing/2014/main" id="{AAAFA315-6985-439A-839A-E3824263A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81" y="136524"/>
            <a:ext cx="2943352" cy="1960501"/>
          </a:xfrm>
          <a:prstGeom prst="rect">
            <a:avLst/>
          </a:prstGeom>
        </p:spPr>
      </p:pic>
      <p:pic>
        <p:nvPicPr>
          <p:cNvPr id="10" name="Picture 9" descr="Icon&#10;&#10;Description automatically generated">
            <a:extLst>
              <a:ext uri="{FF2B5EF4-FFF2-40B4-BE49-F238E27FC236}">
                <a16:creationId xmlns:a16="http://schemas.microsoft.com/office/drawing/2014/main" id="{EE13AD1C-D619-4103-996A-748142E45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390" y="2464963"/>
            <a:ext cx="8845710" cy="3334833"/>
          </a:xfrm>
          <a:prstGeom prst="rect">
            <a:avLst/>
          </a:prstGeom>
        </p:spPr>
      </p:pic>
      <p:sp>
        <p:nvSpPr>
          <p:cNvPr id="11" name="TextBox 10">
            <a:extLst>
              <a:ext uri="{FF2B5EF4-FFF2-40B4-BE49-F238E27FC236}">
                <a16:creationId xmlns:a16="http://schemas.microsoft.com/office/drawing/2014/main" id="{70CE34EF-31FC-41CE-A3F5-5C367F68D528}"/>
              </a:ext>
            </a:extLst>
          </p:cNvPr>
          <p:cNvSpPr txBox="1"/>
          <p:nvPr/>
        </p:nvSpPr>
        <p:spPr>
          <a:xfrm>
            <a:off x="3454400" y="5410074"/>
            <a:ext cx="6688667" cy="461665"/>
          </a:xfrm>
          <a:prstGeom prst="rect">
            <a:avLst/>
          </a:prstGeom>
          <a:noFill/>
        </p:spPr>
        <p:txBody>
          <a:bodyPr wrap="square" rtlCol="0">
            <a:spAutoFit/>
          </a:bodyPr>
          <a:lstStyle/>
          <a:p>
            <a:r>
              <a:rPr lang="en-IN" sz="2400" b="1" dirty="0"/>
              <a:t>HORIZONTAL/LATERAL COMMUNICATION</a:t>
            </a:r>
          </a:p>
        </p:txBody>
      </p:sp>
    </p:spTree>
    <p:extLst>
      <p:ext uri="{BB962C8B-B14F-4D97-AF65-F5344CB8AC3E}">
        <p14:creationId xmlns:p14="http://schemas.microsoft.com/office/powerpoint/2010/main" val="268333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78CC0-2D61-45E4-A60C-C2B475543AAC}"/>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8610F62D-3D3C-431A-B75B-2AC104350B47}"/>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8A8265AC-8BC0-424B-A637-23034C154A07}"/>
              </a:ext>
            </a:extLst>
          </p:cNvPr>
          <p:cNvSpPr>
            <a:spLocks noGrp="1"/>
          </p:cNvSpPr>
          <p:nvPr>
            <p:ph type="sldNum" sz="quarter" idx="12"/>
          </p:nvPr>
        </p:nvSpPr>
        <p:spPr/>
        <p:txBody>
          <a:bodyPr/>
          <a:lstStyle/>
          <a:p>
            <a:fld id="{8A3236FE-988C-464B-A2A3-99F0D79D2408}" type="slidenum">
              <a:rPr lang="en-IN" smtClean="0"/>
              <a:t>17</a:t>
            </a:fld>
            <a:endParaRPr lang="en-IN"/>
          </a:p>
        </p:txBody>
      </p:sp>
      <p:pic>
        <p:nvPicPr>
          <p:cNvPr id="6" name="Picture 5" descr="A picture containing text, clipart&#10;&#10;Description automatically generated">
            <a:extLst>
              <a:ext uri="{FF2B5EF4-FFF2-40B4-BE49-F238E27FC236}">
                <a16:creationId xmlns:a16="http://schemas.microsoft.com/office/drawing/2014/main" id="{C6203834-A852-428F-A5EA-29B6F2BEA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680" y="4028458"/>
            <a:ext cx="4939383" cy="18542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22E5A287-A07B-4D3D-9FA4-4DE56644D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56470">
            <a:off x="556106" y="368608"/>
            <a:ext cx="3663480" cy="2747610"/>
          </a:xfrm>
          <a:prstGeom prst="rect">
            <a:avLst/>
          </a:prstGeom>
        </p:spPr>
      </p:pic>
      <p:pic>
        <p:nvPicPr>
          <p:cNvPr id="7" name="Picture 6" descr="Logo&#10;&#10;Description automatically generated">
            <a:extLst>
              <a:ext uri="{FF2B5EF4-FFF2-40B4-BE49-F238E27FC236}">
                <a16:creationId xmlns:a16="http://schemas.microsoft.com/office/drawing/2014/main" id="{67856693-0AC1-4237-9403-763D47812D9A}"/>
              </a:ext>
            </a:extLst>
          </p:cNvPr>
          <p:cNvPicPr>
            <a:picLocks noChangeAspect="1"/>
          </p:cNvPicPr>
          <p:nvPr/>
        </p:nvPicPr>
        <p:blipFill rotWithShape="1">
          <a:blip r:embed="rId5">
            <a:extLst>
              <a:ext uri="{28A0092B-C50C-407E-A947-70E740481C1C}">
                <a14:useLocalDpi xmlns:a14="http://schemas.microsoft.com/office/drawing/2010/main" val="0"/>
              </a:ext>
            </a:extLst>
          </a:blip>
          <a:srcRect l="16296" t="30741" r="22593" b="33275"/>
          <a:stretch/>
        </p:blipFill>
        <p:spPr>
          <a:xfrm>
            <a:off x="528937" y="3636676"/>
            <a:ext cx="2492094" cy="825412"/>
          </a:xfrm>
          <a:prstGeom prst="rect">
            <a:avLst/>
          </a:prstGeom>
        </p:spPr>
      </p:pic>
      <p:pic>
        <p:nvPicPr>
          <p:cNvPr id="10" name="Picture 9" descr="Icon&#10;&#10;Description automatically generated">
            <a:extLst>
              <a:ext uri="{FF2B5EF4-FFF2-40B4-BE49-F238E27FC236}">
                <a16:creationId xmlns:a16="http://schemas.microsoft.com/office/drawing/2014/main" id="{AFC332C2-FEFB-4BD5-B245-9EE49D8B69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327" y="4513689"/>
            <a:ext cx="1580673" cy="1580673"/>
          </a:xfrm>
          <a:prstGeom prst="rect">
            <a:avLst/>
          </a:prstGeom>
        </p:spPr>
      </p:pic>
      <p:pic>
        <p:nvPicPr>
          <p:cNvPr id="12" name="Picture 11" descr="A picture containing person, wearing, suit&#10;&#10;Description automatically generated">
            <a:extLst>
              <a:ext uri="{FF2B5EF4-FFF2-40B4-BE49-F238E27FC236}">
                <a16:creationId xmlns:a16="http://schemas.microsoft.com/office/drawing/2014/main" id="{7AED55DA-EA00-4281-B2C1-82B1D27071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6435" y="2262280"/>
            <a:ext cx="3083031" cy="2010136"/>
          </a:xfrm>
          <a:prstGeom prst="rect">
            <a:avLst/>
          </a:prstGeom>
        </p:spPr>
      </p:pic>
      <p:pic>
        <p:nvPicPr>
          <p:cNvPr id="14" name="Picture 13" descr="Icon&#10;&#10;Description automatically generated">
            <a:extLst>
              <a:ext uri="{FF2B5EF4-FFF2-40B4-BE49-F238E27FC236}">
                <a16:creationId xmlns:a16="http://schemas.microsoft.com/office/drawing/2014/main" id="{DFEB8E52-CDA5-43C1-8ADF-CEACB08A3113}"/>
              </a:ext>
            </a:extLst>
          </p:cNvPr>
          <p:cNvPicPr>
            <a:picLocks noChangeAspect="1"/>
          </p:cNvPicPr>
          <p:nvPr/>
        </p:nvPicPr>
        <p:blipFill rotWithShape="1">
          <a:blip r:embed="rId8">
            <a:extLst>
              <a:ext uri="{28A0092B-C50C-407E-A947-70E740481C1C}">
                <a14:useLocalDpi xmlns:a14="http://schemas.microsoft.com/office/drawing/2010/main" val="0"/>
              </a:ext>
            </a:extLst>
          </a:blip>
          <a:srcRect l="13083" t="28148" r="14930" b="17877"/>
          <a:stretch/>
        </p:blipFill>
        <p:spPr>
          <a:xfrm>
            <a:off x="7741708" y="603351"/>
            <a:ext cx="1552117" cy="1551681"/>
          </a:xfrm>
          <a:prstGeom prst="rect">
            <a:avLst/>
          </a:prstGeom>
        </p:spPr>
      </p:pic>
    </p:spTree>
    <p:extLst>
      <p:ext uri="{BB962C8B-B14F-4D97-AF65-F5344CB8AC3E}">
        <p14:creationId xmlns:p14="http://schemas.microsoft.com/office/powerpoint/2010/main" val="416378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B323A5-0C17-44D5-829A-ED8E06F6615C}"/>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4032506A-EC6F-4154-979A-F4FAA1C20B99}"/>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AF6CA8CA-4C48-493D-AFCB-12D798A307EF}"/>
              </a:ext>
            </a:extLst>
          </p:cNvPr>
          <p:cNvSpPr>
            <a:spLocks noGrp="1"/>
          </p:cNvSpPr>
          <p:nvPr>
            <p:ph type="sldNum" sz="quarter" idx="12"/>
          </p:nvPr>
        </p:nvSpPr>
        <p:spPr/>
        <p:txBody>
          <a:bodyPr/>
          <a:lstStyle/>
          <a:p>
            <a:fld id="{8A3236FE-988C-464B-A2A3-99F0D79D2408}" type="slidenum">
              <a:rPr lang="en-IN" smtClean="0"/>
              <a:t>18</a:t>
            </a:fld>
            <a:endParaRPr lang="en-IN"/>
          </a:p>
        </p:txBody>
      </p:sp>
      <p:pic>
        <p:nvPicPr>
          <p:cNvPr id="5" name="Picture 4" descr="A picture containing text, floor, indoor&#10;&#10;Description automatically generated">
            <a:extLst>
              <a:ext uri="{FF2B5EF4-FFF2-40B4-BE49-F238E27FC236}">
                <a16:creationId xmlns:a16="http://schemas.microsoft.com/office/drawing/2014/main" id="{2B8F12DF-64C1-4A75-80DA-06041DAAC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592" y="1115485"/>
            <a:ext cx="3860800" cy="2573866"/>
          </a:xfrm>
          <a:prstGeom prst="rect">
            <a:avLst/>
          </a:prstGeom>
        </p:spPr>
      </p:pic>
      <p:pic>
        <p:nvPicPr>
          <p:cNvPr id="6" name="Picture 5" descr="A couple of men posing for a photo&#10;&#10;Description automatically generated with low confidence">
            <a:extLst>
              <a:ext uri="{FF2B5EF4-FFF2-40B4-BE49-F238E27FC236}">
                <a16:creationId xmlns:a16="http://schemas.microsoft.com/office/drawing/2014/main" id="{0892FD91-3A56-43BA-88CC-D6E5BEEB43C0}"/>
              </a:ext>
            </a:extLst>
          </p:cNvPr>
          <p:cNvPicPr>
            <a:picLocks noChangeAspect="1"/>
          </p:cNvPicPr>
          <p:nvPr/>
        </p:nvPicPr>
        <p:blipFill rotWithShape="1">
          <a:blip r:embed="rId4">
            <a:extLst>
              <a:ext uri="{28A0092B-C50C-407E-A947-70E740481C1C}">
                <a14:useLocalDpi xmlns:a14="http://schemas.microsoft.com/office/drawing/2010/main" val="0"/>
              </a:ext>
            </a:extLst>
          </a:blip>
          <a:srcRect l="53333" r="8333"/>
          <a:stretch/>
        </p:blipFill>
        <p:spPr>
          <a:xfrm>
            <a:off x="1030514" y="588364"/>
            <a:ext cx="1843671" cy="3219138"/>
          </a:xfrm>
          <a:prstGeom prst="rect">
            <a:avLst/>
          </a:prstGeom>
        </p:spPr>
      </p:pic>
      <p:pic>
        <p:nvPicPr>
          <p:cNvPr id="8" name="Picture 7">
            <a:extLst>
              <a:ext uri="{FF2B5EF4-FFF2-40B4-BE49-F238E27FC236}">
                <a16:creationId xmlns:a16="http://schemas.microsoft.com/office/drawing/2014/main" id="{8898AFF0-9DEC-43E1-85D2-D0F605490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1600" y="1290955"/>
            <a:ext cx="2614522" cy="1772919"/>
          </a:xfrm>
          <a:prstGeom prst="rect">
            <a:avLst/>
          </a:prstGeom>
        </p:spPr>
      </p:pic>
      <p:sp>
        <p:nvSpPr>
          <p:cNvPr id="9" name="Rectangle 8">
            <a:extLst>
              <a:ext uri="{FF2B5EF4-FFF2-40B4-BE49-F238E27FC236}">
                <a16:creationId xmlns:a16="http://schemas.microsoft.com/office/drawing/2014/main" id="{9D3F034D-E340-4805-B96F-ECE5EC930543}"/>
              </a:ext>
            </a:extLst>
          </p:cNvPr>
          <p:cNvSpPr/>
          <p:nvPr/>
        </p:nvSpPr>
        <p:spPr>
          <a:xfrm>
            <a:off x="7231592" y="1115485"/>
            <a:ext cx="132679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bg1"/>
                </a:solidFill>
                <a:effectLst/>
              </a:rPr>
              <a:t>Brian</a:t>
            </a:r>
          </a:p>
        </p:txBody>
      </p:sp>
      <p:sp>
        <p:nvSpPr>
          <p:cNvPr id="10" name="Arrow: Curved Up 9">
            <a:extLst>
              <a:ext uri="{FF2B5EF4-FFF2-40B4-BE49-F238E27FC236}">
                <a16:creationId xmlns:a16="http://schemas.microsoft.com/office/drawing/2014/main" id="{CED973AB-D06E-47DC-ACDE-A3303DD8D495}"/>
              </a:ext>
            </a:extLst>
          </p:cNvPr>
          <p:cNvSpPr/>
          <p:nvPr/>
        </p:nvSpPr>
        <p:spPr bwMode="auto">
          <a:xfrm>
            <a:off x="1625600" y="3807502"/>
            <a:ext cx="7772400" cy="1935013"/>
          </a:xfrm>
          <a:prstGeom prst="curved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IN"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1" name="TextBox 10">
            <a:extLst>
              <a:ext uri="{FF2B5EF4-FFF2-40B4-BE49-F238E27FC236}">
                <a16:creationId xmlns:a16="http://schemas.microsoft.com/office/drawing/2014/main" id="{01DD1A59-94E8-4B0A-9376-D4B7EFAA2EA2}"/>
              </a:ext>
            </a:extLst>
          </p:cNvPr>
          <p:cNvSpPr txBox="1"/>
          <p:nvPr/>
        </p:nvSpPr>
        <p:spPr>
          <a:xfrm>
            <a:off x="4292599" y="4559532"/>
            <a:ext cx="2938993" cy="1200329"/>
          </a:xfrm>
          <a:prstGeom prst="rect">
            <a:avLst/>
          </a:prstGeom>
          <a:noFill/>
        </p:spPr>
        <p:txBody>
          <a:bodyPr wrap="square" rtlCol="0">
            <a:spAutoFit/>
          </a:bodyPr>
          <a:lstStyle/>
          <a:p>
            <a:pPr marL="285750" indent="-285750">
              <a:buFont typeface="Arial" panose="020B0604020202020204" pitchFamily="34" charset="0"/>
              <a:buChar char="•"/>
            </a:pPr>
            <a:r>
              <a:rPr lang="en-IN" sz="2400" dirty="0"/>
              <a:t>Instruction</a:t>
            </a:r>
          </a:p>
          <a:p>
            <a:pPr marL="285750" indent="-285750">
              <a:buFont typeface="Arial" panose="020B0604020202020204" pitchFamily="34" charset="0"/>
              <a:buChar char="•"/>
            </a:pPr>
            <a:r>
              <a:rPr lang="en-IN" sz="2400" dirty="0"/>
              <a:t>Order</a:t>
            </a:r>
          </a:p>
          <a:p>
            <a:pPr marL="285750" indent="-285750">
              <a:buFont typeface="Arial" panose="020B0604020202020204" pitchFamily="34" charset="0"/>
              <a:buChar char="•"/>
            </a:pPr>
            <a:r>
              <a:rPr lang="en-IN" sz="2400" dirty="0"/>
              <a:t>Command</a:t>
            </a:r>
          </a:p>
        </p:txBody>
      </p:sp>
      <p:pic>
        <p:nvPicPr>
          <p:cNvPr id="12" name="Picture 11" descr="Icon&#10;&#10;Description automatically generated">
            <a:extLst>
              <a:ext uri="{FF2B5EF4-FFF2-40B4-BE49-F238E27FC236}">
                <a16:creationId xmlns:a16="http://schemas.microsoft.com/office/drawing/2014/main" id="{98F0FFF4-9FC7-4C2D-912D-355DC8F57F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4314" y="4129061"/>
            <a:ext cx="1580673" cy="1580673"/>
          </a:xfrm>
          <a:prstGeom prst="rect">
            <a:avLst/>
          </a:prstGeom>
        </p:spPr>
      </p:pic>
      <p:sp>
        <p:nvSpPr>
          <p:cNvPr id="13" name="Rectangle 12">
            <a:extLst>
              <a:ext uri="{FF2B5EF4-FFF2-40B4-BE49-F238E27FC236}">
                <a16:creationId xmlns:a16="http://schemas.microsoft.com/office/drawing/2014/main" id="{EDD50E01-7962-4C92-978F-46D00A0EB1BE}"/>
              </a:ext>
            </a:extLst>
          </p:cNvPr>
          <p:cNvSpPr/>
          <p:nvPr/>
        </p:nvSpPr>
        <p:spPr>
          <a:xfrm>
            <a:off x="3837713" y="694465"/>
            <a:ext cx="2762295" cy="523220"/>
          </a:xfrm>
          <a:prstGeom prst="rect">
            <a:avLst/>
          </a:prstGeom>
          <a:noFill/>
        </p:spPr>
        <p:txBody>
          <a:bodyPr wrap="squar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Channel</a:t>
            </a:r>
          </a:p>
        </p:txBody>
      </p:sp>
    </p:spTree>
    <p:extLst>
      <p:ext uri="{BB962C8B-B14F-4D97-AF65-F5344CB8AC3E}">
        <p14:creationId xmlns:p14="http://schemas.microsoft.com/office/powerpoint/2010/main" val="26228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AA9E12-15AE-4606-AF95-1675856E5059}"/>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12DEE937-68C5-4B70-B3FE-2149B5854588}"/>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9D83E5A2-0475-424A-AC52-0C73D2188970}"/>
              </a:ext>
            </a:extLst>
          </p:cNvPr>
          <p:cNvSpPr>
            <a:spLocks noGrp="1"/>
          </p:cNvSpPr>
          <p:nvPr>
            <p:ph type="sldNum" sz="quarter" idx="12"/>
          </p:nvPr>
        </p:nvSpPr>
        <p:spPr/>
        <p:txBody>
          <a:bodyPr/>
          <a:lstStyle/>
          <a:p>
            <a:fld id="{8A3236FE-988C-464B-A2A3-99F0D79D2408}" type="slidenum">
              <a:rPr lang="en-IN" smtClean="0"/>
              <a:t>19</a:t>
            </a:fld>
            <a:endParaRPr lang="en-IN"/>
          </a:p>
        </p:txBody>
      </p:sp>
      <p:pic>
        <p:nvPicPr>
          <p:cNvPr id="8" name="Picture 7" descr="Whiteboard&#10;&#10;Description automatically generated">
            <a:extLst>
              <a:ext uri="{FF2B5EF4-FFF2-40B4-BE49-F238E27FC236}">
                <a16:creationId xmlns:a16="http://schemas.microsoft.com/office/drawing/2014/main" id="{FF9FEA62-ED03-489C-A768-CA38A4E95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6" y="689356"/>
            <a:ext cx="2015747" cy="1342644"/>
          </a:xfrm>
          <a:prstGeom prst="rect">
            <a:avLst/>
          </a:prstGeom>
        </p:spPr>
      </p:pic>
      <p:pic>
        <p:nvPicPr>
          <p:cNvPr id="10" name="Picture 9" descr="Diagram&#10;&#10;Description automatically generated">
            <a:extLst>
              <a:ext uri="{FF2B5EF4-FFF2-40B4-BE49-F238E27FC236}">
                <a16:creationId xmlns:a16="http://schemas.microsoft.com/office/drawing/2014/main" id="{E54BAD3C-4311-45E8-9497-1D639040DAFE}"/>
              </a:ext>
            </a:extLst>
          </p:cNvPr>
          <p:cNvPicPr>
            <a:picLocks noChangeAspect="1"/>
          </p:cNvPicPr>
          <p:nvPr/>
        </p:nvPicPr>
        <p:blipFill rotWithShape="1">
          <a:blip r:embed="rId3">
            <a:extLst>
              <a:ext uri="{28A0092B-C50C-407E-A947-70E740481C1C}">
                <a14:useLocalDpi xmlns:a14="http://schemas.microsoft.com/office/drawing/2010/main" val="0"/>
              </a:ext>
            </a:extLst>
          </a:blip>
          <a:srcRect l="24138" t="7929" b="14593"/>
          <a:stretch/>
        </p:blipFill>
        <p:spPr>
          <a:xfrm>
            <a:off x="4394201" y="689356"/>
            <a:ext cx="6544721" cy="5013113"/>
          </a:xfrm>
          <a:prstGeom prst="rect">
            <a:avLst/>
          </a:prstGeom>
        </p:spPr>
      </p:pic>
      <p:sp>
        <p:nvSpPr>
          <p:cNvPr id="13" name="TextBox 12">
            <a:extLst>
              <a:ext uri="{FF2B5EF4-FFF2-40B4-BE49-F238E27FC236}">
                <a16:creationId xmlns:a16="http://schemas.microsoft.com/office/drawing/2014/main" id="{69F239A0-02E6-45AC-BFB3-5C590B137310}"/>
              </a:ext>
            </a:extLst>
          </p:cNvPr>
          <p:cNvSpPr txBox="1"/>
          <p:nvPr/>
        </p:nvSpPr>
        <p:spPr>
          <a:xfrm>
            <a:off x="3797678" y="257978"/>
            <a:ext cx="6096000" cy="584775"/>
          </a:xfrm>
          <a:prstGeom prst="rect">
            <a:avLst/>
          </a:prstGeom>
          <a:noFill/>
        </p:spPr>
        <p:txBody>
          <a:bodyPr wrap="square">
            <a:spAutoFit/>
          </a:bodyPr>
          <a:lstStyle/>
          <a:p>
            <a:pPr algn="ctr"/>
            <a:r>
              <a:rPr lang="en-US" sz="3200" b="1" cap="none" spc="0" dirty="0">
                <a:ln/>
                <a:solidFill>
                  <a:schemeClr val="accent4"/>
                </a:solidFill>
                <a:effectLst/>
              </a:rPr>
              <a:t>Communication Channels</a:t>
            </a:r>
          </a:p>
        </p:txBody>
      </p:sp>
    </p:spTree>
    <p:extLst>
      <p:ext uri="{BB962C8B-B14F-4D97-AF65-F5344CB8AC3E}">
        <p14:creationId xmlns:p14="http://schemas.microsoft.com/office/powerpoint/2010/main" val="189250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1156FA-9CE0-4459-BB45-8CCDE1801B3D}"/>
              </a:ext>
            </a:extLst>
          </p:cNvPr>
          <p:cNvPicPr>
            <a:picLocks noChangeAspect="1"/>
          </p:cNvPicPr>
          <p:nvPr/>
        </p:nvPicPr>
        <p:blipFill rotWithShape="1">
          <a:blip r:embed="rId2">
            <a:extLst>
              <a:ext uri="{28A0092B-C50C-407E-A947-70E740481C1C}">
                <a14:useLocalDpi xmlns:a14="http://schemas.microsoft.com/office/drawing/2010/main" val="0"/>
              </a:ext>
            </a:extLst>
          </a:blip>
          <a:srcRect r="-2" b="33576"/>
          <a:stretch/>
        </p:blipFill>
        <p:spPr>
          <a:xfrm>
            <a:off x="120650" y="731838"/>
            <a:ext cx="10850563" cy="5405437"/>
          </a:xfrm>
          <a:prstGeom prst="rect">
            <a:avLst/>
          </a:prstGeom>
          <a:noFill/>
        </p:spPr>
      </p:pic>
      <p:sp>
        <p:nvSpPr>
          <p:cNvPr id="2" name="Date Placeholder 1" hidden="1">
            <a:extLst>
              <a:ext uri="{FF2B5EF4-FFF2-40B4-BE49-F238E27FC236}">
                <a16:creationId xmlns:a16="http://schemas.microsoft.com/office/drawing/2014/main" id="{CD049F9B-A8A4-4D1A-8508-860C2CB4854D}"/>
              </a:ext>
            </a:extLst>
          </p:cNvPr>
          <p:cNvSpPr>
            <a:spLocks noGrp="1"/>
          </p:cNvSpPr>
          <p:nvPr>
            <p:ph type="dt" sz="half" idx="10"/>
          </p:nvPr>
        </p:nvSpPr>
        <p:spPr/>
        <p:txBody>
          <a:bodyPr/>
          <a:lstStyle/>
          <a:p>
            <a:pPr>
              <a:spcAft>
                <a:spcPts val="600"/>
              </a:spcAft>
            </a:pPr>
            <a:fld id="{2A7DA127-B8E3-4973-A85A-0DE28F70154B}" type="datetime1">
              <a:rPr lang="en-IN" smtClean="0"/>
              <a:pPr>
                <a:spcAft>
                  <a:spcPts val="600"/>
                </a:spcAft>
              </a:pPr>
              <a:t>02-07-2021</a:t>
            </a:fld>
            <a:endParaRPr lang="en-IN"/>
          </a:p>
        </p:txBody>
      </p:sp>
      <p:sp>
        <p:nvSpPr>
          <p:cNvPr id="3" name="Footer Placeholder 2">
            <a:extLst>
              <a:ext uri="{FF2B5EF4-FFF2-40B4-BE49-F238E27FC236}">
                <a16:creationId xmlns:a16="http://schemas.microsoft.com/office/drawing/2014/main" id="{65F7C8B5-A64E-4360-8C96-3395C50F0B12}"/>
              </a:ext>
            </a:extLst>
          </p:cNvPr>
          <p:cNvSpPr>
            <a:spLocks noGrp="1"/>
          </p:cNvSpPr>
          <p:nvPr>
            <p:ph type="ftr" sz="quarter" idx="11"/>
          </p:nvPr>
        </p:nvSpPr>
        <p:spPr/>
        <p:txBody>
          <a:bodyPr/>
          <a:lstStyle/>
          <a:p>
            <a:pPr>
              <a:spcAft>
                <a:spcPts val="600"/>
              </a:spcAft>
            </a:pPr>
            <a:r>
              <a:rPr lang="en-IN"/>
              <a:t>Communication Skills</a:t>
            </a:r>
          </a:p>
        </p:txBody>
      </p:sp>
      <p:sp>
        <p:nvSpPr>
          <p:cNvPr id="4" name="Slide Number Placeholder 3" hidden="1">
            <a:extLst>
              <a:ext uri="{FF2B5EF4-FFF2-40B4-BE49-F238E27FC236}">
                <a16:creationId xmlns:a16="http://schemas.microsoft.com/office/drawing/2014/main" id="{78B26C09-DD0F-4923-9038-86EDA9DE4BBB}"/>
              </a:ext>
            </a:extLst>
          </p:cNvPr>
          <p:cNvSpPr>
            <a:spLocks noGrp="1"/>
          </p:cNvSpPr>
          <p:nvPr>
            <p:ph type="sldNum" sz="quarter" idx="12"/>
          </p:nvPr>
        </p:nvSpPr>
        <p:spPr/>
        <p:txBody>
          <a:bodyPr/>
          <a:lstStyle/>
          <a:p>
            <a:pPr>
              <a:spcAft>
                <a:spcPts val="600"/>
              </a:spcAft>
            </a:pPr>
            <a:fld id="{8A3236FE-988C-464B-A2A3-99F0D79D2408}" type="slidenum">
              <a:rPr lang="en-IN" smtClean="0"/>
              <a:pPr>
                <a:spcAft>
                  <a:spcPts val="600"/>
                </a:spcAft>
              </a:pPr>
              <a:t>2</a:t>
            </a:fld>
            <a:endParaRPr lang="en-IN"/>
          </a:p>
        </p:txBody>
      </p:sp>
    </p:spTree>
    <p:extLst>
      <p:ext uri="{BB962C8B-B14F-4D97-AF65-F5344CB8AC3E}">
        <p14:creationId xmlns:p14="http://schemas.microsoft.com/office/powerpoint/2010/main" val="351219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1728C-32B1-4FDE-9120-0A2DA54A2D62}"/>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E302A8C1-D788-47B9-8B2F-C19DA8AC6374}"/>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9B99A12A-9E0E-4CD2-BBB5-4778C7B53102}"/>
              </a:ext>
            </a:extLst>
          </p:cNvPr>
          <p:cNvSpPr>
            <a:spLocks noGrp="1"/>
          </p:cNvSpPr>
          <p:nvPr>
            <p:ph type="sldNum" sz="quarter" idx="12"/>
          </p:nvPr>
        </p:nvSpPr>
        <p:spPr/>
        <p:txBody>
          <a:bodyPr/>
          <a:lstStyle/>
          <a:p>
            <a:fld id="{8A3236FE-988C-464B-A2A3-99F0D79D2408}" type="slidenum">
              <a:rPr lang="en-IN" smtClean="0"/>
              <a:t>20</a:t>
            </a:fld>
            <a:endParaRPr lang="en-IN"/>
          </a:p>
        </p:txBody>
      </p:sp>
      <p:pic>
        <p:nvPicPr>
          <p:cNvPr id="7" name="Picture 6" descr="A group of people standing next to a red car&#10;&#10;Description automatically generated with low confidence">
            <a:extLst>
              <a:ext uri="{FF2B5EF4-FFF2-40B4-BE49-F238E27FC236}">
                <a16:creationId xmlns:a16="http://schemas.microsoft.com/office/drawing/2014/main" id="{31E9BB3D-E241-4596-8EBD-BE06D5C13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94" y="664103"/>
            <a:ext cx="6124939" cy="2031149"/>
          </a:xfrm>
          <a:prstGeom prst="rect">
            <a:avLst/>
          </a:prstGeom>
        </p:spPr>
      </p:pic>
      <p:sp>
        <p:nvSpPr>
          <p:cNvPr id="10" name="Rectangle 9">
            <a:extLst>
              <a:ext uri="{FF2B5EF4-FFF2-40B4-BE49-F238E27FC236}">
                <a16:creationId xmlns:a16="http://schemas.microsoft.com/office/drawing/2014/main" id="{FCB7CB40-30FD-4F1A-8083-50DED599696F}"/>
              </a:ext>
            </a:extLst>
          </p:cNvPr>
          <p:cNvSpPr/>
          <p:nvPr/>
        </p:nvSpPr>
        <p:spPr>
          <a:xfrm>
            <a:off x="4696375" y="1771922"/>
            <a:ext cx="1084242" cy="400110"/>
          </a:xfrm>
          <a:prstGeom prst="rect">
            <a:avLst/>
          </a:prstGeom>
          <a:noFill/>
        </p:spPr>
        <p:txBody>
          <a:bodyPr wrap="square" lIns="91440" tIns="45720" rIns="91440" bIns="45720">
            <a:spAutoFit/>
          </a:bodyPr>
          <a:lstStyle/>
          <a:p>
            <a:pPr algn="ctr"/>
            <a:r>
              <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Marcie</a:t>
            </a:r>
          </a:p>
        </p:txBody>
      </p:sp>
      <p:pic>
        <p:nvPicPr>
          <p:cNvPr id="13" name="Picture 12" descr="A picture containing text, monitor, clock&#10;&#10;Description automatically generated">
            <a:extLst>
              <a:ext uri="{FF2B5EF4-FFF2-40B4-BE49-F238E27FC236}">
                <a16:creationId xmlns:a16="http://schemas.microsoft.com/office/drawing/2014/main" id="{35558BF4-CA07-4981-B8D2-C2871DAAE60B}"/>
              </a:ext>
            </a:extLst>
          </p:cNvPr>
          <p:cNvPicPr>
            <a:picLocks noChangeAspect="1"/>
          </p:cNvPicPr>
          <p:nvPr/>
        </p:nvPicPr>
        <p:blipFill rotWithShape="1">
          <a:blip r:embed="rId4">
            <a:extLst>
              <a:ext uri="{28A0092B-C50C-407E-A947-70E740481C1C}">
                <a14:useLocalDpi xmlns:a14="http://schemas.microsoft.com/office/drawing/2010/main" val="0"/>
              </a:ext>
            </a:extLst>
          </a:blip>
          <a:srcRect l="6741" t="14247" r="10889" b="20674"/>
          <a:stretch/>
        </p:blipFill>
        <p:spPr>
          <a:xfrm>
            <a:off x="1879598" y="3933164"/>
            <a:ext cx="2472268" cy="1464956"/>
          </a:xfrm>
          <a:prstGeom prst="rect">
            <a:avLst/>
          </a:prstGeom>
        </p:spPr>
      </p:pic>
      <p:pic>
        <p:nvPicPr>
          <p:cNvPr id="15" name="Picture 14" descr="A person sitting at a table&#10;&#10;Description automatically generated with low confidence">
            <a:extLst>
              <a:ext uri="{FF2B5EF4-FFF2-40B4-BE49-F238E27FC236}">
                <a16:creationId xmlns:a16="http://schemas.microsoft.com/office/drawing/2014/main" id="{E66A98DE-C343-4CD0-8C3F-A641ED116C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5255" y="4296462"/>
            <a:ext cx="2859345" cy="1608382"/>
          </a:xfrm>
          <a:prstGeom prst="rect">
            <a:avLst/>
          </a:prstGeom>
        </p:spPr>
      </p:pic>
      <p:pic>
        <p:nvPicPr>
          <p:cNvPr id="17" name="Picture 16" descr="A picture containing text, car&#10;&#10;Description automatically generated">
            <a:extLst>
              <a:ext uri="{FF2B5EF4-FFF2-40B4-BE49-F238E27FC236}">
                <a16:creationId xmlns:a16="http://schemas.microsoft.com/office/drawing/2014/main" id="{DC99B672-2664-485A-A595-1284326E96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0" y="1181432"/>
            <a:ext cx="1981200" cy="1981200"/>
          </a:xfrm>
          <a:prstGeom prst="rect">
            <a:avLst/>
          </a:prstGeom>
        </p:spPr>
      </p:pic>
    </p:spTree>
    <p:extLst>
      <p:ext uri="{BB962C8B-B14F-4D97-AF65-F5344CB8AC3E}">
        <p14:creationId xmlns:p14="http://schemas.microsoft.com/office/powerpoint/2010/main" val="150768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4F39B-55E7-4D78-89EB-DB105CC8227B}"/>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DB9B5B95-E451-4D4E-9BE9-AF32BE865B99}"/>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82A91FCF-DC23-46D6-B34D-66909F3B83ED}"/>
              </a:ext>
            </a:extLst>
          </p:cNvPr>
          <p:cNvSpPr>
            <a:spLocks noGrp="1"/>
          </p:cNvSpPr>
          <p:nvPr>
            <p:ph type="sldNum" sz="quarter" idx="12"/>
          </p:nvPr>
        </p:nvSpPr>
        <p:spPr/>
        <p:txBody>
          <a:bodyPr/>
          <a:lstStyle/>
          <a:p>
            <a:fld id="{8A3236FE-988C-464B-A2A3-99F0D79D2408}" type="slidenum">
              <a:rPr lang="en-IN" smtClean="0"/>
              <a:t>21</a:t>
            </a:fld>
            <a:endParaRPr lang="en-IN"/>
          </a:p>
        </p:txBody>
      </p:sp>
      <p:pic>
        <p:nvPicPr>
          <p:cNvPr id="5" name="Picture 4" descr="A picture containing text&#10;&#10;Description automatically generated">
            <a:extLst>
              <a:ext uri="{FF2B5EF4-FFF2-40B4-BE49-F238E27FC236}">
                <a16:creationId xmlns:a16="http://schemas.microsoft.com/office/drawing/2014/main" id="{10CDDC8A-FC55-48C6-B1D6-0B6B30BA6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600" y="1823162"/>
            <a:ext cx="7794957" cy="3897479"/>
          </a:xfrm>
          <a:prstGeom prst="rect">
            <a:avLst/>
          </a:prstGeom>
        </p:spPr>
      </p:pic>
      <p:pic>
        <p:nvPicPr>
          <p:cNvPr id="6" name="Picture 5" descr="Icon&#10;&#10;Description automatically generated">
            <a:extLst>
              <a:ext uri="{FF2B5EF4-FFF2-40B4-BE49-F238E27FC236}">
                <a16:creationId xmlns:a16="http://schemas.microsoft.com/office/drawing/2014/main" id="{218327A7-A72C-4714-A04C-C7870D7B2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381" y="2169945"/>
            <a:ext cx="1879905" cy="708724"/>
          </a:xfrm>
          <a:prstGeom prst="rect">
            <a:avLst/>
          </a:prstGeom>
        </p:spPr>
      </p:pic>
      <p:pic>
        <p:nvPicPr>
          <p:cNvPr id="7" name="Picture 6" descr="Whiteboard&#10;&#10;Description automatically generated">
            <a:extLst>
              <a:ext uri="{FF2B5EF4-FFF2-40B4-BE49-F238E27FC236}">
                <a16:creationId xmlns:a16="http://schemas.microsoft.com/office/drawing/2014/main" id="{126A91F4-A349-4F49-AE79-CABB23E422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50689"/>
            <a:ext cx="2015747" cy="1342644"/>
          </a:xfrm>
          <a:prstGeom prst="rect">
            <a:avLst/>
          </a:prstGeom>
        </p:spPr>
      </p:pic>
    </p:spTree>
    <p:extLst>
      <p:ext uri="{BB962C8B-B14F-4D97-AF65-F5344CB8AC3E}">
        <p14:creationId xmlns:p14="http://schemas.microsoft.com/office/powerpoint/2010/main" val="64564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F9A0D-F177-415B-89F9-F432D08E16C1}"/>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FA2CABA6-1A06-43BF-8124-4ED77574C5C7}"/>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EF76C70C-81C5-40EA-8C88-D9FB4A02E27A}"/>
              </a:ext>
            </a:extLst>
          </p:cNvPr>
          <p:cNvSpPr>
            <a:spLocks noGrp="1"/>
          </p:cNvSpPr>
          <p:nvPr>
            <p:ph type="sldNum" sz="quarter" idx="12"/>
          </p:nvPr>
        </p:nvSpPr>
        <p:spPr/>
        <p:txBody>
          <a:bodyPr/>
          <a:lstStyle/>
          <a:p>
            <a:fld id="{8A3236FE-988C-464B-A2A3-99F0D79D2408}" type="slidenum">
              <a:rPr lang="en-IN" smtClean="0"/>
              <a:t>22</a:t>
            </a:fld>
            <a:endParaRPr lang="en-IN"/>
          </a:p>
        </p:txBody>
      </p:sp>
      <p:pic>
        <p:nvPicPr>
          <p:cNvPr id="6" name="Picture 5" descr="A picture containing indoor, black, cellphone&#10;&#10;Description automatically generated">
            <a:extLst>
              <a:ext uri="{FF2B5EF4-FFF2-40B4-BE49-F238E27FC236}">
                <a16:creationId xmlns:a16="http://schemas.microsoft.com/office/drawing/2014/main" id="{6131376A-9E6A-434B-B700-2EF4FB34B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563" y="355502"/>
            <a:ext cx="2844800" cy="2844800"/>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7B39280C-ED33-4D54-960F-AFCBB5CC05DA}"/>
              </a:ext>
            </a:extLst>
          </p:cNvPr>
          <p:cNvPicPr>
            <a:picLocks noChangeAspect="1"/>
          </p:cNvPicPr>
          <p:nvPr/>
        </p:nvPicPr>
        <p:blipFill rotWithShape="1">
          <a:blip r:embed="rId4">
            <a:extLst>
              <a:ext uri="{28A0092B-C50C-407E-A947-70E740481C1C}">
                <a14:useLocalDpi xmlns:a14="http://schemas.microsoft.com/office/drawing/2010/main" val="0"/>
              </a:ext>
            </a:extLst>
          </a:blip>
          <a:srcRect b="2617"/>
          <a:stretch/>
        </p:blipFill>
        <p:spPr>
          <a:xfrm>
            <a:off x="750825" y="3549748"/>
            <a:ext cx="5018276" cy="2255520"/>
          </a:xfrm>
          <a:prstGeom prst="rect">
            <a:avLst/>
          </a:prstGeom>
        </p:spPr>
      </p:pic>
      <p:pic>
        <p:nvPicPr>
          <p:cNvPr id="10" name="Picture 9" descr="A picture containing text, oven, vehicle&#10;&#10;Description automatically generated">
            <a:extLst>
              <a:ext uri="{FF2B5EF4-FFF2-40B4-BE49-F238E27FC236}">
                <a16:creationId xmlns:a16="http://schemas.microsoft.com/office/drawing/2014/main" id="{E6BAF964-A6C2-4794-B993-7CE940F5D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4873" y="3549747"/>
            <a:ext cx="4122227" cy="2560777"/>
          </a:xfrm>
          <a:prstGeom prst="rect">
            <a:avLst/>
          </a:prstGeom>
        </p:spPr>
      </p:pic>
      <p:pic>
        <p:nvPicPr>
          <p:cNvPr id="12" name="Picture 11" descr="A picture containing text, businesscard&#10;&#10;Description automatically generated">
            <a:extLst>
              <a:ext uri="{FF2B5EF4-FFF2-40B4-BE49-F238E27FC236}">
                <a16:creationId xmlns:a16="http://schemas.microsoft.com/office/drawing/2014/main" id="{75896724-7AD6-4518-BFF6-79192F1491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9756" y="747476"/>
            <a:ext cx="3129535" cy="2086357"/>
          </a:xfrm>
          <a:prstGeom prst="rect">
            <a:avLst/>
          </a:prstGeom>
        </p:spPr>
      </p:pic>
      <p:sp>
        <p:nvSpPr>
          <p:cNvPr id="13" name="TextBox 12">
            <a:extLst>
              <a:ext uri="{FF2B5EF4-FFF2-40B4-BE49-F238E27FC236}">
                <a16:creationId xmlns:a16="http://schemas.microsoft.com/office/drawing/2014/main" id="{B0F607F1-E71F-404E-9A4A-446CBF2CAEFC}"/>
              </a:ext>
            </a:extLst>
          </p:cNvPr>
          <p:cNvSpPr txBox="1"/>
          <p:nvPr/>
        </p:nvSpPr>
        <p:spPr>
          <a:xfrm>
            <a:off x="971550" y="5200650"/>
            <a:ext cx="2914650" cy="369332"/>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11586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12CA6-CEFE-4804-A5F3-BF9F2E86E8A1}"/>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16EF9D68-2FC1-41CD-91CA-D0F50803FEB3}"/>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C8D0B3CD-A93E-434A-A726-6FFF6BEF8857}"/>
              </a:ext>
            </a:extLst>
          </p:cNvPr>
          <p:cNvSpPr>
            <a:spLocks noGrp="1"/>
          </p:cNvSpPr>
          <p:nvPr>
            <p:ph type="sldNum" sz="quarter" idx="12"/>
          </p:nvPr>
        </p:nvSpPr>
        <p:spPr/>
        <p:txBody>
          <a:bodyPr/>
          <a:lstStyle/>
          <a:p>
            <a:fld id="{8A3236FE-988C-464B-A2A3-99F0D79D2408}" type="slidenum">
              <a:rPr lang="en-IN" smtClean="0"/>
              <a:t>23</a:t>
            </a:fld>
            <a:endParaRPr lang="en-IN"/>
          </a:p>
        </p:txBody>
      </p:sp>
      <p:pic>
        <p:nvPicPr>
          <p:cNvPr id="5" name="Picture 4" descr="A group of people sitting at tables&#10;&#10;Description automatically generated with medium confidence">
            <a:extLst>
              <a:ext uri="{FF2B5EF4-FFF2-40B4-BE49-F238E27FC236}">
                <a16:creationId xmlns:a16="http://schemas.microsoft.com/office/drawing/2014/main" id="{D276A94C-5912-4722-8119-DBB12CE5492B}"/>
              </a:ext>
            </a:extLst>
          </p:cNvPr>
          <p:cNvPicPr>
            <a:picLocks noChangeAspect="1"/>
          </p:cNvPicPr>
          <p:nvPr/>
        </p:nvPicPr>
        <p:blipFill rotWithShape="1">
          <a:blip r:embed="rId2">
            <a:extLst>
              <a:ext uri="{28A0092B-C50C-407E-A947-70E740481C1C}">
                <a14:useLocalDpi xmlns:a14="http://schemas.microsoft.com/office/drawing/2010/main" val="0"/>
              </a:ext>
            </a:extLst>
          </a:blip>
          <a:srcRect t="35309"/>
          <a:stretch/>
        </p:blipFill>
        <p:spPr>
          <a:xfrm>
            <a:off x="7975594" y="3622582"/>
            <a:ext cx="2664242" cy="2589999"/>
          </a:xfrm>
          <a:prstGeom prst="rect">
            <a:avLst/>
          </a:prstGeom>
        </p:spPr>
      </p:pic>
      <p:pic>
        <p:nvPicPr>
          <p:cNvPr id="6" name="Picture 5" descr="A couple of men posing for a photo&#10;&#10;Description automatically generated with low confidence">
            <a:extLst>
              <a:ext uri="{FF2B5EF4-FFF2-40B4-BE49-F238E27FC236}">
                <a16:creationId xmlns:a16="http://schemas.microsoft.com/office/drawing/2014/main" id="{84CFA61B-D678-43B5-B98B-AB9220A359C5}"/>
              </a:ext>
            </a:extLst>
          </p:cNvPr>
          <p:cNvPicPr>
            <a:picLocks noChangeAspect="1"/>
          </p:cNvPicPr>
          <p:nvPr/>
        </p:nvPicPr>
        <p:blipFill rotWithShape="1">
          <a:blip r:embed="rId3">
            <a:extLst>
              <a:ext uri="{28A0092B-C50C-407E-A947-70E740481C1C}">
                <a14:useLocalDpi xmlns:a14="http://schemas.microsoft.com/office/drawing/2010/main" val="0"/>
              </a:ext>
            </a:extLst>
          </a:blip>
          <a:srcRect l="53333" r="8333" b="15653"/>
          <a:stretch/>
        </p:blipFill>
        <p:spPr>
          <a:xfrm>
            <a:off x="10591746" y="3789760"/>
            <a:ext cx="1600254" cy="2356771"/>
          </a:xfrm>
          <a:prstGeom prst="rect">
            <a:avLst/>
          </a:prstGeom>
        </p:spPr>
      </p:pic>
      <p:pic>
        <p:nvPicPr>
          <p:cNvPr id="8" name="Picture 7" descr="Logo&#10;&#10;Description automatically generated">
            <a:extLst>
              <a:ext uri="{FF2B5EF4-FFF2-40B4-BE49-F238E27FC236}">
                <a16:creationId xmlns:a16="http://schemas.microsoft.com/office/drawing/2014/main" id="{735918CE-ABDB-479E-A13A-4D9E45AA7221}"/>
              </a:ext>
            </a:extLst>
          </p:cNvPr>
          <p:cNvPicPr>
            <a:picLocks noChangeAspect="1"/>
          </p:cNvPicPr>
          <p:nvPr/>
        </p:nvPicPr>
        <p:blipFill rotWithShape="1">
          <a:blip r:embed="rId4">
            <a:extLst>
              <a:ext uri="{28A0092B-C50C-407E-A947-70E740481C1C}">
                <a14:useLocalDpi xmlns:a14="http://schemas.microsoft.com/office/drawing/2010/main" val="0"/>
              </a:ext>
            </a:extLst>
          </a:blip>
          <a:srcRect l="19600" t="21394" r="19600" b="35000"/>
          <a:stretch/>
        </p:blipFill>
        <p:spPr>
          <a:xfrm>
            <a:off x="304800" y="208301"/>
            <a:ext cx="3149600" cy="2439649"/>
          </a:xfrm>
          <a:prstGeom prst="rect">
            <a:avLst/>
          </a:prstGeom>
        </p:spPr>
      </p:pic>
      <p:pic>
        <p:nvPicPr>
          <p:cNvPr id="10" name="Picture 9" descr="Diagram&#10;&#10;Description automatically generated">
            <a:extLst>
              <a:ext uri="{FF2B5EF4-FFF2-40B4-BE49-F238E27FC236}">
                <a16:creationId xmlns:a16="http://schemas.microsoft.com/office/drawing/2014/main" id="{E4849E10-49AA-4DDF-9DE8-9F12E4BEE418}"/>
              </a:ext>
            </a:extLst>
          </p:cNvPr>
          <p:cNvPicPr>
            <a:picLocks noChangeAspect="1"/>
          </p:cNvPicPr>
          <p:nvPr/>
        </p:nvPicPr>
        <p:blipFill rotWithShape="1">
          <a:blip r:embed="rId5">
            <a:extLst>
              <a:ext uri="{28A0092B-C50C-407E-A947-70E740481C1C}">
                <a14:useLocalDpi xmlns:a14="http://schemas.microsoft.com/office/drawing/2010/main" val="0"/>
              </a:ext>
            </a:extLst>
          </a:blip>
          <a:srcRect l="3907" t="23610" r="3750" b="12234"/>
          <a:stretch/>
        </p:blipFill>
        <p:spPr>
          <a:xfrm rot="846704">
            <a:off x="2936031" y="2143555"/>
            <a:ext cx="5900556" cy="2305889"/>
          </a:xfrm>
          <a:prstGeom prst="rect">
            <a:avLst/>
          </a:prstGeom>
        </p:spPr>
      </p:pic>
    </p:spTree>
    <p:extLst>
      <p:ext uri="{BB962C8B-B14F-4D97-AF65-F5344CB8AC3E}">
        <p14:creationId xmlns:p14="http://schemas.microsoft.com/office/powerpoint/2010/main" val="358737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9EAD2A-6D0E-406A-84C3-391162AB1FAC}"/>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2111A8E3-3EC5-48D4-A1E1-E6972E3F861F}"/>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CB5C9780-29C3-4CAF-A3EA-70D28BD81121}"/>
              </a:ext>
            </a:extLst>
          </p:cNvPr>
          <p:cNvSpPr>
            <a:spLocks noGrp="1"/>
          </p:cNvSpPr>
          <p:nvPr>
            <p:ph type="sldNum" sz="quarter" idx="12"/>
          </p:nvPr>
        </p:nvSpPr>
        <p:spPr/>
        <p:txBody>
          <a:bodyPr/>
          <a:lstStyle/>
          <a:p>
            <a:fld id="{8A3236FE-988C-464B-A2A3-99F0D79D2408}" type="slidenum">
              <a:rPr lang="en-IN" smtClean="0"/>
              <a:t>24</a:t>
            </a:fld>
            <a:endParaRPr lang="en-IN"/>
          </a:p>
        </p:txBody>
      </p:sp>
      <p:pic>
        <p:nvPicPr>
          <p:cNvPr id="6" name="Picture 5" descr="A picture containing clock, time&#10;&#10;Description automatically generated">
            <a:extLst>
              <a:ext uri="{FF2B5EF4-FFF2-40B4-BE49-F238E27FC236}">
                <a16:creationId xmlns:a16="http://schemas.microsoft.com/office/drawing/2014/main" id="{B9658749-E69B-4CAE-963B-2FF74B2ACD2C}"/>
              </a:ext>
            </a:extLst>
          </p:cNvPr>
          <p:cNvPicPr>
            <a:picLocks noChangeAspect="1"/>
          </p:cNvPicPr>
          <p:nvPr/>
        </p:nvPicPr>
        <p:blipFill rotWithShape="1">
          <a:blip r:embed="rId3">
            <a:extLst>
              <a:ext uri="{28A0092B-C50C-407E-A947-70E740481C1C}">
                <a14:useLocalDpi xmlns:a14="http://schemas.microsoft.com/office/drawing/2010/main" val="0"/>
              </a:ext>
            </a:extLst>
          </a:blip>
          <a:srcRect l="26875" t="11944" r="28194" b="9444"/>
          <a:stretch/>
        </p:blipFill>
        <p:spPr>
          <a:xfrm>
            <a:off x="806450" y="677397"/>
            <a:ext cx="3321050" cy="3268437"/>
          </a:xfrm>
          <a:prstGeom prst="rect">
            <a:avLst/>
          </a:prstGeom>
        </p:spPr>
      </p:pic>
      <p:pic>
        <p:nvPicPr>
          <p:cNvPr id="8" name="Picture 7" descr="A person driving a car&#10;&#10;Description automatically generated with medium confidence">
            <a:extLst>
              <a:ext uri="{FF2B5EF4-FFF2-40B4-BE49-F238E27FC236}">
                <a16:creationId xmlns:a16="http://schemas.microsoft.com/office/drawing/2014/main" id="{0BE168DF-0CBA-4E06-84EE-B1EB1D3438EB}"/>
              </a:ext>
            </a:extLst>
          </p:cNvPr>
          <p:cNvPicPr>
            <a:picLocks noChangeAspect="1"/>
          </p:cNvPicPr>
          <p:nvPr/>
        </p:nvPicPr>
        <p:blipFill rotWithShape="1">
          <a:blip r:embed="rId4">
            <a:extLst>
              <a:ext uri="{28A0092B-C50C-407E-A947-70E740481C1C}">
                <a14:useLocalDpi xmlns:a14="http://schemas.microsoft.com/office/drawing/2010/main" val="0"/>
              </a:ext>
            </a:extLst>
          </a:blip>
          <a:srcRect b="13300"/>
          <a:stretch/>
        </p:blipFill>
        <p:spPr>
          <a:xfrm>
            <a:off x="5521424" y="2311616"/>
            <a:ext cx="6199518" cy="3257550"/>
          </a:xfrm>
          <a:prstGeom prst="rect">
            <a:avLst/>
          </a:prstGeom>
        </p:spPr>
      </p:pic>
    </p:spTree>
    <p:extLst>
      <p:ext uri="{BB962C8B-B14F-4D97-AF65-F5344CB8AC3E}">
        <p14:creationId xmlns:p14="http://schemas.microsoft.com/office/powerpoint/2010/main" val="12068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16441CD-0D78-4D2E-9D9F-91AB147BCA47}"/>
              </a:ext>
            </a:extLst>
          </p:cNvPr>
          <p:cNvSpPr>
            <a:spLocks noGrp="1"/>
          </p:cNvSpPr>
          <p:nvPr>
            <p:ph type="dt" sz="half" idx="10"/>
          </p:nvPr>
        </p:nvSpPr>
        <p:spPr/>
        <p:txBody>
          <a:bodyPr/>
          <a:lstStyle/>
          <a:p>
            <a:fld id="{0E5C28D0-B6E0-43F2-A488-52D7C5AE00D2}" type="datetime1">
              <a:rPr lang="en-IN" smtClean="0"/>
              <a:t>02-07-2021</a:t>
            </a:fld>
            <a:endParaRPr lang="en-IN"/>
          </a:p>
        </p:txBody>
      </p:sp>
      <p:sp>
        <p:nvSpPr>
          <p:cNvPr id="5" name="Footer Placeholder 4">
            <a:extLst>
              <a:ext uri="{FF2B5EF4-FFF2-40B4-BE49-F238E27FC236}">
                <a16:creationId xmlns:a16="http://schemas.microsoft.com/office/drawing/2014/main" id="{BA88DCF3-01B9-425A-B04B-903BEC1ED304}"/>
              </a:ext>
            </a:extLst>
          </p:cNvPr>
          <p:cNvSpPr>
            <a:spLocks noGrp="1"/>
          </p:cNvSpPr>
          <p:nvPr>
            <p:ph type="ftr" sz="quarter" idx="11"/>
          </p:nvPr>
        </p:nvSpPr>
        <p:spPr/>
        <p:txBody>
          <a:bodyPr/>
          <a:lstStyle/>
          <a:p>
            <a:r>
              <a:rPr lang="en-IN"/>
              <a:t>Communication Skills</a:t>
            </a:r>
          </a:p>
        </p:txBody>
      </p:sp>
      <p:sp>
        <p:nvSpPr>
          <p:cNvPr id="6" name="Slide Number Placeholder 5">
            <a:extLst>
              <a:ext uri="{FF2B5EF4-FFF2-40B4-BE49-F238E27FC236}">
                <a16:creationId xmlns:a16="http://schemas.microsoft.com/office/drawing/2014/main" id="{46987477-6D69-4899-A717-799F76A0808E}"/>
              </a:ext>
            </a:extLst>
          </p:cNvPr>
          <p:cNvSpPr>
            <a:spLocks noGrp="1"/>
          </p:cNvSpPr>
          <p:nvPr>
            <p:ph type="sldNum" sz="quarter" idx="12"/>
          </p:nvPr>
        </p:nvSpPr>
        <p:spPr/>
        <p:txBody>
          <a:bodyPr/>
          <a:lstStyle/>
          <a:p>
            <a:fld id="{8A3236FE-988C-464B-A2A3-99F0D79D2408}" type="slidenum">
              <a:rPr lang="en-IN" smtClean="0"/>
              <a:t>25</a:t>
            </a:fld>
            <a:endParaRPr lang="en-IN"/>
          </a:p>
        </p:txBody>
      </p:sp>
      <p:pic>
        <p:nvPicPr>
          <p:cNvPr id="8" name="Picture 7" descr="A picture containing text&#10;&#10;Description automatically generated">
            <a:extLst>
              <a:ext uri="{FF2B5EF4-FFF2-40B4-BE49-F238E27FC236}">
                <a16:creationId xmlns:a16="http://schemas.microsoft.com/office/drawing/2014/main" id="{3479293B-5857-46E9-BF1C-EF94E12E7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871" y="360753"/>
            <a:ext cx="7537717" cy="5125647"/>
          </a:xfrm>
          <a:prstGeom prst="rect">
            <a:avLst/>
          </a:prstGeom>
        </p:spPr>
      </p:pic>
    </p:spTree>
    <p:extLst>
      <p:ext uri="{BB962C8B-B14F-4D97-AF65-F5344CB8AC3E}">
        <p14:creationId xmlns:p14="http://schemas.microsoft.com/office/powerpoint/2010/main" val="3487052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1DA99-318D-4228-AA6B-20C4AA5F435E}"/>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4212F8D0-EF5B-41A9-83A8-CF02C5087FE8}"/>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9FBA441C-FC33-4771-9BBE-49A7404A2401}"/>
              </a:ext>
            </a:extLst>
          </p:cNvPr>
          <p:cNvSpPr>
            <a:spLocks noGrp="1"/>
          </p:cNvSpPr>
          <p:nvPr>
            <p:ph type="sldNum" sz="quarter" idx="12"/>
          </p:nvPr>
        </p:nvSpPr>
        <p:spPr/>
        <p:txBody>
          <a:bodyPr/>
          <a:lstStyle/>
          <a:p>
            <a:fld id="{8A3236FE-988C-464B-A2A3-99F0D79D2408}" type="slidenum">
              <a:rPr lang="en-IN" smtClean="0"/>
              <a:t>26</a:t>
            </a:fld>
            <a:endParaRPr lang="en-IN"/>
          </a:p>
        </p:txBody>
      </p:sp>
      <p:pic>
        <p:nvPicPr>
          <p:cNvPr id="6" name="Picture 5" descr="A picture containing text, picture frame&#10;&#10;Description automatically generated">
            <a:extLst>
              <a:ext uri="{FF2B5EF4-FFF2-40B4-BE49-F238E27FC236}">
                <a16:creationId xmlns:a16="http://schemas.microsoft.com/office/drawing/2014/main" id="{A25467CD-8C3C-4221-A7EA-0DD59DAF2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29" y="294254"/>
            <a:ext cx="6795104" cy="5149415"/>
          </a:xfrm>
          <a:prstGeom prst="rect">
            <a:avLst/>
          </a:prstGeom>
        </p:spPr>
      </p:pic>
      <p:sp>
        <p:nvSpPr>
          <p:cNvPr id="7" name="TextBox 6">
            <a:extLst>
              <a:ext uri="{FF2B5EF4-FFF2-40B4-BE49-F238E27FC236}">
                <a16:creationId xmlns:a16="http://schemas.microsoft.com/office/drawing/2014/main" id="{12B92B86-3684-4EAB-ABC2-C6306BB5EC4B}"/>
              </a:ext>
            </a:extLst>
          </p:cNvPr>
          <p:cNvSpPr txBox="1"/>
          <p:nvPr/>
        </p:nvSpPr>
        <p:spPr>
          <a:xfrm rot="350476">
            <a:off x="4190528" y="3151414"/>
            <a:ext cx="1280341" cy="555172"/>
          </a:xfrm>
          <a:prstGeom prst="rect">
            <a:avLst/>
          </a:prstGeom>
          <a:solidFill>
            <a:schemeClr val="accent6">
              <a:lumMod val="40000"/>
              <a:lumOff val="60000"/>
            </a:schemeClr>
          </a:solidFill>
        </p:spPr>
        <p:txBody>
          <a:bodyPr wrap="square" rtlCol="0">
            <a:spAutoFit/>
          </a:bodyPr>
          <a:lstStyle/>
          <a:p>
            <a:endParaRPr lang="en-IN" dirty="0"/>
          </a:p>
        </p:txBody>
      </p:sp>
    </p:spTree>
    <p:extLst>
      <p:ext uri="{BB962C8B-B14F-4D97-AF65-F5344CB8AC3E}">
        <p14:creationId xmlns:p14="http://schemas.microsoft.com/office/powerpoint/2010/main" val="379551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211485-4724-439E-AD9B-4FC0A48D1A2D}"/>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EBCC8481-848C-4F57-A919-17558A862BB3}"/>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0EAD1FA4-C537-43E1-BBDA-A0BEFC3C6C7B}"/>
              </a:ext>
            </a:extLst>
          </p:cNvPr>
          <p:cNvSpPr>
            <a:spLocks noGrp="1"/>
          </p:cNvSpPr>
          <p:nvPr>
            <p:ph type="sldNum" sz="quarter" idx="12"/>
          </p:nvPr>
        </p:nvSpPr>
        <p:spPr/>
        <p:txBody>
          <a:bodyPr/>
          <a:lstStyle/>
          <a:p>
            <a:fld id="{8A3236FE-988C-464B-A2A3-99F0D79D2408}" type="slidenum">
              <a:rPr lang="en-IN" smtClean="0"/>
              <a:t>27</a:t>
            </a:fld>
            <a:endParaRPr lang="en-IN"/>
          </a:p>
        </p:txBody>
      </p:sp>
      <p:pic>
        <p:nvPicPr>
          <p:cNvPr id="6" name="Picture 5" descr="Text, letter&#10;&#10;Description automatically generated">
            <a:extLst>
              <a:ext uri="{FF2B5EF4-FFF2-40B4-BE49-F238E27FC236}">
                <a16:creationId xmlns:a16="http://schemas.microsoft.com/office/drawing/2014/main" id="{BF629048-2D0C-4A77-9896-D893C00E8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715" y="449036"/>
            <a:ext cx="6939642" cy="5204732"/>
          </a:xfrm>
          <a:prstGeom prst="rect">
            <a:avLst/>
          </a:prstGeom>
        </p:spPr>
      </p:pic>
    </p:spTree>
    <p:extLst>
      <p:ext uri="{BB962C8B-B14F-4D97-AF65-F5344CB8AC3E}">
        <p14:creationId xmlns:p14="http://schemas.microsoft.com/office/powerpoint/2010/main" val="3806253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CE67F-BAAE-4816-843C-FFEAB3A38A95}"/>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DC66EA93-AC6A-465F-AC79-04546E853D57}"/>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DC55468F-72E8-45A0-8316-4404FFBBF945}"/>
              </a:ext>
            </a:extLst>
          </p:cNvPr>
          <p:cNvSpPr>
            <a:spLocks noGrp="1"/>
          </p:cNvSpPr>
          <p:nvPr>
            <p:ph type="sldNum" sz="quarter" idx="12"/>
          </p:nvPr>
        </p:nvSpPr>
        <p:spPr/>
        <p:txBody>
          <a:bodyPr/>
          <a:lstStyle/>
          <a:p>
            <a:fld id="{8A3236FE-988C-464B-A2A3-99F0D79D2408}" type="slidenum">
              <a:rPr lang="en-IN" smtClean="0"/>
              <a:t>28</a:t>
            </a:fld>
            <a:endParaRPr lang="en-IN"/>
          </a:p>
        </p:txBody>
      </p:sp>
      <p:pic>
        <p:nvPicPr>
          <p:cNvPr id="6" name="Picture 5" descr="Diagram&#10;&#10;Description automatically generated">
            <a:extLst>
              <a:ext uri="{FF2B5EF4-FFF2-40B4-BE49-F238E27FC236}">
                <a16:creationId xmlns:a16="http://schemas.microsoft.com/office/drawing/2014/main" id="{141EA6B2-540D-41A9-BE32-5AE085706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796" y="1110343"/>
            <a:ext cx="8533907" cy="4408713"/>
          </a:xfrm>
          <a:prstGeom prst="rect">
            <a:avLst/>
          </a:prstGeom>
        </p:spPr>
      </p:pic>
    </p:spTree>
    <p:extLst>
      <p:ext uri="{BB962C8B-B14F-4D97-AF65-F5344CB8AC3E}">
        <p14:creationId xmlns:p14="http://schemas.microsoft.com/office/powerpoint/2010/main" val="2854415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BAF243-8CCD-4E2A-BB25-932A68AC29A0}"/>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0374F929-21D4-4F51-A669-9C6B1269B197}"/>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790AEA39-F652-481C-A73A-DF554B9915CD}"/>
              </a:ext>
            </a:extLst>
          </p:cNvPr>
          <p:cNvSpPr>
            <a:spLocks noGrp="1"/>
          </p:cNvSpPr>
          <p:nvPr>
            <p:ph type="sldNum" sz="quarter" idx="12"/>
          </p:nvPr>
        </p:nvSpPr>
        <p:spPr/>
        <p:txBody>
          <a:bodyPr/>
          <a:lstStyle/>
          <a:p>
            <a:fld id="{8A3236FE-988C-464B-A2A3-99F0D79D2408}" type="slidenum">
              <a:rPr lang="en-IN" smtClean="0"/>
              <a:t>29</a:t>
            </a:fld>
            <a:endParaRPr lang="en-IN"/>
          </a:p>
        </p:txBody>
      </p:sp>
      <p:pic>
        <p:nvPicPr>
          <p:cNvPr id="6" name="Picture 5" descr="Diagram&#10;&#10;Description automatically generated">
            <a:extLst>
              <a:ext uri="{FF2B5EF4-FFF2-40B4-BE49-F238E27FC236}">
                <a16:creationId xmlns:a16="http://schemas.microsoft.com/office/drawing/2014/main" id="{C4193EFD-FB82-48CE-ADD6-B3D0399EB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071" y="519151"/>
            <a:ext cx="6921954" cy="4967249"/>
          </a:xfrm>
          <a:prstGeom prst="rect">
            <a:avLst/>
          </a:prstGeom>
        </p:spPr>
      </p:pic>
    </p:spTree>
    <p:extLst>
      <p:ext uri="{BB962C8B-B14F-4D97-AF65-F5344CB8AC3E}">
        <p14:creationId xmlns:p14="http://schemas.microsoft.com/office/powerpoint/2010/main" val="4001551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7DA8-A0BA-43A2-A00A-C4C1998CD69E}"/>
              </a:ext>
            </a:extLst>
          </p:cNvPr>
          <p:cNvSpPr>
            <a:spLocks noGrp="1"/>
          </p:cNvSpPr>
          <p:nvPr>
            <p:ph type="title"/>
          </p:nvPr>
        </p:nvSpPr>
        <p:spPr/>
        <p:txBody>
          <a:bodyPr/>
          <a:lstStyle/>
          <a:p>
            <a:r>
              <a:rPr lang="en-US" dirty="0"/>
              <a:t>How would you showcase these skills?</a:t>
            </a:r>
            <a:endParaRPr lang="en-IN" dirty="0"/>
          </a:p>
        </p:txBody>
      </p:sp>
      <p:sp>
        <p:nvSpPr>
          <p:cNvPr id="3" name="Content Placeholder 2">
            <a:extLst>
              <a:ext uri="{FF2B5EF4-FFF2-40B4-BE49-F238E27FC236}">
                <a16:creationId xmlns:a16="http://schemas.microsoft.com/office/drawing/2014/main" id="{36829CC6-C55A-4CB6-8FFC-E0E6CEA07210}"/>
              </a:ext>
            </a:extLst>
          </p:cNvPr>
          <p:cNvSpPr>
            <a:spLocks noGrp="1"/>
          </p:cNvSpPr>
          <p:nvPr>
            <p:ph idx="1"/>
          </p:nvPr>
        </p:nvSpPr>
        <p:spPr/>
        <p:txBody>
          <a:bodyPr/>
          <a:lstStyle/>
          <a:p>
            <a:r>
              <a:rPr lang="en-US" dirty="0"/>
              <a:t>Resume</a:t>
            </a:r>
          </a:p>
          <a:p>
            <a:endParaRPr lang="en-US" dirty="0"/>
          </a:p>
          <a:p>
            <a:endParaRPr lang="en-US" dirty="0"/>
          </a:p>
          <a:p>
            <a:endParaRPr lang="en-US" dirty="0"/>
          </a:p>
          <a:p>
            <a:r>
              <a:rPr lang="en-US" dirty="0"/>
              <a:t>Interview</a:t>
            </a:r>
          </a:p>
          <a:p>
            <a:endParaRPr lang="en-IN" dirty="0"/>
          </a:p>
        </p:txBody>
      </p:sp>
      <p:sp>
        <p:nvSpPr>
          <p:cNvPr id="4" name="Date Placeholder 3">
            <a:extLst>
              <a:ext uri="{FF2B5EF4-FFF2-40B4-BE49-F238E27FC236}">
                <a16:creationId xmlns:a16="http://schemas.microsoft.com/office/drawing/2014/main" id="{968CA6D1-28EE-479B-B840-EE54E6ADA662}"/>
              </a:ext>
            </a:extLst>
          </p:cNvPr>
          <p:cNvSpPr>
            <a:spLocks noGrp="1"/>
          </p:cNvSpPr>
          <p:nvPr>
            <p:ph type="dt" sz="half" idx="10"/>
          </p:nvPr>
        </p:nvSpPr>
        <p:spPr/>
        <p:txBody>
          <a:bodyPr/>
          <a:lstStyle/>
          <a:p>
            <a:fld id="{0E5C28D0-B6E0-43F2-A488-52D7C5AE00D2}" type="datetime1">
              <a:rPr lang="en-IN" smtClean="0"/>
              <a:t>02-07-2021</a:t>
            </a:fld>
            <a:endParaRPr lang="en-IN"/>
          </a:p>
        </p:txBody>
      </p:sp>
      <p:sp>
        <p:nvSpPr>
          <p:cNvPr id="5" name="Footer Placeholder 4">
            <a:extLst>
              <a:ext uri="{FF2B5EF4-FFF2-40B4-BE49-F238E27FC236}">
                <a16:creationId xmlns:a16="http://schemas.microsoft.com/office/drawing/2014/main" id="{532B84BA-BE33-4812-B2C7-5E9DFD51657E}"/>
              </a:ext>
            </a:extLst>
          </p:cNvPr>
          <p:cNvSpPr>
            <a:spLocks noGrp="1"/>
          </p:cNvSpPr>
          <p:nvPr>
            <p:ph type="ftr" sz="quarter" idx="11"/>
          </p:nvPr>
        </p:nvSpPr>
        <p:spPr/>
        <p:txBody>
          <a:bodyPr/>
          <a:lstStyle/>
          <a:p>
            <a:r>
              <a:rPr lang="en-IN"/>
              <a:t>Communication Skills</a:t>
            </a:r>
          </a:p>
        </p:txBody>
      </p:sp>
      <p:sp>
        <p:nvSpPr>
          <p:cNvPr id="6" name="Slide Number Placeholder 5">
            <a:extLst>
              <a:ext uri="{FF2B5EF4-FFF2-40B4-BE49-F238E27FC236}">
                <a16:creationId xmlns:a16="http://schemas.microsoft.com/office/drawing/2014/main" id="{F233F75A-2EE5-4B6F-AAB8-9DF8B783F94D}"/>
              </a:ext>
            </a:extLst>
          </p:cNvPr>
          <p:cNvSpPr>
            <a:spLocks noGrp="1"/>
          </p:cNvSpPr>
          <p:nvPr>
            <p:ph type="sldNum" sz="quarter" idx="12"/>
          </p:nvPr>
        </p:nvSpPr>
        <p:spPr/>
        <p:txBody>
          <a:bodyPr/>
          <a:lstStyle/>
          <a:p>
            <a:fld id="{8A3236FE-988C-464B-A2A3-99F0D79D2408}" type="slidenum">
              <a:rPr lang="en-IN" smtClean="0"/>
              <a:t>3</a:t>
            </a:fld>
            <a:endParaRPr lang="en-IN"/>
          </a:p>
        </p:txBody>
      </p:sp>
      <p:pic>
        <p:nvPicPr>
          <p:cNvPr id="8" name="Picture 7" descr="Shape&#10;&#10;Description automatically generated with medium confidence">
            <a:extLst>
              <a:ext uri="{FF2B5EF4-FFF2-40B4-BE49-F238E27FC236}">
                <a16:creationId xmlns:a16="http://schemas.microsoft.com/office/drawing/2014/main" id="{8B7B21E9-54BC-49BB-92F3-69B07B295415}"/>
              </a:ext>
            </a:extLst>
          </p:cNvPr>
          <p:cNvPicPr>
            <a:picLocks noChangeAspect="1"/>
          </p:cNvPicPr>
          <p:nvPr/>
        </p:nvPicPr>
        <p:blipFill rotWithShape="1">
          <a:blip r:embed="rId2">
            <a:extLst>
              <a:ext uri="{28A0092B-C50C-407E-A947-70E740481C1C}">
                <a14:useLocalDpi xmlns:a14="http://schemas.microsoft.com/office/drawing/2010/main" val="0"/>
              </a:ext>
            </a:extLst>
          </a:blip>
          <a:srcRect l="12760" r="12200"/>
          <a:stretch/>
        </p:blipFill>
        <p:spPr>
          <a:xfrm>
            <a:off x="4652632" y="2138419"/>
            <a:ext cx="6747535" cy="2581161"/>
          </a:xfrm>
          <a:prstGeom prst="rect">
            <a:avLst/>
          </a:prstGeom>
        </p:spPr>
      </p:pic>
    </p:spTree>
    <p:extLst>
      <p:ext uri="{BB962C8B-B14F-4D97-AF65-F5344CB8AC3E}">
        <p14:creationId xmlns:p14="http://schemas.microsoft.com/office/powerpoint/2010/main" val="53682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5DB6A1-4512-4284-A208-121392887E04}"/>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E6CDFB46-B636-4B91-83F3-5051BE71B7DB}"/>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B27BBECE-DC2F-43FE-976F-8A5EA49465F9}"/>
              </a:ext>
            </a:extLst>
          </p:cNvPr>
          <p:cNvSpPr>
            <a:spLocks noGrp="1"/>
          </p:cNvSpPr>
          <p:nvPr>
            <p:ph type="sldNum" sz="quarter" idx="12"/>
          </p:nvPr>
        </p:nvSpPr>
        <p:spPr/>
        <p:txBody>
          <a:bodyPr/>
          <a:lstStyle/>
          <a:p>
            <a:fld id="{8A3236FE-988C-464B-A2A3-99F0D79D2408}" type="slidenum">
              <a:rPr lang="en-IN" smtClean="0"/>
              <a:t>30</a:t>
            </a:fld>
            <a:endParaRPr lang="en-IN"/>
          </a:p>
        </p:txBody>
      </p:sp>
      <p:pic>
        <p:nvPicPr>
          <p:cNvPr id="6" name="Picture 5" descr="Diagram&#10;&#10;Description automatically generated with low confidence">
            <a:extLst>
              <a:ext uri="{FF2B5EF4-FFF2-40B4-BE49-F238E27FC236}">
                <a16:creationId xmlns:a16="http://schemas.microsoft.com/office/drawing/2014/main" id="{7168D7D5-C1CF-41C3-AD6F-16F15E923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350" y="136524"/>
            <a:ext cx="7975600" cy="5981700"/>
          </a:xfrm>
          <a:prstGeom prst="rect">
            <a:avLst/>
          </a:prstGeom>
        </p:spPr>
      </p:pic>
      <p:sp>
        <p:nvSpPr>
          <p:cNvPr id="7" name="TextBox 6">
            <a:extLst>
              <a:ext uri="{FF2B5EF4-FFF2-40B4-BE49-F238E27FC236}">
                <a16:creationId xmlns:a16="http://schemas.microsoft.com/office/drawing/2014/main" id="{B3B2FF45-9904-45F7-AF07-DB4DACB75335}"/>
              </a:ext>
            </a:extLst>
          </p:cNvPr>
          <p:cNvSpPr txBox="1"/>
          <p:nvPr/>
        </p:nvSpPr>
        <p:spPr>
          <a:xfrm>
            <a:off x="5511384" y="1824016"/>
            <a:ext cx="1339121" cy="369332"/>
          </a:xfrm>
          <a:prstGeom prst="rect">
            <a:avLst/>
          </a:prstGeom>
          <a:solidFill>
            <a:srgbClr val="7030A0"/>
          </a:solidFill>
        </p:spPr>
        <p:txBody>
          <a:bodyPr wrap="square" rtlCol="0">
            <a:spAutoFit/>
          </a:bodyPr>
          <a:lstStyle/>
          <a:p>
            <a:r>
              <a:rPr lang="en-IN" dirty="0">
                <a:solidFill>
                  <a:schemeClr val="bg1"/>
                </a:solidFill>
              </a:rPr>
              <a:t>Coherence</a:t>
            </a:r>
          </a:p>
        </p:txBody>
      </p:sp>
    </p:spTree>
    <p:extLst>
      <p:ext uri="{BB962C8B-B14F-4D97-AF65-F5344CB8AC3E}">
        <p14:creationId xmlns:p14="http://schemas.microsoft.com/office/powerpoint/2010/main" val="395071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5DC05D-F116-4C9E-855F-57D28C7272CC}"/>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FA966FEA-F6BE-40F4-994A-D34D73CF00E3}"/>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5EAC2A59-CE38-45E5-BDD6-77EC0018CFF0}"/>
              </a:ext>
            </a:extLst>
          </p:cNvPr>
          <p:cNvSpPr>
            <a:spLocks noGrp="1"/>
          </p:cNvSpPr>
          <p:nvPr>
            <p:ph type="sldNum" sz="quarter" idx="12"/>
          </p:nvPr>
        </p:nvSpPr>
        <p:spPr/>
        <p:txBody>
          <a:bodyPr/>
          <a:lstStyle/>
          <a:p>
            <a:fld id="{8A3236FE-988C-464B-A2A3-99F0D79D2408}" type="slidenum">
              <a:rPr lang="en-IN" smtClean="0"/>
              <a:t>31</a:t>
            </a:fld>
            <a:endParaRPr lang="en-IN"/>
          </a:p>
        </p:txBody>
      </p:sp>
      <p:pic>
        <p:nvPicPr>
          <p:cNvPr id="6" name="Picture 5" descr="Text&#10;&#10;Description automatically generated">
            <a:extLst>
              <a:ext uri="{FF2B5EF4-FFF2-40B4-BE49-F238E27FC236}">
                <a16:creationId xmlns:a16="http://schemas.microsoft.com/office/drawing/2014/main" id="{7F707616-3269-473F-913C-C20E1A04F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1143000"/>
            <a:ext cx="6477000" cy="4572000"/>
          </a:xfrm>
          <a:prstGeom prst="rect">
            <a:avLst/>
          </a:prstGeom>
        </p:spPr>
      </p:pic>
    </p:spTree>
    <p:extLst>
      <p:ext uri="{BB962C8B-B14F-4D97-AF65-F5344CB8AC3E}">
        <p14:creationId xmlns:p14="http://schemas.microsoft.com/office/powerpoint/2010/main" val="1500657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3A043-66E0-4E4A-9AC4-F46A185A03BE}"/>
              </a:ext>
            </a:extLst>
          </p:cNvPr>
          <p:cNvSpPr>
            <a:spLocks noGrp="1"/>
          </p:cNvSpPr>
          <p:nvPr>
            <p:ph type="title"/>
          </p:nvPr>
        </p:nvSpPr>
        <p:spPr>
          <a:xfrm>
            <a:off x="5200650" y="2857500"/>
            <a:ext cx="895350" cy="1143000"/>
          </a:xfrm>
        </p:spPr>
        <p:txBody>
          <a:bodyPr/>
          <a:lstStyle/>
          <a:p>
            <a:r>
              <a:rPr lang="en-IN" dirty="0"/>
              <a:t>OR</a:t>
            </a:r>
          </a:p>
        </p:txBody>
      </p:sp>
      <p:sp>
        <p:nvSpPr>
          <p:cNvPr id="6" name="Content Placeholder 5">
            <a:extLst>
              <a:ext uri="{FF2B5EF4-FFF2-40B4-BE49-F238E27FC236}">
                <a16:creationId xmlns:a16="http://schemas.microsoft.com/office/drawing/2014/main" id="{B5416228-9B3E-4A24-8A8D-7E243F2548B8}"/>
              </a:ext>
            </a:extLst>
          </p:cNvPr>
          <p:cNvSpPr>
            <a:spLocks noGrp="1"/>
          </p:cNvSpPr>
          <p:nvPr>
            <p:ph sz="half" idx="1"/>
          </p:nvPr>
        </p:nvSpPr>
        <p:spPr>
          <a:xfrm>
            <a:off x="177800" y="1600200"/>
            <a:ext cx="5384800" cy="4525963"/>
          </a:xfrm>
        </p:spPr>
        <p:txBody>
          <a:bodyPr/>
          <a:lstStyle/>
          <a:p>
            <a:r>
              <a:rPr lang="en-US" b="0" i="0" dirty="0">
                <a:solidFill>
                  <a:srgbClr val="222222"/>
                </a:solidFill>
                <a:effectLst/>
                <a:latin typeface="Montserrat"/>
              </a:rPr>
              <a:t>Let us meet tomorrow to discuss the product launch event. Please be there on time.</a:t>
            </a:r>
            <a:endParaRPr lang="en-IN" dirty="0"/>
          </a:p>
        </p:txBody>
      </p:sp>
      <p:sp>
        <p:nvSpPr>
          <p:cNvPr id="7" name="Content Placeholder 6">
            <a:extLst>
              <a:ext uri="{FF2B5EF4-FFF2-40B4-BE49-F238E27FC236}">
                <a16:creationId xmlns:a16="http://schemas.microsoft.com/office/drawing/2014/main" id="{8011ABBC-DB80-43A2-B923-60EAEAED16B6}"/>
              </a:ext>
            </a:extLst>
          </p:cNvPr>
          <p:cNvSpPr>
            <a:spLocks noGrp="1"/>
          </p:cNvSpPr>
          <p:nvPr>
            <p:ph sz="half" idx="2"/>
          </p:nvPr>
        </p:nvSpPr>
        <p:spPr>
          <a:xfrm>
            <a:off x="5991346" y="1156924"/>
            <a:ext cx="4915108" cy="4965491"/>
          </a:xfrm>
        </p:spPr>
        <p:txBody>
          <a:bodyPr/>
          <a:lstStyle/>
          <a:p>
            <a:r>
              <a:rPr lang="en-US" sz="2800" b="0" i="0" dirty="0">
                <a:solidFill>
                  <a:srgbClr val="222222"/>
                </a:solidFill>
                <a:effectLst/>
                <a:latin typeface="Montserrat"/>
              </a:rPr>
              <a:t>Let us meet tomorrow at 11 am at Conference room 3 to discuss the product launch event. We will have to decide the keynote speakers and complete the event invite draft tomorrow. Please be there on time.</a:t>
            </a:r>
            <a:endParaRPr lang="en-IN" sz="2800" dirty="0"/>
          </a:p>
        </p:txBody>
      </p:sp>
      <p:sp>
        <p:nvSpPr>
          <p:cNvPr id="2" name="Date Placeholder 1">
            <a:extLst>
              <a:ext uri="{FF2B5EF4-FFF2-40B4-BE49-F238E27FC236}">
                <a16:creationId xmlns:a16="http://schemas.microsoft.com/office/drawing/2014/main" id="{DFA1EEAE-7BB9-4850-B379-98726F7F8471}"/>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E1646B14-448A-46BC-ACEC-7F47FDC530C6}"/>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B7838B85-0A14-43F1-8F4A-7E3C5C962B9C}"/>
              </a:ext>
            </a:extLst>
          </p:cNvPr>
          <p:cNvSpPr>
            <a:spLocks noGrp="1"/>
          </p:cNvSpPr>
          <p:nvPr>
            <p:ph type="sldNum" sz="quarter" idx="12"/>
          </p:nvPr>
        </p:nvSpPr>
        <p:spPr/>
        <p:txBody>
          <a:bodyPr/>
          <a:lstStyle/>
          <a:p>
            <a:fld id="{8A3236FE-988C-464B-A2A3-99F0D79D2408}" type="slidenum">
              <a:rPr lang="en-IN" smtClean="0"/>
              <a:t>32</a:t>
            </a:fld>
            <a:endParaRPr lang="en-IN"/>
          </a:p>
        </p:txBody>
      </p:sp>
      <p:pic>
        <p:nvPicPr>
          <p:cNvPr id="9" name="Picture 8" descr="Text&#10;&#10;Description automatically generated">
            <a:extLst>
              <a:ext uri="{FF2B5EF4-FFF2-40B4-BE49-F238E27FC236}">
                <a16:creationId xmlns:a16="http://schemas.microsoft.com/office/drawing/2014/main" id="{FCA2D376-03C1-4E8E-9793-003963088A6C}"/>
              </a:ext>
            </a:extLst>
          </p:cNvPr>
          <p:cNvPicPr>
            <a:picLocks noChangeAspect="1"/>
          </p:cNvPicPr>
          <p:nvPr/>
        </p:nvPicPr>
        <p:blipFill rotWithShape="1">
          <a:blip r:embed="rId2">
            <a:extLst>
              <a:ext uri="{28A0092B-C50C-407E-A947-70E740481C1C}">
                <a14:useLocalDpi xmlns:a14="http://schemas.microsoft.com/office/drawing/2010/main" val="0"/>
              </a:ext>
            </a:extLst>
          </a:blip>
          <a:srcRect l="7943" t="7043" r="10552" b="4183"/>
          <a:stretch/>
        </p:blipFill>
        <p:spPr>
          <a:xfrm>
            <a:off x="9141779" y="4472974"/>
            <a:ext cx="2692228" cy="1649441"/>
          </a:xfrm>
          <a:prstGeom prst="rect">
            <a:avLst/>
          </a:prstGeom>
        </p:spPr>
      </p:pic>
    </p:spTree>
    <p:extLst>
      <p:ext uri="{BB962C8B-B14F-4D97-AF65-F5344CB8AC3E}">
        <p14:creationId xmlns:p14="http://schemas.microsoft.com/office/powerpoint/2010/main" val="384787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3A043-66E0-4E4A-9AC4-F46A185A03BE}"/>
              </a:ext>
            </a:extLst>
          </p:cNvPr>
          <p:cNvSpPr>
            <a:spLocks noGrp="1"/>
          </p:cNvSpPr>
          <p:nvPr>
            <p:ph type="title"/>
          </p:nvPr>
        </p:nvSpPr>
        <p:spPr>
          <a:xfrm>
            <a:off x="5734050" y="2857500"/>
            <a:ext cx="895350" cy="1143000"/>
          </a:xfrm>
        </p:spPr>
        <p:txBody>
          <a:bodyPr/>
          <a:lstStyle/>
          <a:p>
            <a:r>
              <a:rPr lang="en-IN" dirty="0"/>
              <a:t>OR</a:t>
            </a:r>
          </a:p>
        </p:txBody>
      </p:sp>
      <p:sp>
        <p:nvSpPr>
          <p:cNvPr id="6" name="Content Placeholder 5">
            <a:extLst>
              <a:ext uri="{FF2B5EF4-FFF2-40B4-BE49-F238E27FC236}">
                <a16:creationId xmlns:a16="http://schemas.microsoft.com/office/drawing/2014/main" id="{B5416228-9B3E-4A24-8A8D-7E243F2548B8}"/>
              </a:ext>
            </a:extLst>
          </p:cNvPr>
          <p:cNvSpPr>
            <a:spLocks noGrp="1"/>
          </p:cNvSpPr>
          <p:nvPr>
            <p:ph sz="half" idx="1"/>
          </p:nvPr>
        </p:nvSpPr>
        <p:spPr>
          <a:xfrm>
            <a:off x="349250" y="911186"/>
            <a:ext cx="5384800" cy="3241090"/>
          </a:xfrm>
        </p:spPr>
        <p:txBody>
          <a:bodyPr/>
          <a:lstStyle/>
          <a:p>
            <a:pPr algn="just"/>
            <a:r>
              <a:rPr lang="en-US" b="0" i="0" dirty="0">
                <a:solidFill>
                  <a:srgbClr val="222222"/>
                </a:solidFill>
                <a:effectLst/>
                <a:latin typeface="Montserrat"/>
              </a:rPr>
              <a:t>I </a:t>
            </a:r>
            <a:r>
              <a:rPr lang="en-US" sz="2800" dirty="0">
                <a:solidFill>
                  <a:srgbClr val="222222"/>
                </a:solidFill>
                <a:latin typeface="Montserrat"/>
              </a:rPr>
              <a:t>need to discuss the quarterly CSR campaign with you. Let us take the kids out this time to a nearby park or zoo instead of just visiting them. This will help enhance our brand image. We’ll talk in detail tomorrow.</a:t>
            </a:r>
            <a:endParaRPr lang="en-IN" sz="2800" dirty="0">
              <a:solidFill>
                <a:srgbClr val="222222"/>
              </a:solidFill>
              <a:latin typeface="Montserrat"/>
            </a:endParaRPr>
          </a:p>
        </p:txBody>
      </p:sp>
      <p:sp>
        <p:nvSpPr>
          <p:cNvPr id="7" name="Content Placeholder 6">
            <a:extLst>
              <a:ext uri="{FF2B5EF4-FFF2-40B4-BE49-F238E27FC236}">
                <a16:creationId xmlns:a16="http://schemas.microsoft.com/office/drawing/2014/main" id="{8011ABBC-DB80-43A2-B923-60EAEAED16B6}"/>
              </a:ext>
            </a:extLst>
          </p:cNvPr>
          <p:cNvSpPr>
            <a:spLocks noGrp="1"/>
          </p:cNvSpPr>
          <p:nvPr>
            <p:ph sz="half" idx="2"/>
          </p:nvPr>
        </p:nvSpPr>
        <p:spPr>
          <a:xfrm>
            <a:off x="6629400" y="911185"/>
            <a:ext cx="5384800" cy="5214977"/>
          </a:xfrm>
        </p:spPr>
        <p:txBody>
          <a:bodyPr/>
          <a:lstStyle/>
          <a:p>
            <a:r>
              <a:rPr lang="en-US" sz="2800" b="0" i="0" dirty="0">
                <a:solidFill>
                  <a:srgbClr val="222222"/>
                </a:solidFill>
                <a:effectLst/>
                <a:latin typeface="Montserrat"/>
              </a:rPr>
              <a:t>I think we need to talk about the CSR campaign, I mean the one which we need to do as a quarterly exercise. I think it is a great way of enhancing our brand image. Basically, it would just be a visit to an orphanage, but we can sort of do other things too. For instance, we could take the kids out for a short trip to a nearby park or zoo. Let us sit and talk tomorrow.</a:t>
            </a:r>
            <a:endParaRPr lang="en-IN" sz="2800" dirty="0"/>
          </a:p>
        </p:txBody>
      </p:sp>
      <p:sp>
        <p:nvSpPr>
          <p:cNvPr id="2" name="Date Placeholder 1">
            <a:extLst>
              <a:ext uri="{FF2B5EF4-FFF2-40B4-BE49-F238E27FC236}">
                <a16:creationId xmlns:a16="http://schemas.microsoft.com/office/drawing/2014/main" id="{DFA1EEAE-7BB9-4850-B379-98726F7F8471}"/>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E1646B14-448A-46BC-ACEC-7F47FDC530C6}"/>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B7838B85-0A14-43F1-8F4A-7E3C5C962B9C}"/>
              </a:ext>
            </a:extLst>
          </p:cNvPr>
          <p:cNvSpPr>
            <a:spLocks noGrp="1"/>
          </p:cNvSpPr>
          <p:nvPr>
            <p:ph type="sldNum" sz="quarter" idx="12"/>
          </p:nvPr>
        </p:nvSpPr>
        <p:spPr/>
        <p:txBody>
          <a:bodyPr/>
          <a:lstStyle/>
          <a:p>
            <a:fld id="{8A3236FE-988C-464B-A2A3-99F0D79D2408}" type="slidenum">
              <a:rPr lang="en-IN" smtClean="0"/>
              <a:t>33</a:t>
            </a:fld>
            <a:endParaRPr lang="en-IN"/>
          </a:p>
        </p:txBody>
      </p:sp>
      <p:pic>
        <p:nvPicPr>
          <p:cNvPr id="9" name="Picture 8" descr="Text, background pattern&#10;&#10;Description automatically generated">
            <a:extLst>
              <a:ext uri="{FF2B5EF4-FFF2-40B4-BE49-F238E27FC236}">
                <a16:creationId xmlns:a16="http://schemas.microsoft.com/office/drawing/2014/main" id="{5E5CDD81-BA26-4A94-A761-09A338310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104" y="4381580"/>
            <a:ext cx="3028014" cy="1593692"/>
          </a:xfrm>
          <a:prstGeom prst="rect">
            <a:avLst/>
          </a:prstGeom>
        </p:spPr>
      </p:pic>
    </p:spTree>
    <p:extLst>
      <p:ext uri="{BB962C8B-B14F-4D97-AF65-F5344CB8AC3E}">
        <p14:creationId xmlns:p14="http://schemas.microsoft.com/office/powerpoint/2010/main" val="263602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3A043-66E0-4E4A-9AC4-F46A185A03BE}"/>
              </a:ext>
            </a:extLst>
          </p:cNvPr>
          <p:cNvSpPr>
            <a:spLocks noGrp="1"/>
          </p:cNvSpPr>
          <p:nvPr>
            <p:ph type="title"/>
          </p:nvPr>
        </p:nvSpPr>
        <p:spPr>
          <a:xfrm>
            <a:off x="5734050" y="2857500"/>
            <a:ext cx="895350" cy="1143000"/>
          </a:xfrm>
        </p:spPr>
        <p:txBody>
          <a:bodyPr/>
          <a:lstStyle/>
          <a:p>
            <a:r>
              <a:rPr lang="en-IN" dirty="0"/>
              <a:t>OR</a:t>
            </a:r>
          </a:p>
        </p:txBody>
      </p:sp>
      <p:sp>
        <p:nvSpPr>
          <p:cNvPr id="6" name="Content Placeholder 5">
            <a:extLst>
              <a:ext uri="{FF2B5EF4-FFF2-40B4-BE49-F238E27FC236}">
                <a16:creationId xmlns:a16="http://schemas.microsoft.com/office/drawing/2014/main" id="{B5416228-9B3E-4A24-8A8D-7E243F2548B8}"/>
              </a:ext>
            </a:extLst>
          </p:cNvPr>
          <p:cNvSpPr>
            <a:spLocks noGrp="1"/>
          </p:cNvSpPr>
          <p:nvPr>
            <p:ph sz="half" idx="1"/>
          </p:nvPr>
        </p:nvSpPr>
        <p:spPr>
          <a:xfrm>
            <a:off x="349250" y="911186"/>
            <a:ext cx="5384800" cy="3450952"/>
          </a:xfrm>
        </p:spPr>
        <p:txBody>
          <a:bodyPr/>
          <a:lstStyle/>
          <a:p>
            <a:pPr algn="just"/>
            <a:r>
              <a:rPr lang="en-US" sz="2800" b="0" i="0" dirty="0">
                <a:solidFill>
                  <a:srgbClr val="222222"/>
                </a:solidFill>
                <a:effectLst/>
                <a:latin typeface="Montserrat"/>
              </a:rPr>
              <a:t>Thanks for submitting the industry report. Finn will give you some feedback on it. Finn also wanted to find out if you will be available for the client meeting tomorrow. We will be discussing the budget for the next phase of the project.</a:t>
            </a:r>
            <a:endParaRPr lang="en-IN" sz="2400" dirty="0">
              <a:solidFill>
                <a:srgbClr val="222222"/>
              </a:solidFill>
              <a:latin typeface="Montserrat"/>
            </a:endParaRPr>
          </a:p>
        </p:txBody>
      </p:sp>
      <p:sp>
        <p:nvSpPr>
          <p:cNvPr id="7" name="Content Placeholder 6">
            <a:extLst>
              <a:ext uri="{FF2B5EF4-FFF2-40B4-BE49-F238E27FC236}">
                <a16:creationId xmlns:a16="http://schemas.microsoft.com/office/drawing/2014/main" id="{8011ABBC-DB80-43A2-B923-60EAEAED16B6}"/>
              </a:ext>
            </a:extLst>
          </p:cNvPr>
          <p:cNvSpPr>
            <a:spLocks noGrp="1"/>
          </p:cNvSpPr>
          <p:nvPr>
            <p:ph sz="half" idx="2"/>
          </p:nvPr>
        </p:nvSpPr>
        <p:spPr>
          <a:xfrm>
            <a:off x="6629400" y="911185"/>
            <a:ext cx="5384800" cy="5214977"/>
          </a:xfrm>
        </p:spPr>
        <p:txBody>
          <a:bodyPr/>
          <a:lstStyle/>
          <a:p>
            <a:r>
              <a:rPr lang="en-US" sz="2800" dirty="0">
                <a:solidFill>
                  <a:srgbClr val="222222"/>
                </a:solidFill>
                <a:latin typeface="Montserrat"/>
              </a:rPr>
              <a:t>Thanks for submitting the industry report. Finn will give you some feedback on it. You will be receiving an email from him with detailed comments.</a:t>
            </a:r>
            <a:endParaRPr lang="en-IN" sz="2800" dirty="0">
              <a:solidFill>
                <a:srgbClr val="222222"/>
              </a:solidFill>
              <a:latin typeface="Montserrat"/>
            </a:endParaRPr>
          </a:p>
        </p:txBody>
      </p:sp>
      <p:sp>
        <p:nvSpPr>
          <p:cNvPr id="2" name="Date Placeholder 1">
            <a:extLst>
              <a:ext uri="{FF2B5EF4-FFF2-40B4-BE49-F238E27FC236}">
                <a16:creationId xmlns:a16="http://schemas.microsoft.com/office/drawing/2014/main" id="{DFA1EEAE-7BB9-4850-B379-98726F7F8471}"/>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E1646B14-448A-46BC-ACEC-7F47FDC530C6}"/>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B7838B85-0A14-43F1-8F4A-7E3C5C962B9C}"/>
              </a:ext>
            </a:extLst>
          </p:cNvPr>
          <p:cNvSpPr>
            <a:spLocks noGrp="1"/>
          </p:cNvSpPr>
          <p:nvPr>
            <p:ph type="sldNum" sz="quarter" idx="12"/>
          </p:nvPr>
        </p:nvSpPr>
        <p:spPr/>
        <p:txBody>
          <a:bodyPr/>
          <a:lstStyle/>
          <a:p>
            <a:fld id="{8A3236FE-988C-464B-A2A3-99F0D79D2408}" type="slidenum">
              <a:rPr lang="en-IN" smtClean="0"/>
              <a:t>34</a:t>
            </a:fld>
            <a:endParaRPr lang="en-IN"/>
          </a:p>
        </p:txBody>
      </p:sp>
      <p:pic>
        <p:nvPicPr>
          <p:cNvPr id="10" name="Picture 9" descr="Graphical user interface, application&#10;&#10;Description automatically generated">
            <a:extLst>
              <a:ext uri="{FF2B5EF4-FFF2-40B4-BE49-F238E27FC236}">
                <a16:creationId xmlns:a16="http://schemas.microsoft.com/office/drawing/2014/main" id="{1C4ED948-D96C-49B6-AD9A-5C02E854A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8550" y="3702570"/>
            <a:ext cx="2598383" cy="1943506"/>
          </a:xfrm>
          <a:prstGeom prst="rect">
            <a:avLst/>
          </a:prstGeom>
        </p:spPr>
      </p:pic>
    </p:spTree>
    <p:extLst>
      <p:ext uri="{BB962C8B-B14F-4D97-AF65-F5344CB8AC3E}">
        <p14:creationId xmlns:p14="http://schemas.microsoft.com/office/powerpoint/2010/main" val="311541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3A043-66E0-4E4A-9AC4-F46A185A03BE}"/>
              </a:ext>
            </a:extLst>
          </p:cNvPr>
          <p:cNvSpPr>
            <a:spLocks noGrp="1"/>
          </p:cNvSpPr>
          <p:nvPr>
            <p:ph type="title"/>
          </p:nvPr>
        </p:nvSpPr>
        <p:spPr>
          <a:xfrm>
            <a:off x="5818994" y="2286000"/>
            <a:ext cx="895350" cy="1143000"/>
          </a:xfrm>
        </p:spPr>
        <p:txBody>
          <a:bodyPr/>
          <a:lstStyle/>
          <a:p>
            <a:r>
              <a:rPr lang="en-IN" dirty="0"/>
              <a:t>OR</a:t>
            </a:r>
          </a:p>
        </p:txBody>
      </p:sp>
      <p:sp>
        <p:nvSpPr>
          <p:cNvPr id="6" name="Content Placeholder 5">
            <a:extLst>
              <a:ext uri="{FF2B5EF4-FFF2-40B4-BE49-F238E27FC236}">
                <a16:creationId xmlns:a16="http://schemas.microsoft.com/office/drawing/2014/main" id="{B5416228-9B3E-4A24-8A8D-7E243F2548B8}"/>
              </a:ext>
            </a:extLst>
          </p:cNvPr>
          <p:cNvSpPr>
            <a:spLocks noGrp="1"/>
          </p:cNvSpPr>
          <p:nvPr>
            <p:ph sz="half" idx="1"/>
          </p:nvPr>
        </p:nvSpPr>
        <p:spPr>
          <a:xfrm>
            <a:off x="349250" y="911186"/>
            <a:ext cx="5384800" cy="2146807"/>
          </a:xfrm>
        </p:spPr>
        <p:txBody>
          <a:bodyPr/>
          <a:lstStyle/>
          <a:p>
            <a:pPr algn="just"/>
            <a:r>
              <a:rPr lang="en-US" sz="2400" dirty="0"/>
              <a:t>Hilltop Resort is the jewel of the western hills. Take a break from your work. Escape from life’s chaos and stress. Relax and rejuvenate yourself at Hilltop. Go back fresh and energized</a:t>
            </a:r>
            <a:endParaRPr lang="en-IN" sz="1800" dirty="0">
              <a:solidFill>
                <a:srgbClr val="222222"/>
              </a:solidFill>
              <a:latin typeface="Montserrat"/>
            </a:endParaRPr>
          </a:p>
        </p:txBody>
      </p:sp>
      <p:sp>
        <p:nvSpPr>
          <p:cNvPr id="7" name="Content Placeholder 6">
            <a:extLst>
              <a:ext uri="{FF2B5EF4-FFF2-40B4-BE49-F238E27FC236}">
                <a16:creationId xmlns:a16="http://schemas.microsoft.com/office/drawing/2014/main" id="{8011ABBC-DB80-43A2-B923-60EAEAED16B6}"/>
              </a:ext>
            </a:extLst>
          </p:cNvPr>
          <p:cNvSpPr>
            <a:spLocks noGrp="1"/>
          </p:cNvSpPr>
          <p:nvPr>
            <p:ph sz="half" idx="2"/>
          </p:nvPr>
        </p:nvSpPr>
        <p:spPr>
          <a:xfrm>
            <a:off x="6629400" y="911185"/>
            <a:ext cx="5384800" cy="5214977"/>
          </a:xfrm>
        </p:spPr>
        <p:txBody>
          <a:bodyPr/>
          <a:lstStyle/>
          <a:p>
            <a:r>
              <a:rPr lang="en-US" dirty="0"/>
              <a:t>Hilltop Resort is the best resort. Do come to us on your next holiday</a:t>
            </a:r>
            <a:endParaRPr lang="en-IN" sz="2800" dirty="0">
              <a:solidFill>
                <a:srgbClr val="222222"/>
              </a:solidFill>
              <a:latin typeface="Montserrat"/>
            </a:endParaRPr>
          </a:p>
        </p:txBody>
      </p:sp>
      <p:sp>
        <p:nvSpPr>
          <p:cNvPr id="2" name="Date Placeholder 1">
            <a:extLst>
              <a:ext uri="{FF2B5EF4-FFF2-40B4-BE49-F238E27FC236}">
                <a16:creationId xmlns:a16="http://schemas.microsoft.com/office/drawing/2014/main" id="{DFA1EEAE-7BB9-4850-B379-98726F7F8471}"/>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E1646B14-448A-46BC-ACEC-7F47FDC530C6}"/>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B7838B85-0A14-43F1-8F4A-7E3C5C962B9C}"/>
              </a:ext>
            </a:extLst>
          </p:cNvPr>
          <p:cNvSpPr>
            <a:spLocks noGrp="1"/>
          </p:cNvSpPr>
          <p:nvPr>
            <p:ph type="sldNum" sz="quarter" idx="12"/>
          </p:nvPr>
        </p:nvSpPr>
        <p:spPr/>
        <p:txBody>
          <a:bodyPr/>
          <a:lstStyle/>
          <a:p>
            <a:fld id="{8A3236FE-988C-464B-A2A3-99F0D79D2408}" type="slidenum">
              <a:rPr lang="en-IN" smtClean="0"/>
              <a:t>35</a:t>
            </a:fld>
            <a:endParaRPr lang="en-IN"/>
          </a:p>
        </p:txBody>
      </p:sp>
      <p:pic>
        <p:nvPicPr>
          <p:cNvPr id="9" name="Picture 8" descr="Text&#10;&#10;Description automatically generated">
            <a:extLst>
              <a:ext uri="{FF2B5EF4-FFF2-40B4-BE49-F238E27FC236}">
                <a16:creationId xmlns:a16="http://schemas.microsoft.com/office/drawing/2014/main" id="{3231504F-F9C0-451A-AFCE-996C9BA06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3564172"/>
            <a:ext cx="3048000" cy="2286000"/>
          </a:xfrm>
          <a:prstGeom prst="rect">
            <a:avLst/>
          </a:prstGeom>
        </p:spPr>
      </p:pic>
    </p:spTree>
    <p:extLst>
      <p:ext uri="{BB962C8B-B14F-4D97-AF65-F5344CB8AC3E}">
        <p14:creationId xmlns:p14="http://schemas.microsoft.com/office/powerpoint/2010/main" val="160447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3A043-66E0-4E4A-9AC4-F46A185A03BE}"/>
              </a:ext>
            </a:extLst>
          </p:cNvPr>
          <p:cNvSpPr>
            <a:spLocks noGrp="1"/>
          </p:cNvSpPr>
          <p:nvPr>
            <p:ph type="title"/>
          </p:nvPr>
        </p:nvSpPr>
        <p:spPr>
          <a:xfrm>
            <a:off x="5818994" y="2286000"/>
            <a:ext cx="895350" cy="1143000"/>
          </a:xfrm>
        </p:spPr>
        <p:txBody>
          <a:bodyPr/>
          <a:lstStyle/>
          <a:p>
            <a:r>
              <a:rPr lang="en-IN" dirty="0"/>
              <a:t>OR</a:t>
            </a:r>
          </a:p>
        </p:txBody>
      </p:sp>
      <p:sp>
        <p:nvSpPr>
          <p:cNvPr id="6" name="Content Placeholder 5">
            <a:extLst>
              <a:ext uri="{FF2B5EF4-FFF2-40B4-BE49-F238E27FC236}">
                <a16:creationId xmlns:a16="http://schemas.microsoft.com/office/drawing/2014/main" id="{B5416228-9B3E-4A24-8A8D-7E243F2548B8}"/>
              </a:ext>
            </a:extLst>
          </p:cNvPr>
          <p:cNvSpPr>
            <a:spLocks noGrp="1"/>
          </p:cNvSpPr>
          <p:nvPr>
            <p:ph sz="half" idx="1"/>
          </p:nvPr>
        </p:nvSpPr>
        <p:spPr>
          <a:xfrm>
            <a:off x="349250" y="911186"/>
            <a:ext cx="5384800" cy="4485273"/>
          </a:xfrm>
        </p:spPr>
        <p:txBody>
          <a:bodyPr/>
          <a:lstStyle/>
          <a:p>
            <a:pPr algn="just"/>
            <a:r>
              <a:rPr lang="en-US" sz="2400" dirty="0"/>
              <a:t>As you may know we have signed up XYZ as our new client. I had a meeting with the engineering team yesterday and had discussed the campaign requirements for this project. John Redden from your team had done a pretty good job last time doing the social media campaign for ABC and so I would like him to work on the XYZ campaign too. Would you be available sometime tomorrow to discuss this further?</a:t>
            </a:r>
            <a:endParaRPr lang="en-IN" sz="1400" dirty="0">
              <a:solidFill>
                <a:srgbClr val="222222"/>
              </a:solidFill>
              <a:latin typeface="Montserrat"/>
            </a:endParaRPr>
          </a:p>
        </p:txBody>
      </p:sp>
      <p:sp>
        <p:nvSpPr>
          <p:cNvPr id="7" name="Content Placeholder 6">
            <a:extLst>
              <a:ext uri="{FF2B5EF4-FFF2-40B4-BE49-F238E27FC236}">
                <a16:creationId xmlns:a16="http://schemas.microsoft.com/office/drawing/2014/main" id="{8011ABBC-DB80-43A2-B923-60EAEAED16B6}"/>
              </a:ext>
            </a:extLst>
          </p:cNvPr>
          <p:cNvSpPr>
            <a:spLocks noGrp="1"/>
          </p:cNvSpPr>
          <p:nvPr>
            <p:ph sz="half" idx="2"/>
          </p:nvPr>
        </p:nvSpPr>
        <p:spPr>
          <a:xfrm>
            <a:off x="6629400" y="911185"/>
            <a:ext cx="5384800" cy="5214977"/>
          </a:xfrm>
        </p:spPr>
        <p:txBody>
          <a:bodyPr/>
          <a:lstStyle/>
          <a:p>
            <a:r>
              <a:rPr lang="en-US" sz="2400" dirty="0"/>
              <a:t>I would like to talk to you about the new client’s project which the engineering team had discussed yesterday. I might need the help of John from your team.</a:t>
            </a:r>
            <a:endParaRPr lang="en-IN" sz="2400" dirty="0"/>
          </a:p>
        </p:txBody>
      </p:sp>
      <p:sp>
        <p:nvSpPr>
          <p:cNvPr id="2" name="Date Placeholder 1">
            <a:extLst>
              <a:ext uri="{FF2B5EF4-FFF2-40B4-BE49-F238E27FC236}">
                <a16:creationId xmlns:a16="http://schemas.microsoft.com/office/drawing/2014/main" id="{DFA1EEAE-7BB9-4850-B379-98726F7F8471}"/>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E1646B14-448A-46BC-ACEC-7F47FDC530C6}"/>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B7838B85-0A14-43F1-8F4A-7E3C5C962B9C}"/>
              </a:ext>
            </a:extLst>
          </p:cNvPr>
          <p:cNvSpPr>
            <a:spLocks noGrp="1"/>
          </p:cNvSpPr>
          <p:nvPr>
            <p:ph type="sldNum" sz="quarter" idx="12"/>
          </p:nvPr>
        </p:nvSpPr>
        <p:spPr/>
        <p:txBody>
          <a:bodyPr/>
          <a:lstStyle/>
          <a:p>
            <a:fld id="{8A3236FE-988C-464B-A2A3-99F0D79D2408}" type="slidenum">
              <a:rPr lang="en-IN" smtClean="0"/>
              <a:t>36</a:t>
            </a:fld>
            <a:endParaRPr lang="en-IN"/>
          </a:p>
        </p:txBody>
      </p:sp>
      <p:pic>
        <p:nvPicPr>
          <p:cNvPr id="10" name="Picture 9" descr="Text&#10;&#10;Description automatically generated with medium confidence">
            <a:extLst>
              <a:ext uri="{FF2B5EF4-FFF2-40B4-BE49-F238E27FC236}">
                <a16:creationId xmlns:a16="http://schemas.microsoft.com/office/drawing/2014/main" id="{1DA1186D-C832-4864-8ABE-75085DF95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524" y="3707255"/>
            <a:ext cx="3267075" cy="1400175"/>
          </a:xfrm>
          <a:prstGeom prst="rect">
            <a:avLst/>
          </a:prstGeom>
        </p:spPr>
      </p:pic>
      <p:sp>
        <p:nvSpPr>
          <p:cNvPr id="11" name="Arrow: Left 10">
            <a:extLst>
              <a:ext uri="{FF2B5EF4-FFF2-40B4-BE49-F238E27FC236}">
                <a16:creationId xmlns:a16="http://schemas.microsoft.com/office/drawing/2014/main" id="{0169E356-0A07-4D09-94E4-8F45019C895B}"/>
              </a:ext>
            </a:extLst>
          </p:cNvPr>
          <p:cNvSpPr/>
          <p:nvPr/>
        </p:nvSpPr>
        <p:spPr bwMode="auto">
          <a:xfrm>
            <a:off x="6096000" y="4407108"/>
            <a:ext cx="1114269" cy="36512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IN"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04929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3A043-66E0-4E4A-9AC4-F46A185A03BE}"/>
              </a:ext>
            </a:extLst>
          </p:cNvPr>
          <p:cNvSpPr>
            <a:spLocks noGrp="1"/>
          </p:cNvSpPr>
          <p:nvPr>
            <p:ph type="title"/>
          </p:nvPr>
        </p:nvSpPr>
        <p:spPr>
          <a:xfrm>
            <a:off x="5734050" y="2857500"/>
            <a:ext cx="895350" cy="1143000"/>
          </a:xfrm>
        </p:spPr>
        <p:txBody>
          <a:bodyPr/>
          <a:lstStyle/>
          <a:p>
            <a:r>
              <a:rPr lang="en-IN" dirty="0"/>
              <a:t>OR</a:t>
            </a:r>
          </a:p>
        </p:txBody>
      </p:sp>
      <p:sp>
        <p:nvSpPr>
          <p:cNvPr id="6" name="Content Placeholder 5">
            <a:extLst>
              <a:ext uri="{FF2B5EF4-FFF2-40B4-BE49-F238E27FC236}">
                <a16:creationId xmlns:a16="http://schemas.microsoft.com/office/drawing/2014/main" id="{B5416228-9B3E-4A24-8A8D-7E243F2548B8}"/>
              </a:ext>
            </a:extLst>
          </p:cNvPr>
          <p:cNvSpPr>
            <a:spLocks noGrp="1"/>
          </p:cNvSpPr>
          <p:nvPr>
            <p:ph sz="half" idx="1"/>
          </p:nvPr>
        </p:nvSpPr>
        <p:spPr>
          <a:xfrm>
            <a:off x="349250" y="591302"/>
            <a:ext cx="5384800" cy="4325471"/>
          </a:xfrm>
        </p:spPr>
        <p:txBody>
          <a:bodyPr/>
          <a:lstStyle/>
          <a:p>
            <a:pPr algn="just"/>
            <a:r>
              <a:rPr lang="en-US" sz="2800" dirty="0"/>
              <a:t>I really do not appreciate how your IT team ignores the requests of my team alone. My team is an important function in this organization too and we have our own IT requirement. Can you ensure that your team responds promptly to my team’s requests hereon?</a:t>
            </a:r>
          </a:p>
          <a:p>
            <a:pPr marL="0" indent="0">
              <a:buNone/>
            </a:pPr>
            <a:br>
              <a:rPr lang="en-US" sz="1800" dirty="0"/>
            </a:br>
            <a:endParaRPr lang="en-IN" sz="2800" dirty="0">
              <a:solidFill>
                <a:srgbClr val="222222"/>
              </a:solidFill>
              <a:latin typeface="Montserrat"/>
            </a:endParaRPr>
          </a:p>
        </p:txBody>
      </p:sp>
      <p:sp>
        <p:nvSpPr>
          <p:cNvPr id="7" name="Content Placeholder 6">
            <a:extLst>
              <a:ext uri="{FF2B5EF4-FFF2-40B4-BE49-F238E27FC236}">
                <a16:creationId xmlns:a16="http://schemas.microsoft.com/office/drawing/2014/main" id="{8011ABBC-DB80-43A2-B923-60EAEAED16B6}"/>
              </a:ext>
            </a:extLst>
          </p:cNvPr>
          <p:cNvSpPr>
            <a:spLocks noGrp="1"/>
          </p:cNvSpPr>
          <p:nvPr>
            <p:ph sz="half" idx="2"/>
          </p:nvPr>
        </p:nvSpPr>
        <p:spPr>
          <a:xfrm>
            <a:off x="6629400" y="591302"/>
            <a:ext cx="5384800" cy="5539675"/>
          </a:xfrm>
        </p:spPr>
        <p:txBody>
          <a:bodyPr/>
          <a:lstStyle/>
          <a:p>
            <a:r>
              <a:rPr lang="en-US" sz="2800" dirty="0"/>
              <a:t>I understand that the IT team is swamped with work and gets requests from every department in the organization. My team, however, is working on a high-priority project and I would greatly appreciate if you could ask your team members to respond to my team’s queries promptly and help us complete this project on time. Please do let me know if you need anything from me.</a:t>
            </a:r>
            <a:endParaRPr lang="en-IN" sz="2800" dirty="0"/>
          </a:p>
        </p:txBody>
      </p:sp>
      <p:sp>
        <p:nvSpPr>
          <p:cNvPr id="2" name="Date Placeholder 1">
            <a:extLst>
              <a:ext uri="{FF2B5EF4-FFF2-40B4-BE49-F238E27FC236}">
                <a16:creationId xmlns:a16="http://schemas.microsoft.com/office/drawing/2014/main" id="{DFA1EEAE-7BB9-4850-B379-98726F7F8471}"/>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E1646B14-448A-46BC-ACEC-7F47FDC530C6}"/>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B7838B85-0A14-43F1-8F4A-7E3C5C962B9C}"/>
              </a:ext>
            </a:extLst>
          </p:cNvPr>
          <p:cNvSpPr>
            <a:spLocks noGrp="1"/>
          </p:cNvSpPr>
          <p:nvPr>
            <p:ph type="sldNum" sz="quarter" idx="12"/>
          </p:nvPr>
        </p:nvSpPr>
        <p:spPr/>
        <p:txBody>
          <a:bodyPr/>
          <a:lstStyle/>
          <a:p>
            <a:fld id="{8A3236FE-988C-464B-A2A3-99F0D79D2408}" type="slidenum">
              <a:rPr lang="en-IN" smtClean="0"/>
              <a:t>37</a:t>
            </a:fld>
            <a:endParaRPr lang="en-IN"/>
          </a:p>
        </p:txBody>
      </p:sp>
      <p:pic>
        <p:nvPicPr>
          <p:cNvPr id="9" name="Picture 8" descr="A picture containing text&#10;&#10;Description automatically generated">
            <a:extLst>
              <a:ext uri="{FF2B5EF4-FFF2-40B4-BE49-F238E27FC236}">
                <a16:creationId xmlns:a16="http://schemas.microsoft.com/office/drawing/2014/main" id="{7F6976F3-D829-4351-A1C8-B0F209EDDF1A}"/>
              </a:ext>
            </a:extLst>
          </p:cNvPr>
          <p:cNvPicPr>
            <a:picLocks noChangeAspect="1"/>
          </p:cNvPicPr>
          <p:nvPr/>
        </p:nvPicPr>
        <p:blipFill rotWithShape="1">
          <a:blip r:embed="rId2">
            <a:extLst>
              <a:ext uri="{28A0092B-C50C-407E-A947-70E740481C1C}">
                <a14:useLocalDpi xmlns:a14="http://schemas.microsoft.com/office/drawing/2010/main" val="0"/>
              </a:ext>
            </a:extLst>
          </a:blip>
          <a:srcRect l="22623" t="39781" r="20942" b="36831"/>
          <a:stretch/>
        </p:blipFill>
        <p:spPr>
          <a:xfrm>
            <a:off x="3804672" y="5142147"/>
            <a:ext cx="3006191" cy="700789"/>
          </a:xfrm>
          <a:prstGeom prst="rect">
            <a:avLst/>
          </a:prstGeom>
        </p:spPr>
      </p:pic>
    </p:spTree>
    <p:extLst>
      <p:ext uri="{BB962C8B-B14F-4D97-AF65-F5344CB8AC3E}">
        <p14:creationId xmlns:p14="http://schemas.microsoft.com/office/powerpoint/2010/main" val="128489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3A043-66E0-4E4A-9AC4-F46A185A03BE}"/>
              </a:ext>
            </a:extLst>
          </p:cNvPr>
          <p:cNvSpPr>
            <a:spLocks noGrp="1"/>
          </p:cNvSpPr>
          <p:nvPr>
            <p:ph type="title"/>
          </p:nvPr>
        </p:nvSpPr>
        <p:spPr>
          <a:xfrm>
            <a:off x="5734050" y="2857500"/>
            <a:ext cx="895350" cy="1143000"/>
          </a:xfrm>
        </p:spPr>
        <p:txBody>
          <a:bodyPr/>
          <a:lstStyle/>
          <a:p>
            <a:r>
              <a:rPr lang="en-IN" dirty="0"/>
              <a:t>OR</a:t>
            </a:r>
          </a:p>
        </p:txBody>
      </p:sp>
      <p:sp>
        <p:nvSpPr>
          <p:cNvPr id="6" name="Content Placeholder 5">
            <a:extLst>
              <a:ext uri="{FF2B5EF4-FFF2-40B4-BE49-F238E27FC236}">
                <a16:creationId xmlns:a16="http://schemas.microsoft.com/office/drawing/2014/main" id="{B5416228-9B3E-4A24-8A8D-7E243F2548B8}"/>
              </a:ext>
            </a:extLst>
          </p:cNvPr>
          <p:cNvSpPr>
            <a:spLocks noGrp="1"/>
          </p:cNvSpPr>
          <p:nvPr>
            <p:ph sz="half" idx="1"/>
          </p:nvPr>
        </p:nvSpPr>
        <p:spPr>
          <a:xfrm>
            <a:off x="349250" y="591302"/>
            <a:ext cx="5384800" cy="4325471"/>
          </a:xfrm>
        </p:spPr>
        <p:txBody>
          <a:bodyPr/>
          <a:lstStyle/>
          <a:p>
            <a:pPr algn="just"/>
            <a:r>
              <a:rPr lang="en-US" sz="2800" dirty="0"/>
              <a:t>Further to our conversation today, I am attaching the plan for the first stage of the project. Hope the one-week deadline is okay with you and your team.</a:t>
            </a:r>
            <a:br>
              <a:rPr lang="en-US" sz="2800" dirty="0"/>
            </a:br>
            <a:endParaRPr lang="en-IN" sz="2800" dirty="0"/>
          </a:p>
        </p:txBody>
      </p:sp>
      <p:sp>
        <p:nvSpPr>
          <p:cNvPr id="7" name="Content Placeholder 6">
            <a:extLst>
              <a:ext uri="{FF2B5EF4-FFF2-40B4-BE49-F238E27FC236}">
                <a16:creationId xmlns:a16="http://schemas.microsoft.com/office/drawing/2014/main" id="{8011ABBC-DB80-43A2-B923-60EAEAED16B6}"/>
              </a:ext>
            </a:extLst>
          </p:cNvPr>
          <p:cNvSpPr>
            <a:spLocks noGrp="1"/>
          </p:cNvSpPr>
          <p:nvPr>
            <p:ph sz="half" idx="2"/>
          </p:nvPr>
        </p:nvSpPr>
        <p:spPr>
          <a:xfrm>
            <a:off x="6629400" y="591302"/>
            <a:ext cx="5384800" cy="5539675"/>
          </a:xfrm>
        </p:spPr>
        <p:txBody>
          <a:bodyPr/>
          <a:lstStyle/>
          <a:p>
            <a:pPr algn="just"/>
            <a:r>
              <a:rPr lang="en-US" sz="2800" dirty="0"/>
              <a:t>Further to our conservation today, I am attaching the plan for the first stage of the project. Hope the one weak deadline is okay with you and your team.</a:t>
            </a:r>
            <a:br>
              <a:rPr lang="en-US" sz="2800" dirty="0"/>
            </a:br>
            <a:endParaRPr lang="en-IN" sz="2800" dirty="0"/>
          </a:p>
        </p:txBody>
      </p:sp>
      <p:sp>
        <p:nvSpPr>
          <p:cNvPr id="2" name="Date Placeholder 1">
            <a:extLst>
              <a:ext uri="{FF2B5EF4-FFF2-40B4-BE49-F238E27FC236}">
                <a16:creationId xmlns:a16="http://schemas.microsoft.com/office/drawing/2014/main" id="{DFA1EEAE-7BB9-4850-B379-98726F7F8471}"/>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E1646B14-448A-46BC-ACEC-7F47FDC530C6}"/>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B7838B85-0A14-43F1-8F4A-7E3C5C962B9C}"/>
              </a:ext>
            </a:extLst>
          </p:cNvPr>
          <p:cNvSpPr>
            <a:spLocks noGrp="1"/>
          </p:cNvSpPr>
          <p:nvPr>
            <p:ph type="sldNum" sz="quarter" idx="12"/>
          </p:nvPr>
        </p:nvSpPr>
        <p:spPr/>
        <p:txBody>
          <a:bodyPr/>
          <a:lstStyle/>
          <a:p>
            <a:fld id="{8A3236FE-988C-464B-A2A3-99F0D79D2408}" type="slidenum">
              <a:rPr lang="en-IN" smtClean="0"/>
              <a:t>38</a:t>
            </a:fld>
            <a:endParaRPr lang="en-IN"/>
          </a:p>
        </p:txBody>
      </p:sp>
      <p:pic>
        <p:nvPicPr>
          <p:cNvPr id="10" name="Picture 9" descr="A picture containing text, handwear&#10;&#10;Description automatically generated">
            <a:extLst>
              <a:ext uri="{FF2B5EF4-FFF2-40B4-BE49-F238E27FC236}">
                <a16:creationId xmlns:a16="http://schemas.microsoft.com/office/drawing/2014/main" id="{896989C3-2A77-4F32-9A50-DABE6296D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553" y="2932375"/>
            <a:ext cx="3082821" cy="3082821"/>
          </a:xfrm>
          <a:prstGeom prst="rect">
            <a:avLst/>
          </a:prstGeom>
        </p:spPr>
      </p:pic>
      <p:sp>
        <p:nvSpPr>
          <p:cNvPr id="11" name="Rectangle 10">
            <a:extLst>
              <a:ext uri="{FF2B5EF4-FFF2-40B4-BE49-F238E27FC236}">
                <a16:creationId xmlns:a16="http://schemas.microsoft.com/office/drawing/2014/main" id="{C639AC6D-532A-4DF5-B4E3-BB9628246825}"/>
              </a:ext>
            </a:extLst>
          </p:cNvPr>
          <p:cNvSpPr/>
          <p:nvPr/>
        </p:nvSpPr>
        <p:spPr>
          <a:xfrm>
            <a:off x="4223501" y="5154210"/>
            <a:ext cx="391645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Correctness</a:t>
            </a:r>
          </a:p>
        </p:txBody>
      </p:sp>
    </p:spTree>
    <p:extLst>
      <p:ext uri="{BB962C8B-B14F-4D97-AF65-F5344CB8AC3E}">
        <p14:creationId xmlns:p14="http://schemas.microsoft.com/office/powerpoint/2010/main" val="361316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6A652A9-CC0C-4219-A2C1-B6427EB9333C}"/>
              </a:ext>
            </a:extLst>
          </p:cNvPr>
          <p:cNvSpPr>
            <a:spLocks noGrp="1"/>
          </p:cNvSpPr>
          <p:nvPr>
            <p:ph type="dt" sz="half" idx="10"/>
          </p:nvPr>
        </p:nvSpPr>
        <p:spPr/>
        <p:txBody>
          <a:bodyPr/>
          <a:lstStyle/>
          <a:p>
            <a:fld id="{4E3EC7B4-F799-4758-A4D7-864D3603D6CC}" type="datetime1">
              <a:rPr lang="en-IN" smtClean="0"/>
              <a:t>02-07-2021</a:t>
            </a:fld>
            <a:endParaRPr lang="en-IN"/>
          </a:p>
        </p:txBody>
      </p:sp>
      <p:sp>
        <p:nvSpPr>
          <p:cNvPr id="6" name="Footer Placeholder 5">
            <a:extLst>
              <a:ext uri="{FF2B5EF4-FFF2-40B4-BE49-F238E27FC236}">
                <a16:creationId xmlns:a16="http://schemas.microsoft.com/office/drawing/2014/main" id="{DB84FC1B-9C75-4578-A07A-3D135962625D}"/>
              </a:ext>
            </a:extLst>
          </p:cNvPr>
          <p:cNvSpPr>
            <a:spLocks noGrp="1"/>
          </p:cNvSpPr>
          <p:nvPr>
            <p:ph type="ftr" sz="quarter" idx="11"/>
          </p:nvPr>
        </p:nvSpPr>
        <p:spPr/>
        <p:txBody>
          <a:bodyPr/>
          <a:lstStyle/>
          <a:p>
            <a:r>
              <a:rPr lang="en-IN"/>
              <a:t>Communication Skills</a:t>
            </a:r>
          </a:p>
        </p:txBody>
      </p:sp>
      <p:sp>
        <p:nvSpPr>
          <p:cNvPr id="7" name="Slide Number Placeholder 6">
            <a:extLst>
              <a:ext uri="{FF2B5EF4-FFF2-40B4-BE49-F238E27FC236}">
                <a16:creationId xmlns:a16="http://schemas.microsoft.com/office/drawing/2014/main" id="{288C4290-C99C-4C01-B80E-9621BC4A089E}"/>
              </a:ext>
            </a:extLst>
          </p:cNvPr>
          <p:cNvSpPr>
            <a:spLocks noGrp="1"/>
          </p:cNvSpPr>
          <p:nvPr>
            <p:ph type="sldNum" sz="quarter" idx="12"/>
          </p:nvPr>
        </p:nvSpPr>
        <p:spPr/>
        <p:txBody>
          <a:bodyPr/>
          <a:lstStyle/>
          <a:p>
            <a:fld id="{8A3236FE-988C-464B-A2A3-99F0D79D2408}" type="slidenum">
              <a:rPr lang="en-IN" smtClean="0"/>
              <a:t>39</a:t>
            </a:fld>
            <a:endParaRPr lang="en-IN"/>
          </a:p>
        </p:txBody>
      </p:sp>
      <p:pic>
        <p:nvPicPr>
          <p:cNvPr id="9" name="Picture 8" descr="Diagram&#10;&#10;Description automatically generated">
            <a:extLst>
              <a:ext uri="{FF2B5EF4-FFF2-40B4-BE49-F238E27FC236}">
                <a16:creationId xmlns:a16="http://schemas.microsoft.com/office/drawing/2014/main" id="{08718B33-692A-40F0-ACE1-2A6D97DF69D6}"/>
              </a:ext>
            </a:extLst>
          </p:cNvPr>
          <p:cNvPicPr>
            <a:picLocks noChangeAspect="1"/>
          </p:cNvPicPr>
          <p:nvPr/>
        </p:nvPicPr>
        <p:blipFill rotWithShape="1">
          <a:blip r:embed="rId2">
            <a:extLst>
              <a:ext uri="{28A0092B-C50C-407E-A947-70E740481C1C}">
                <a14:useLocalDpi xmlns:a14="http://schemas.microsoft.com/office/drawing/2010/main" val="0"/>
              </a:ext>
            </a:extLst>
          </a:blip>
          <a:srcRect l="60480" t="35275" r="2701"/>
          <a:stretch/>
        </p:blipFill>
        <p:spPr>
          <a:xfrm>
            <a:off x="609599" y="520845"/>
            <a:ext cx="5687289" cy="5115457"/>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84BC1349-8362-4634-AF07-B1325E7B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004" y="4572968"/>
            <a:ext cx="3152444" cy="1627067"/>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9D6DA271-106A-4167-A759-2F3A78F44FE0}"/>
              </a:ext>
            </a:extLst>
          </p:cNvPr>
          <p:cNvPicPr>
            <a:picLocks noChangeAspect="1"/>
          </p:cNvPicPr>
          <p:nvPr/>
        </p:nvPicPr>
        <p:blipFill rotWithShape="1">
          <a:blip r:embed="rId4">
            <a:extLst>
              <a:ext uri="{28A0092B-C50C-407E-A947-70E740481C1C}">
                <a14:useLocalDpi xmlns:a14="http://schemas.microsoft.com/office/drawing/2010/main" val="0"/>
              </a:ext>
            </a:extLst>
          </a:blip>
          <a:srcRect b="13325"/>
          <a:stretch/>
        </p:blipFill>
        <p:spPr>
          <a:xfrm>
            <a:off x="7278633" y="657965"/>
            <a:ext cx="4067123" cy="3796323"/>
          </a:xfrm>
          <a:prstGeom prst="rect">
            <a:avLst/>
          </a:prstGeom>
        </p:spPr>
      </p:pic>
    </p:spTree>
    <p:extLst>
      <p:ext uri="{BB962C8B-B14F-4D97-AF65-F5344CB8AC3E}">
        <p14:creationId xmlns:p14="http://schemas.microsoft.com/office/powerpoint/2010/main" val="425823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D4533761-E24D-4A97-B24A-AF95E84AD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1" y="731838"/>
            <a:ext cx="9009061" cy="5405437"/>
          </a:xfrm>
          <a:prstGeom prst="rect">
            <a:avLst/>
          </a:prstGeom>
          <a:noFill/>
        </p:spPr>
      </p:pic>
      <p:sp>
        <p:nvSpPr>
          <p:cNvPr id="4" name="Date Placeholder 3" hidden="1">
            <a:extLst>
              <a:ext uri="{FF2B5EF4-FFF2-40B4-BE49-F238E27FC236}">
                <a16:creationId xmlns:a16="http://schemas.microsoft.com/office/drawing/2014/main" id="{6FE9171B-CFB2-4797-8F3A-6892AE316CA4}"/>
              </a:ext>
            </a:extLst>
          </p:cNvPr>
          <p:cNvSpPr>
            <a:spLocks noGrp="1"/>
          </p:cNvSpPr>
          <p:nvPr>
            <p:ph type="dt" sz="half" idx="10"/>
          </p:nvPr>
        </p:nvSpPr>
        <p:spPr/>
        <p:txBody>
          <a:bodyPr/>
          <a:lstStyle/>
          <a:p>
            <a:pPr>
              <a:spcAft>
                <a:spcPts val="600"/>
              </a:spcAft>
            </a:pPr>
            <a:fld id="{0E5C28D0-B6E0-43F2-A488-52D7C5AE00D2}" type="datetime1">
              <a:rPr lang="en-IN" smtClean="0"/>
              <a:pPr>
                <a:spcAft>
                  <a:spcPts val="600"/>
                </a:spcAft>
              </a:pPr>
              <a:t>02-07-2021</a:t>
            </a:fld>
            <a:endParaRPr lang="en-IN"/>
          </a:p>
        </p:txBody>
      </p:sp>
      <p:sp>
        <p:nvSpPr>
          <p:cNvPr id="5" name="Footer Placeholder 4">
            <a:extLst>
              <a:ext uri="{FF2B5EF4-FFF2-40B4-BE49-F238E27FC236}">
                <a16:creationId xmlns:a16="http://schemas.microsoft.com/office/drawing/2014/main" id="{C2F103FC-9113-45F9-B81E-CC857B0A2D97}"/>
              </a:ext>
            </a:extLst>
          </p:cNvPr>
          <p:cNvSpPr>
            <a:spLocks noGrp="1"/>
          </p:cNvSpPr>
          <p:nvPr>
            <p:ph type="ftr" sz="quarter" idx="11"/>
          </p:nvPr>
        </p:nvSpPr>
        <p:spPr/>
        <p:txBody>
          <a:bodyPr/>
          <a:lstStyle/>
          <a:p>
            <a:pPr>
              <a:spcAft>
                <a:spcPts val="600"/>
              </a:spcAft>
            </a:pPr>
            <a:r>
              <a:rPr lang="en-IN"/>
              <a:t>Communication Skills</a:t>
            </a:r>
          </a:p>
        </p:txBody>
      </p:sp>
      <p:sp>
        <p:nvSpPr>
          <p:cNvPr id="6" name="Slide Number Placeholder 5" hidden="1">
            <a:extLst>
              <a:ext uri="{FF2B5EF4-FFF2-40B4-BE49-F238E27FC236}">
                <a16:creationId xmlns:a16="http://schemas.microsoft.com/office/drawing/2014/main" id="{2911572E-FE3A-4134-9AFC-2151CBCAEE73}"/>
              </a:ext>
            </a:extLst>
          </p:cNvPr>
          <p:cNvSpPr>
            <a:spLocks noGrp="1"/>
          </p:cNvSpPr>
          <p:nvPr>
            <p:ph type="sldNum" sz="quarter" idx="12"/>
          </p:nvPr>
        </p:nvSpPr>
        <p:spPr/>
        <p:txBody>
          <a:bodyPr/>
          <a:lstStyle/>
          <a:p>
            <a:pPr>
              <a:spcAft>
                <a:spcPts val="600"/>
              </a:spcAft>
            </a:pPr>
            <a:fld id="{8A3236FE-988C-464B-A2A3-99F0D79D2408}" type="slidenum">
              <a:rPr lang="en-IN" smtClean="0"/>
              <a:pPr>
                <a:spcAft>
                  <a:spcPts val="600"/>
                </a:spcAft>
              </a:pPr>
              <a:t>4</a:t>
            </a:fld>
            <a:endParaRPr lang="en-IN"/>
          </a:p>
        </p:txBody>
      </p:sp>
    </p:spTree>
    <p:extLst>
      <p:ext uri="{BB962C8B-B14F-4D97-AF65-F5344CB8AC3E}">
        <p14:creationId xmlns:p14="http://schemas.microsoft.com/office/powerpoint/2010/main" val="3429694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E9C96C-FA30-4E92-B9AC-4061E81FD373}"/>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2E401E07-CB69-4717-826D-4D1EFF693C98}"/>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DC7B40FA-BFF4-465C-8ABC-036547506C27}"/>
              </a:ext>
            </a:extLst>
          </p:cNvPr>
          <p:cNvSpPr>
            <a:spLocks noGrp="1"/>
          </p:cNvSpPr>
          <p:nvPr>
            <p:ph type="sldNum" sz="quarter" idx="12"/>
          </p:nvPr>
        </p:nvSpPr>
        <p:spPr/>
        <p:txBody>
          <a:bodyPr/>
          <a:lstStyle/>
          <a:p>
            <a:fld id="{8A3236FE-988C-464B-A2A3-99F0D79D2408}" type="slidenum">
              <a:rPr lang="en-IN" smtClean="0"/>
              <a:t>40</a:t>
            </a:fld>
            <a:endParaRPr lang="en-IN"/>
          </a:p>
        </p:txBody>
      </p:sp>
      <p:pic>
        <p:nvPicPr>
          <p:cNvPr id="8" name="Picture 7" descr="Text&#10;&#10;Description automatically generated">
            <a:extLst>
              <a:ext uri="{FF2B5EF4-FFF2-40B4-BE49-F238E27FC236}">
                <a16:creationId xmlns:a16="http://schemas.microsoft.com/office/drawing/2014/main" id="{48A3AC60-1E25-4233-B3FB-90C24D4EA338}"/>
              </a:ext>
            </a:extLst>
          </p:cNvPr>
          <p:cNvPicPr>
            <a:picLocks noChangeAspect="1"/>
          </p:cNvPicPr>
          <p:nvPr/>
        </p:nvPicPr>
        <p:blipFill rotWithShape="1">
          <a:blip r:embed="rId2">
            <a:extLst>
              <a:ext uri="{28A0092B-C50C-407E-A947-70E740481C1C}">
                <a14:useLocalDpi xmlns:a14="http://schemas.microsoft.com/office/drawing/2010/main" val="0"/>
              </a:ext>
            </a:extLst>
          </a:blip>
          <a:srcRect b="15574"/>
          <a:stretch/>
        </p:blipFill>
        <p:spPr>
          <a:xfrm>
            <a:off x="1873770" y="1060917"/>
            <a:ext cx="8004747" cy="4095823"/>
          </a:xfrm>
          <a:prstGeom prst="rect">
            <a:avLst/>
          </a:prstGeom>
        </p:spPr>
      </p:pic>
    </p:spTree>
    <p:extLst>
      <p:ext uri="{BB962C8B-B14F-4D97-AF65-F5344CB8AC3E}">
        <p14:creationId xmlns:p14="http://schemas.microsoft.com/office/powerpoint/2010/main" val="17845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A3A5-705F-4185-8702-9594E6552064}"/>
              </a:ext>
            </a:extLst>
          </p:cNvPr>
          <p:cNvSpPr>
            <a:spLocks noGrp="1"/>
          </p:cNvSpPr>
          <p:nvPr>
            <p:ph type="title"/>
          </p:nvPr>
        </p:nvSpPr>
        <p:spPr/>
        <p:txBody>
          <a:bodyPr/>
          <a:lstStyle/>
          <a:p>
            <a:r>
              <a:rPr lang="en-US" dirty="0"/>
              <a:t>Learning Outcomes</a:t>
            </a:r>
            <a:endParaRPr lang="en-IN" dirty="0"/>
          </a:p>
        </p:txBody>
      </p:sp>
      <p:sp>
        <p:nvSpPr>
          <p:cNvPr id="3" name="Content Placeholder 2">
            <a:extLst>
              <a:ext uri="{FF2B5EF4-FFF2-40B4-BE49-F238E27FC236}">
                <a16:creationId xmlns:a16="http://schemas.microsoft.com/office/drawing/2014/main" id="{EACD7DA5-F48C-4F26-B78F-58B027AE7800}"/>
              </a:ext>
            </a:extLst>
          </p:cNvPr>
          <p:cNvSpPr>
            <a:spLocks noGrp="1"/>
          </p:cNvSpPr>
          <p:nvPr>
            <p:ph idx="1"/>
          </p:nvPr>
        </p:nvSpPr>
        <p:spPr/>
        <p:txBody>
          <a:bodyPr/>
          <a:lstStyle/>
          <a:p>
            <a:r>
              <a:rPr lang="en-IN" dirty="0"/>
              <a:t>Understand the types and flow of communication</a:t>
            </a:r>
          </a:p>
          <a:p>
            <a:endParaRPr lang="en-IN" dirty="0"/>
          </a:p>
          <a:p>
            <a:r>
              <a:rPr lang="en-US" dirty="0"/>
              <a:t>Apply the effectiveness of communication by 7 Cs</a:t>
            </a:r>
          </a:p>
          <a:p>
            <a:endParaRPr lang="en-US" dirty="0"/>
          </a:p>
          <a:p>
            <a:r>
              <a:rPr lang="en-US" dirty="0"/>
              <a:t>Analyze the modes of communication</a:t>
            </a:r>
            <a:endParaRPr lang="en-IN" dirty="0"/>
          </a:p>
        </p:txBody>
      </p:sp>
      <p:sp>
        <p:nvSpPr>
          <p:cNvPr id="4" name="Date Placeholder 3">
            <a:extLst>
              <a:ext uri="{FF2B5EF4-FFF2-40B4-BE49-F238E27FC236}">
                <a16:creationId xmlns:a16="http://schemas.microsoft.com/office/drawing/2014/main" id="{4151C3BA-8EE6-4D94-8BDD-1D6D68DC813C}"/>
              </a:ext>
            </a:extLst>
          </p:cNvPr>
          <p:cNvSpPr>
            <a:spLocks noGrp="1"/>
          </p:cNvSpPr>
          <p:nvPr>
            <p:ph type="dt" sz="half" idx="10"/>
          </p:nvPr>
        </p:nvSpPr>
        <p:spPr/>
        <p:txBody>
          <a:bodyPr/>
          <a:lstStyle/>
          <a:p>
            <a:fld id="{0E5C28D0-B6E0-43F2-A488-52D7C5AE00D2}" type="datetime1">
              <a:rPr lang="en-IN" smtClean="0"/>
              <a:t>02-07-2021</a:t>
            </a:fld>
            <a:endParaRPr lang="en-IN"/>
          </a:p>
        </p:txBody>
      </p:sp>
      <p:sp>
        <p:nvSpPr>
          <p:cNvPr id="5" name="Footer Placeholder 4">
            <a:extLst>
              <a:ext uri="{FF2B5EF4-FFF2-40B4-BE49-F238E27FC236}">
                <a16:creationId xmlns:a16="http://schemas.microsoft.com/office/drawing/2014/main" id="{54577C72-06CA-4DA6-B0D0-D2AED16F532E}"/>
              </a:ext>
            </a:extLst>
          </p:cNvPr>
          <p:cNvSpPr>
            <a:spLocks noGrp="1"/>
          </p:cNvSpPr>
          <p:nvPr>
            <p:ph type="ftr" sz="quarter" idx="11"/>
          </p:nvPr>
        </p:nvSpPr>
        <p:spPr/>
        <p:txBody>
          <a:bodyPr/>
          <a:lstStyle/>
          <a:p>
            <a:r>
              <a:rPr lang="en-IN"/>
              <a:t>Communication Skills</a:t>
            </a:r>
          </a:p>
        </p:txBody>
      </p:sp>
      <p:sp>
        <p:nvSpPr>
          <p:cNvPr id="6" name="Slide Number Placeholder 5">
            <a:extLst>
              <a:ext uri="{FF2B5EF4-FFF2-40B4-BE49-F238E27FC236}">
                <a16:creationId xmlns:a16="http://schemas.microsoft.com/office/drawing/2014/main" id="{A3595900-1121-4831-823D-DEE4EA8C25BC}"/>
              </a:ext>
            </a:extLst>
          </p:cNvPr>
          <p:cNvSpPr>
            <a:spLocks noGrp="1"/>
          </p:cNvSpPr>
          <p:nvPr>
            <p:ph type="sldNum" sz="quarter" idx="12"/>
          </p:nvPr>
        </p:nvSpPr>
        <p:spPr/>
        <p:txBody>
          <a:bodyPr/>
          <a:lstStyle/>
          <a:p>
            <a:fld id="{8A3236FE-988C-464B-A2A3-99F0D79D2408}" type="slidenum">
              <a:rPr lang="en-IN" smtClean="0"/>
              <a:t>5</a:t>
            </a:fld>
            <a:endParaRPr lang="en-IN"/>
          </a:p>
        </p:txBody>
      </p:sp>
    </p:spTree>
    <p:extLst>
      <p:ext uri="{BB962C8B-B14F-4D97-AF65-F5344CB8AC3E}">
        <p14:creationId xmlns:p14="http://schemas.microsoft.com/office/powerpoint/2010/main" val="187023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CE0AA89-F992-4CAA-A902-D3CB2837E843}"/>
              </a:ext>
            </a:extLst>
          </p:cNvPr>
          <p:cNvSpPr>
            <a:spLocks noGrp="1"/>
          </p:cNvSpPr>
          <p:nvPr>
            <p:ph type="dt" sz="half" idx="10"/>
          </p:nvPr>
        </p:nvSpPr>
        <p:spPr/>
        <p:txBody>
          <a:bodyPr/>
          <a:lstStyle/>
          <a:p>
            <a:fld id="{0E5C28D0-B6E0-43F2-A488-52D7C5AE00D2}" type="datetime1">
              <a:rPr lang="en-IN" smtClean="0"/>
              <a:t>02-07-2021</a:t>
            </a:fld>
            <a:endParaRPr lang="en-IN"/>
          </a:p>
        </p:txBody>
      </p:sp>
      <p:sp>
        <p:nvSpPr>
          <p:cNvPr id="5" name="Footer Placeholder 4">
            <a:extLst>
              <a:ext uri="{FF2B5EF4-FFF2-40B4-BE49-F238E27FC236}">
                <a16:creationId xmlns:a16="http://schemas.microsoft.com/office/drawing/2014/main" id="{2DDABA01-9A5A-4CEF-B909-4ABB12B691DC}"/>
              </a:ext>
            </a:extLst>
          </p:cNvPr>
          <p:cNvSpPr>
            <a:spLocks noGrp="1"/>
          </p:cNvSpPr>
          <p:nvPr>
            <p:ph type="ftr" sz="quarter" idx="11"/>
          </p:nvPr>
        </p:nvSpPr>
        <p:spPr/>
        <p:txBody>
          <a:bodyPr/>
          <a:lstStyle/>
          <a:p>
            <a:r>
              <a:rPr lang="en-IN"/>
              <a:t>Communication Skills</a:t>
            </a:r>
          </a:p>
        </p:txBody>
      </p:sp>
      <p:sp>
        <p:nvSpPr>
          <p:cNvPr id="6" name="Slide Number Placeholder 5">
            <a:extLst>
              <a:ext uri="{FF2B5EF4-FFF2-40B4-BE49-F238E27FC236}">
                <a16:creationId xmlns:a16="http://schemas.microsoft.com/office/drawing/2014/main" id="{F3D8A595-289A-4A3F-924D-D4A6D226A3FD}"/>
              </a:ext>
            </a:extLst>
          </p:cNvPr>
          <p:cNvSpPr>
            <a:spLocks noGrp="1"/>
          </p:cNvSpPr>
          <p:nvPr>
            <p:ph type="sldNum" sz="quarter" idx="12"/>
          </p:nvPr>
        </p:nvSpPr>
        <p:spPr/>
        <p:txBody>
          <a:bodyPr/>
          <a:lstStyle/>
          <a:p>
            <a:fld id="{8A3236FE-988C-464B-A2A3-99F0D79D2408}" type="slidenum">
              <a:rPr lang="en-IN" smtClean="0"/>
              <a:t>6</a:t>
            </a:fld>
            <a:endParaRPr lang="en-IN"/>
          </a:p>
        </p:txBody>
      </p:sp>
      <p:pic>
        <p:nvPicPr>
          <p:cNvPr id="8" name="Picture 7" descr="A car parked in front of a building&#10;&#10;Description automatically generated with medium confidence">
            <a:extLst>
              <a:ext uri="{FF2B5EF4-FFF2-40B4-BE49-F238E27FC236}">
                <a16:creationId xmlns:a16="http://schemas.microsoft.com/office/drawing/2014/main" id="{474F8014-9844-45E3-BA70-C72EA0327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114" y="277585"/>
            <a:ext cx="7249886" cy="5437415"/>
          </a:xfrm>
          <a:prstGeom prst="rect">
            <a:avLst/>
          </a:prstGeom>
        </p:spPr>
      </p:pic>
    </p:spTree>
    <p:extLst>
      <p:ext uri="{BB962C8B-B14F-4D97-AF65-F5344CB8AC3E}">
        <p14:creationId xmlns:p14="http://schemas.microsoft.com/office/powerpoint/2010/main" val="77675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5FFA15-2DC9-488E-9873-AAB2633E48BD}"/>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0A2BB592-85FB-444F-9418-46669E13A90E}"/>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3660E5CC-F696-4E5F-938B-F0E190EAFBC2}"/>
              </a:ext>
            </a:extLst>
          </p:cNvPr>
          <p:cNvSpPr>
            <a:spLocks noGrp="1"/>
          </p:cNvSpPr>
          <p:nvPr>
            <p:ph type="sldNum" sz="quarter" idx="12"/>
          </p:nvPr>
        </p:nvSpPr>
        <p:spPr/>
        <p:txBody>
          <a:bodyPr/>
          <a:lstStyle/>
          <a:p>
            <a:fld id="{8A3236FE-988C-464B-A2A3-99F0D79D2408}" type="slidenum">
              <a:rPr lang="en-IN" smtClean="0"/>
              <a:t>7</a:t>
            </a:fld>
            <a:endParaRPr lang="en-IN"/>
          </a:p>
        </p:txBody>
      </p:sp>
      <p:pic>
        <p:nvPicPr>
          <p:cNvPr id="6" name="Picture 5" descr="A couple of men posing for a photo&#10;&#10;Description automatically generated with low confidence">
            <a:extLst>
              <a:ext uri="{FF2B5EF4-FFF2-40B4-BE49-F238E27FC236}">
                <a16:creationId xmlns:a16="http://schemas.microsoft.com/office/drawing/2014/main" id="{74FE4787-A011-4A1F-9C66-1B68B7440D3A}"/>
              </a:ext>
            </a:extLst>
          </p:cNvPr>
          <p:cNvPicPr>
            <a:picLocks noChangeAspect="1"/>
          </p:cNvPicPr>
          <p:nvPr/>
        </p:nvPicPr>
        <p:blipFill rotWithShape="1">
          <a:blip r:embed="rId3">
            <a:extLst>
              <a:ext uri="{28A0092B-C50C-407E-A947-70E740481C1C}">
                <a14:useLocalDpi xmlns:a14="http://schemas.microsoft.com/office/drawing/2010/main" val="0"/>
              </a:ext>
            </a:extLst>
          </a:blip>
          <a:srcRect l="53333" r="8333"/>
          <a:stretch/>
        </p:blipFill>
        <p:spPr>
          <a:xfrm>
            <a:off x="1030514" y="588364"/>
            <a:ext cx="1843671" cy="3219138"/>
          </a:xfrm>
          <a:prstGeom prst="rect">
            <a:avLst/>
          </a:prstGeom>
        </p:spPr>
      </p:pic>
      <p:pic>
        <p:nvPicPr>
          <p:cNvPr id="8" name="Picture 7" descr="A group of people sitting at tables&#10;&#10;Description automatically generated with medium confidence">
            <a:extLst>
              <a:ext uri="{FF2B5EF4-FFF2-40B4-BE49-F238E27FC236}">
                <a16:creationId xmlns:a16="http://schemas.microsoft.com/office/drawing/2014/main" id="{3E60C8DF-6A9C-49F2-8938-FB2A20AF5771}"/>
              </a:ext>
            </a:extLst>
          </p:cNvPr>
          <p:cNvPicPr>
            <a:picLocks noChangeAspect="1"/>
          </p:cNvPicPr>
          <p:nvPr/>
        </p:nvPicPr>
        <p:blipFill rotWithShape="1">
          <a:blip r:embed="rId4">
            <a:extLst>
              <a:ext uri="{28A0092B-C50C-407E-A947-70E740481C1C}">
                <a14:useLocalDpi xmlns:a14="http://schemas.microsoft.com/office/drawing/2010/main" val="0"/>
              </a:ext>
            </a:extLst>
          </a:blip>
          <a:srcRect t="35309"/>
          <a:stretch/>
        </p:blipFill>
        <p:spPr>
          <a:xfrm>
            <a:off x="8604354" y="2894611"/>
            <a:ext cx="3282846" cy="3191365"/>
          </a:xfrm>
          <a:prstGeom prst="rect">
            <a:avLst/>
          </a:prstGeom>
        </p:spPr>
      </p:pic>
      <p:sp>
        <p:nvSpPr>
          <p:cNvPr id="9" name="Rectangle 8">
            <a:extLst>
              <a:ext uri="{FF2B5EF4-FFF2-40B4-BE49-F238E27FC236}">
                <a16:creationId xmlns:a16="http://schemas.microsoft.com/office/drawing/2014/main" id="{35DC30E8-92BE-477F-951E-3935D700E3CF}"/>
              </a:ext>
            </a:extLst>
          </p:cNvPr>
          <p:cNvSpPr/>
          <p:nvPr/>
        </p:nvSpPr>
        <p:spPr>
          <a:xfrm>
            <a:off x="763917" y="3807502"/>
            <a:ext cx="2570192"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rPr>
              <a:t>Mr. Joe</a:t>
            </a:r>
          </a:p>
        </p:txBody>
      </p:sp>
      <p:sp>
        <p:nvSpPr>
          <p:cNvPr id="10" name="Rectangle 9">
            <a:extLst>
              <a:ext uri="{FF2B5EF4-FFF2-40B4-BE49-F238E27FC236}">
                <a16:creationId xmlns:a16="http://schemas.microsoft.com/office/drawing/2014/main" id="{3CD8DEB6-574E-4CAD-81F0-04B23D2E05A9}"/>
              </a:ext>
            </a:extLst>
          </p:cNvPr>
          <p:cNvSpPr/>
          <p:nvPr/>
        </p:nvSpPr>
        <p:spPr>
          <a:xfrm>
            <a:off x="3969393" y="1019361"/>
            <a:ext cx="3539752"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New Cars on the lot</a:t>
            </a:r>
          </a:p>
        </p:txBody>
      </p:sp>
      <p:sp>
        <p:nvSpPr>
          <p:cNvPr id="11" name="Rectangle 10">
            <a:extLst>
              <a:ext uri="{FF2B5EF4-FFF2-40B4-BE49-F238E27FC236}">
                <a16:creationId xmlns:a16="http://schemas.microsoft.com/office/drawing/2014/main" id="{697AADD9-1698-4A2E-BE09-9746A7929036}"/>
              </a:ext>
            </a:extLst>
          </p:cNvPr>
          <p:cNvSpPr/>
          <p:nvPr/>
        </p:nvSpPr>
        <p:spPr>
          <a:xfrm>
            <a:off x="3950251" y="1664028"/>
            <a:ext cx="7819769"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Current interest rates available to customers</a:t>
            </a:r>
          </a:p>
        </p:txBody>
      </p:sp>
      <p:sp>
        <p:nvSpPr>
          <p:cNvPr id="12" name="Rectangle 11">
            <a:extLst>
              <a:ext uri="{FF2B5EF4-FFF2-40B4-BE49-F238E27FC236}">
                <a16:creationId xmlns:a16="http://schemas.microsoft.com/office/drawing/2014/main" id="{02CC48C7-533A-4FFB-8F03-340986A2DE8E}"/>
              </a:ext>
            </a:extLst>
          </p:cNvPr>
          <p:cNvSpPr/>
          <p:nvPr/>
        </p:nvSpPr>
        <p:spPr>
          <a:xfrm>
            <a:off x="3374083" y="3212344"/>
            <a:ext cx="5319085"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dirty="0">
                <a:ln/>
                <a:solidFill>
                  <a:schemeClr val="accent4"/>
                </a:solidFill>
              </a:rPr>
              <a:t>Monthly sales goals proximity</a:t>
            </a:r>
            <a:endParaRPr lang="en-US" sz="2800" b="1" cap="none" spc="0" dirty="0">
              <a:ln/>
              <a:solidFill>
                <a:schemeClr val="accent4"/>
              </a:solidFill>
              <a:effectLst/>
            </a:endParaRPr>
          </a:p>
        </p:txBody>
      </p:sp>
      <p:sp>
        <p:nvSpPr>
          <p:cNvPr id="13" name="Rectangle 12">
            <a:extLst>
              <a:ext uri="{FF2B5EF4-FFF2-40B4-BE49-F238E27FC236}">
                <a16:creationId xmlns:a16="http://schemas.microsoft.com/office/drawing/2014/main" id="{8FF914E1-D943-4836-A209-94E61CE5ADE6}"/>
              </a:ext>
            </a:extLst>
          </p:cNvPr>
          <p:cNvSpPr/>
          <p:nvPr/>
        </p:nvSpPr>
        <p:spPr>
          <a:xfrm>
            <a:off x="3454400" y="3765545"/>
            <a:ext cx="1863011"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4"/>
                </a:solidFill>
                <a:effectLst/>
              </a:rPr>
              <a:t>Hot Sheet</a:t>
            </a:r>
          </a:p>
        </p:txBody>
      </p:sp>
    </p:spTree>
    <p:extLst>
      <p:ext uri="{BB962C8B-B14F-4D97-AF65-F5344CB8AC3E}">
        <p14:creationId xmlns:p14="http://schemas.microsoft.com/office/powerpoint/2010/main" val="422277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AEE50-1622-4E57-8698-5C5720B8E973}"/>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C320BC8F-69A7-4A0E-9CDD-C619E72DE8D0}"/>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A34A9A61-6A65-4CEB-86E6-CF6B1FEB7835}"/>
              </a:ext>
            </a:extLst>
          </p:cNvPr>
          <p:cNvSpPr>
            <a:spLocks noGrp="1"/>
          </p:cNvSpPr>
          <p:nvPr>
            <p:ph type="sldNum" sz="quarter" idx="12"/>
          </p:nvPr>
        </p:nvSpPr>
        <p:spPr/>
        <p:txBody>
          <a:bodyPr/>
          <a:lstStyle/>
          <a:p>
            <a:fld id="{8A3236FE-988C-464B-A2A3-99F0D79D2408}" type="slidenum">
              <a:rPr lang="en-IN" smtClean="0"/>
              <a:t>8</a:t>
            </a:fld>
            <a:endParaRPr lang="en-IN"/>
          </a:p>
        </p:txBody>
      </p:sp>
      <p:pic>
        <p:nvPicPr>
          <p:cNvPr id="8" name="Picture 7" descr="A group of hands holding a white board with writing on it&#10;&#10;Description automatically generated with medium confidence">
            <a:extLst>
              <a:ext uri="{FF2B5EF4-FFF2-40B4-BE49-F238E27FC236}">
                <a16:creationId xmlns:a16="http://schemas.microsoft.com/office/drawing/2014/main" id="{38BD4124-F5ED-4735-B539-0EDE284D3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173" y="3048847"/>
            <a:ext cx="3947160" cy="2758440"/>
          </a:xfrm>
          <a:prstGeom prst="rect">
            <a:avLst/>
          </a:prstGeom>
        </p:spPr>
      </p:pic>
      <p:pic>
        <p:nvPicPr>
          <p:cNvPr id="10" name="Picture 9" descr="Icon&#10;&#10;Description automatically generated">
            <a:extLst>
              <a:ext uri="{FF2B5EF4-FFF2-40B4-BE49-F238E27FC236}">
                <a16:creationId xmlns:a16="http://schemas.microsoft.com/office/drawing/2014/main" id="{3631E145-6D90-4081-BF89-586E749B20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90" y="136524"/>
            <a:ext cx="3817620" cy="3817620"/>
          </a:xfrm>
          <a:prstGeom prst="rect">
            <a:avLst/>
          </a:prstGeom>
        </p:spPr>
      </p:pic>
      <p:pic>
        <p:nvPicPr>
          <p:cNvPr id="12" name="Picture 11" descr="A pen on a notebook&#10;&#10;Description automatically generated with low confidence">
            <a:extLst>
              <a:ext uri="{FF2B5EF4-FFF2-40B4-BE49-F238E27FC236}">
                <a16:creationId xmlns:a16="http://schemas.microsoft.com/office/drawing/2014/main" id="{B7AE4E31-6636-440C-84B0-30B2FFE9E2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804" y="2211069"/>
            <a:ext cx="2619375" cy="1743075"/>
          </a:xfrm>
          <a:prstGeom prst="rect">
            <a:avLst/>
          </a:prstGeom>
        </p:spPr>
      </p:pic>
    </p:spTree>
    <p:extLst>
      <p:ext uri="{BB962C8B-B14F-4D97-AF65-F5344CB8AC3E}">
        <p14:creationId xmlns:p14="http://schemas.microsoft.com/office/powerpoint/2010/main" val="85895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1DACC-2765-444D-8C20-0F86B90E4920}"/>
              </a:ext>
            </a:extLst>
          </p:cNvPr>
          <p:cNvSpPr>
            <a:spLocks noGrp="1"/>
          </p:cNvSpPr>
          <p:nvPr>
            <p:ph type="dt" sz="half" idx="10"/>
          </p:nvPr>
        </p:nvSpPr>
        <p:spPr/>
        <p:txBody>
          <a:bodyPr/>
          <a:lstStyle/>
          <a:p>
            <a:fld id="{2A7DA127-B8E3-4973-A85A-0DE28F70154B}" type="datetime1">
              <a:rPr lang="en-IN" smtClean="0"/>
              <a:t>02-07-2021</a:t>
            </a:fld>
            <a:endParaRPr lang="en-IN"/>
          </a:p>
        </p:txBody>
      </p:sp>
      <p:sp>
        <p:nvSpPr>
          <p:cNvPr id="3" name="Footer Placeholder 2">
            <a:extLst>
              <a:ext uri="{FF2B5EF4-FFF2-40B4-BE49-F238E27FC236}">
                <a16:creationId xmlns:a16="http://schemas.microsoft.com/office/drawing/2014/main" id="{F845A3A8-609B-422A-BEC2-E7F9093C2E06}"/>
              </a:ext>
            </a:extLst>
          </p:cNvPr>
          <p:cNvSpPr>
            <a:spLocks noGrp="1"/>
          </p:cNvSpPr>
          <p:nvPr>
            <p:ph type="ftr" sz="quarter" idx="11"/>
          </p:nvPr>
        </p:nvSpPr>
        <p:spPr/>
        <p:txBody>
          <a:bodyPr/>
          <a:lstStyle/>
          <a:p>
            <a:r>
              <a:rPr lang="en-IN"/>
              <a:t>Communication Skills</a:t>
            </a:r>
          </a:p>
        </p:txBody>
      </p:sp>
      <p:sp>
        <p:nvSpPr>
          <p:cNvPr id="4" name="Slide Number Placeholder 3">
            <a:extLst>
              <a:ext uri="{FF2B5EF4-FFF2-40B4-BE49-F238E27FC236}">
                <a16:creationId xmlns:a16="http://schemas.microsoft.com/office/drawing/2014/main" id="{88D0F082-7294-46A0-9059-4C8155314779}"/>
              </a:ext>
            </a:extLst>
          </p:cNvPr>
          <p:cNvSpPr>
            <a:spLocks noGrp="1"/>
          </p:cNvSpPr>
          <p:nvPr>
            <p:ph type="sldNum" sz="quarter" idx="12"/>
          </p:nvPr>
        </p:nvSpPr>
        <p:spPr/>
        <p:txBody>
          <a:bodyPr/>
          <a:lstStyle/>
          <a:p>
            <a:fld id="{8A3236FE-988C-464B-A2A3-99F0D79D2408}" type="slidenum">
              <a:rPr lang="en-IN" smtClean="0"/>
              <a:t>9</a:t>
            </a:fld>
            <a:endParaRPr lang="en-IN"/>
          </a:p>
        </p:txBody>
      </p:sp>
      <p:pic>
        <p:nvPicPr>
          <p:cNvPr id="6" name="Picture 5" descr="Logo&#10;&#10;Description automatically generated">
            <a:extLst>
              <a:ext uri="{FF2B5EF4-FFF2-40B4-BE49-F238E27FC236}">
                <a16:creationId xmlns:a16="http://schemas.microsoft.com/office/drawing/2014/main" id="{6E3BF4AF-6A79-4149-86A9-76BF38265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13" y="1005226"/>
            <a:ext cx="8487520" cy="3819384"/>
          </a:xfrm>
          <a:prstGeom prst="rect">
            <a:avLst/>
          </a:prstGeom>
        </p:spPr>
      </p:pic>
    </p:spTree>
    <p:extLst>
      <p:ext uri="{BB962C8B-B14F-4D97-AF65-F5344CB8AC3E}">
        <p14:creationId xmlns:p14="http://schemas.microsoft.com/office/powerpoint/2010/main" val="1353546489"/>
      </p:ext>
    </p:extLst>
  </p:cSld>
  <p:clrMapOvr>
    <a:masterClrMapping/>
  </p:clrMapOvr>
</p:sld>
</file>

<file path=ppt/theme/theme1.xml><?xml version="1.0" encoding="utf-8"?>
<a:theme xmlns:a="http://schemas.openxmlformats.org/drawingml/2006/main" name="Ppt. Template">
  <a:themeElements>
    <a:clrScheme name="">
      <a:dk1>
        <a:srgbClr val="4C4C4C"/>
      </a:dk1>
      <a:lt1>
        <a:srgbClr val="FFFFFF"/>
      </a:lt1>
      <a:dk2>
        <a:srgbClr val="1F497D"/>
      </a:dk2>
      <a:lt2>
        <a:srgbClr val="EEECE1"/>
      </a:lt2>
      <a:accent1>
        <a:srgbClr val="4F81BD"/>
      </a:accent1>
      <a:accent2>
        <a:srgbClr val="C0504D"/>
      </a:accent2>
      <a:accent3>
        <a:srgbClr val="FFFFFF"/>
      </a:accent3>
      <a:accent4>
        <a:srgbClr val="404040"/>
      </a:accent4>
      <a:accent5>
        <a:srgbClr val="B2C1DB"/>
      </a:accent5>
      <a:accent6>
        <a:srgbClr val="AE4845"/>
      </a:accent6>
      <a:hlink>
        <a:srgbClr val="0000FF"/>
      </a:hlink>
      <a:folHlink>
        <a:srgbClr val="800080"/>
      </a:folHlink>
    </a:clrScheme>
    <a:fontScheme name="Ppt. Templat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tamplet" id="{2B72D385-CA4F-4EB9-8D35-6117A4A61494}" vid="{52E330C9-003B-440F-AEEC-8C7E81CBF1B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Talewind Template</Template>
  <TotalTime>1984</TotalTime>
  <Words>1739</Words>
  <Application>Microsoft Office PowerPoint</Application>
  <PresentationFormat>Widescreen</PresentationFormat>
  <Paragraphs>219</Paragraphs>
  <Slides>40</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Calibri Light</vt:lpstr>
      <vt:lpstr>Montserrat</vt:lpstr>
      <vt:lpstr>proxima-nova</vt:lpstr>
      <vt:lpstr>Ppt. Template</vt:lpstr>
      <vt:lpstr>Custom Design</vt:lpstr>
      <vt:lpstr>PowerPoint Presentation</vt:lpstr>
      <vt:lpstr>PowerPoint Presentation</vt:lpstr>
      <vt:lpstr>How would you showcase these skills?</vt:lpstr>
      <vt:lpstr>PowerPoint Presentation</vt:lpstr>
      <vt:lpstr>Learning Outcomes</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vt:lpstr>
      <vt:lpstr>OR</vt:lpstr>
      <vt:lpstr>OR</vt:lpstr>
      <vt:lpstr>OR</vt:lpstr>
      <vt:lpstr>OR</vt:lpstr>
      <vt:lpstr>OR</vt:lpstr>
      <vt:lpstr>OR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Kharghar L5</dc:creator>
  <cp:lastModifiedBy>Kharghar L5</cp:lastModifiedBy>
  <cp:revision>123</cp:revision>
  <dcterms:created xsi:type="dcterms:W3CDTF">2021-05-24T12:22:04Z</dcterms:created>
  <dcterms:modified xsi:type="dcterms:W3CDTF">2021-07-02T13:41:02Z</dcterms:modified>
</cp:coreProperties>
</file>