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4" r:id="rId3"/>
    <p:sldId id="267" r:id="rId4"/>
    <p:sldId id="259" r:id="rId5"/>
    <p:sldId id="268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26D2B-5B6D-4117-A7AF-667959DEA51F}" type="datetimeFigureOut">
              <a:rPr lang="en-IN" smtClean="0"/>
              <a:t>06-08-2021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E441A-45C1-4FC8-B903-AD7102405F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1140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D8B67AB-ED8D-430F-940E-3B08CC2599C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3192C4-F88E-4703-B357-56E1D93631AD}" type="slidenum">
              <a:rPr lang="en-IN" altLang="en-US"/>
              <a:pPr/>
              <a:t>4</a:t>
            </a:fld>
            <a:endParaRPr lang="en-IN" altLang="en-US"/>
          </a:p>
        </p:txBody>
      </p:sp>
      <p:sp>
        <p:nvSpPr>
          <p:cNvPr id="44033" name="Rectangle 1">
            <a:extLst>
              <a:ext uri="{FF2B5EF4-FFF2-40B4-BE49-F238E27FC236}">
                <a16:creationId xmlns:a16="http://schemas.microsoft.com/office/drawing/2014/main" id="{10639A03-5B39-4E98-A075-535455893F6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0CB092DD-3E80-475A-981B-8A5AD368AC6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DCF4-A286-4283-8DC6-BC54D8806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4675AF-D7A7-4C46-89A4-537382F2A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E2F16-CF59-44E8-A3B6-4AAA5F4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46B3-6345-4B77-AB36-738376ADF51C}" type="datetimeFigureOut">
              <a:rPr lang="en-IN" smtClean="0"/>
              <a:t>06-08-2021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29B28-98C3-4313-AF34-394D0B5FD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82829-58DB-4365-9C79-A3129A813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8C0E-6045-4614-96E2-837E476CDB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596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9D0E5-C284-42B4-86C4-D37F988B4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916109-D920-4768-AB05-3C92D8840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743C7-1194-4FDE-9FF6-36DB03F3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46B3-6345-4B77-AB36-738376ADF51C}" type="datetimeFigureOut">
              <a:rPr lang="en-IN" smtClean="0"/>
              <a:t>06-08-2021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B68C2-BD47-4D6B-BD33-95690AF7B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50FC4-D4CD-425E-94E1-4010694DA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8C0E-6045-4614-96E2-837E476CDB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540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C033A4-999A-4D78-B25C-7999DF75D0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145887-0C47-4492-AAFE-8AD969E65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B0879-FE87-4EC6-A554-A6C314A0D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46B3-6345-4B77-AB36-738376ADF51C}" type="datetimeFigureOut">
              <a:rPr lang="en-IN" smtClean="0"/>
              <a:t>06-08-2021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7C1003-4E62-423F-AB3B-27627E678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E30F4-2188-4E8E-9F69-70A541C5B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8C0E-6045-4614-96E2-837E476CDB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6913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CAEA8-4F82-4B85-88F2-55F052D57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C762B-0CC4-4577-89AF-C169CF776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68890-3DA3-42F0-864E-93FFB58F2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46B3-6345-4B77-AB36-738376ADF51C}" type="datetimeFigureOut">
              <a:rPr lang="en-IN" smtClean="0"/>
              <a:t>06-08-2021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2A2AE-B0AA-427D-BBBD-7F2CB605D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18A69-D983-4C12-9BDF-F9044FCA0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8C0E-6045-4614-96E2-837E476CDB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0956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6946E-9374-4CC8-A228-30EB5EBE5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A9278-2C6E-4501-B50B-7D8302E4E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B8E77-FE54-4885-B4A6-C9FF3F32B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46B3-6345-4B77-AB36-738376ADF51C}" type="datetimeFigureOut">
              <a:rPr lang="en-IN" smtClean="0"/>
              <a:t>06-08-2021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BE9B3-DCD7-4175-B197-D21E63A52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BEA93-F02E-441B-858D-7E1D6582B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8C0E-6045-4614-96E2-837E476CDB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284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6E1A-0D3B-452E-9467-0FD7F64B9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47E6D-D67C-4F06-98AE-D9429ABC1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4C9509-21D7-4A72-B172-FD4688801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A2A61A-FE7A-4C01-85DC-292E15F94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46B3-6345-4B77-AB36-738376ADF51C}" type="datetimeFigureOut">
              <a:rPr lang="en-IN" smtClean="0"/>
              <a:t>06-08-2021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88A873-40EE-44A8-8D0A-F5D0827EB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3353FA-5DEF-49AF-AFEE-3E56B77F2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8C0E-6045-4614-96E2-837E476CDB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3776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81A96-589D-4B09-AEAF-046FC5F5F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688000-2065-4B57-83A0-61EFE0816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DDCF2-F5C1-4DE5-9E1C-AB7BFE7A0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9CD034-C719-4615-B3A2-1F9B36456A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560A74-792F-4D46-8252-8E8B185F38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B7D1B0-FDED-465B-AA92-407D48B8F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46B3-6345-4B77-AB36-738376ADF51C}" type="datetimeFigureOut">
              <a:rPr lang="en-IN" smtClean="0"/>
              <a:t>06-08-2021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E72A5B-8CA5-43F4-941A-278AA0D69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9C9A48-12E7-4001-9432-4ECFF843B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8C0E-6045-4614-96E2-837E476CDB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7239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356A3-3E0F-4C84-9F6F-9A34E4C30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213B4D-1E83-4EC9-9AD5-2A439FA7C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46B3-6345-4B77-AB36-738376ADF51C}" type="datetimeFigureOut">
              <a:rPr lang="en-IN" smtClean="0"/>
              <a:t>06-08-2021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083AF2-819F-4ED8-86AB-35A4E2769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7ECD90-EB27-41FF-AACA-8E929C7F1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8C0E-6045-4614-96E2-837E476CDB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889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4AB84A-3AED-4C8F-9B9F-7751D185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46B3-6345-4B77-AB36-738376ADF51C}" type="datetimeFigureOut">
              <a:rPr lang="en-IN" smtClean="0"/>
              <a:t>06-08-2021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97E2AD-8A41-4019-AF11-C610CCDD4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7E4366-5FAD-4751-A64E-D358E71FA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8C0E-6045-4614-96E2-837E476CDB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6650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471BE-3E70-433B-9F08-07D1F4BBB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15EBB-FE8D-4942-9431-687934161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EA420-1099-43A4-90F9-70296656E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7F5D2-9D76-4A7C-82C4-9BB8B4202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46B3-6345-4B77-AB36-738376ADF51C}" type="datetimeFigureOut">
              <a:rPr lang="en-IN" smtClean="0"/>
              <a:t>06-08-2021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517668-F505-42AD-AB91-AB5E1EDAB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5DED8-0164-4C6A-A219-2EDFD7AFE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8C0E-6045-4614-96E2-837E476CDB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360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9CE69-3B25-4433-945B-B06C31403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E9E5F7-64D9-4E19-9250-F0BE4FF2FC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5ABB84-4F38-49C2-97E4-37A056304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265B67-C79D-42A0-AD80-F51B7A25A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46B3-6345-4B77-AB36-738376ADF51C}" type="datetimeFigureOut">
              <a:rPr lang="en-IN" smtClean="0"/>
              <a:t>06-08-2021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31573-F17E-402C-9657-A34CCB3FC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A898E-9491-42AD-AD0D-DD39BD1A9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8C0E-6045-4614-96E2-837E476CDB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18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68EF65-B4C6-4BDE-B902-340CE16B0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F52FE-649F-4A9E-8593-3C37D7C53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BEA5C-D205-4A22-AF9C-3E346301EE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246B3-6345-4B77-AB36-738376ADF51C}" type="datetimeFigureOut">
              <a:rPr lang="en-IN" smtClean="0"/>
              <a:t>06-08-2021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99294-4441-4BBB-A728-E0000EBEE5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B444E-FA08-43A1-A67C-B67FECCB88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F8C0E-6045-4614-96E2-837E476CDB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16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F3B68-ACCC-40C0-A002-EB0D331628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2795" y="2124006"/>
            <a:ext cx="9144000" cy="113602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990033"/>
                </a:solidFill>
                <a:latin typeface="Bembo" panose="02020502050201020203" pitchFamily="18" charset="0"/>
              </a:rPr>
              <a:t>Lifestyle Management Course</a:t>
            </a:r>
            <a:endParaRPr lang="en-IN" b="1" dirty="0">
              <a:solidFill>
                <a:srgbClr val="990033"/>
              </a:solidFill>
              <a:latin typeface="Bembo" panose="020205020502010202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1D4B46-6326-4B59-8726-7367F7CAF2C7}"/>
              </a:ext>
            </a:extLst>
          </p:cNvPr>
          <p:cNvSpPr txBox="1"/>
          <p:nvPr/>
        </p:nvSpPr>
        <p:spPr>
          <a:xfrm>
            <a:off x="8574157" y="5718453"/>
            <a:ext cx="3617843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Prof Shrilaja Palur</a:t>
            </a:r>
            <a:endParaRPr lang="en-US" b="1" dirty="0"/>
          </a:p>
          <a:p>
            <a:r>
              <a:rPr lang="en-US" b="1" dirty="0"/>
              <a:t>ITM Business School, Kharghar</a:t>
            </a:r>
            <a:endParaRPr lang="en-IN" b="1" dirty="0"/>
          </a:p>
        </p:txBody>
      </p:sp>
      <p:pic>
        <p:nvPicPr>
          <p:cNvPr id="8" name="image1.jpeg">
            <a:extLst>
              <a:ext uri="{FF2B5EF4-FFF2-40B4-BE49-F238E27FC236}">
                <a16:creationId xmlns:a16="http://schemas.microsoft.com/office/drawing/2014/main" id="{F1FA53A5-4545-4C13-9963-D992E4D1924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26795" y="0"/>
            <a:ext cx="1475105" cy="139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627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3D4FC-A0D2-44A0-B216-DC1C6AB8E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617" y="18255"/>
            <a:ext cx="10638183" cy="1041919"/>
          </a:xfrm>
        </p:spPr>
        <p:txBody>
          <a:bodyPr>
            <a:normAutofit/>
          </a:bodyPr>
          <a:lstStyle/>
          <a:p>
            <a:pPr algn="ctr"/>
            <a:r>
              <a:rPr lang="en-US" sz="4500" b="1" dirty="0">
                <a:solidFill>
                  <a:srgbClr val="990033"/>
                </a:solidFill>
                <a:latin typeface="Bembo" panose="02020502050201020203" pitchFamily="18" charset="0"/>
              </a:rPr>
              <a:t>About the Course</a:t>
            </a:r>
            <a:endParaRPr lang="en-IN" sz="4500" b="1" dirty="0">
              <a:solidFill>
                <a:srgbClr val="990033"/>
              </a:solidFill>
              <a:latin typeface="Bembo" panose="020205020502010202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5DF4E-552D-4939-9DAF-EB904EA6D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6" y="1060174"/>
            <a:ext cx="10638183" cy="563217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Lifestyle Management Course was introduced in the year 2003.</a:t>
            </a:r>
          </a:p>
          <a:p>
            <a:pPr marL="0" indent="0">
              <a:buNone/>
            </a:pPr>
            <a:endParaRPr lang="en-US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Half Credit Course of 20 hours each batch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i.e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 16 sessions</a:t>
            </a:r>
          </a:p>
          <a:p>
            <a:endParaRPr lang="en-US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Evaluation Parameter – Internal 40 &amp; External 10 = Total 50 marks</a:t>
            </a:r>
          </a:p>
          <a:p>
            <a:endParaRPr lang="en-US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Attendance – 75% </a:t>
            </a:r>
          </a:p>
          <a:p>
            <a:endParaRPr lang="en-US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All notes are uploaded in Google Classroom.</a:t>
            </a:r>
          </a:p>
          <a:p>
            <a:endParaRPr lang="en-US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Theory , Demonstration as well as Group practice</a:t>
            </a:r>
          </a:p>
          <a:p>
            <a:pPr lvl="1"/>
            <a:endParaRPr lang="en-US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endParaRPr lang="en-US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endParaRPr lang="en-US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endParaRPr lang="en-US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endParaRPr lang="en-IN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47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FD7C1-50D3-4BB6-9894-C2C496395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426" y="132794"/>
            <a:ext cx="10515600" cy="834615"/>
          </a:xfrm>
        </p:spPr>
        <p:txBody>
          <a:bodyPr/>
          <a:lstStyle/>
          <a:p>
            <a:pPr algn="ctr"/>
            <a:r>
              <a:rPr lang="en-US" sz="4500" b="1" dirty="0">
                <a:solidFill>
                  <a:srgbClr val="990033"/>
                </a:solidFill>
                <a:latin typeface="Bembo" panose="02020502050201020203" pitchFamily="18" charset="0"/>
              </a:rPr>
              <a:t>Objectives</a:t>
            </a:r>
            <a:endParaRPr lang="en-IN" sz="4500" b="1" dirty="0">
              <a:solidFill>
                <a:srgbClr val="990033"/>
              </a:solidFill>
              <a:latin typeface="Bembo" panose="020205020502010202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01356-1DCC-4777-A0E9-EF213464E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83" y="967408"/>
            <a:ext cx="11290852" cy="5757797"/>
          </a:xfrm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altLang="en-US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Impart discipline in the young graduates aspiring to become business leaders.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IN" altLang="en-US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altLang="en-US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Physical and mental fitness.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IN" altLang="en-US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altLang="en-US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Highlight on Lifestyle Disorders and remedies.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IN" altLang="en-US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altLang="en-US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Elevate awareness and consciousness level.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IN" altLang="en-US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altLang="en-US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Work-life balance.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IN" altLang="en-US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altLang="en-US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Holistic approach towards life.</a:t>
            </a:r>
            <a:endParaRPr lang="en-IN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3EEC61-1760-4875-A16B-0EC301A6C414}"/>
              </a:ext>
            </a:extLst>
          </p:cNvPr>
          <p:cNvSpPr txBox="1"/>
          <p:nvPr/>
        </p:nvSpPr>
        <p:spPr>
          <a:xfrm>
            <a:off x="3048000" y="241665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IN" altLang="en-US" dirty="0"/>
          </a:p>
        </p:txBody>
      </p:sp>
    </p:spTree>
    <p:extLst>
      <p:ext uri="{BB962C8B-B14F-4D97-AF65-F5344CB8AC3E}">
        <p14:creationId xmlns:p14="http://schemas.microsoft.com/office/powerpoint/2010/main" val="2804809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D272310B-F9BE-4B80-9A4A-ED3422001F2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860780" y="145373"/>
            <a:ext cx="8034603" cy="941305"/>
          </a:xfrm>
          <a:ln/>
        </p:spPr>
        <p:txBody>
          <a:bodyPr vert="horz" lIns="91440" tIns="35205" rIns="91440" bIns="45720" rtlCol="0" anchor="ctr">
            <a:normAutofit/>
          </a:bodyPr>
          <a:lstStyle/>
          <a:p>
            <a:pPr algn="ctr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en-IN" altLang="en-US" sz="4500" b="1" dirty="0">
                <a:solidFill>
                  <a:srgbClr val="990033"/>
                </a:solidFill>
                <a:latin typeface="Bembo" panose="02020502050201020203" pitchFamily="18" charset="0"/>
              </a:rPr>
              <a:t>Course Contents</a:t>
            </a: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833B227D-9A44-4B70-9B39-4BE52A775E6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78429" y="993885"/>
            <a:ext cx="10999303" cy="5718742"/>
          </a:xfrm>
          <a:ln/>
        </p:spPr>
        <p:txBody>
          <a:bodyPr>
            <a:normAutofit fontScale="92500" lnSpcReduction="10000"/>
          </a:bodyPr>
          <a:lstStyle/>
          <a:p>
            <a:pPr marL="391729" indent="-293797" algn="just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Yoga concepts and principles to regulate and discipline life style.</a:t>
            </a:r>
          </a:p>
          <a:p>
            <a:pPr marL="391729" indent="-293797" algn="just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endParaRPr lang="en-IN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pPr marL="391729" indent="-293797" algn="just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Personality development, strength building, and stress management through </a:t>
            </a:r>
            <a:r>
              <a:rPr lang="en-IN" b="1" dirty="0" err="1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Suryanamaskar</a:t>
            </a:r>
            <a:r>
              <a:rPr lang="en-IN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 and other practices.</a:t>
            </a:r>
          </a:p>
          <a:p>
            <a:pPr marL="391729" indent="-293797" algn="just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endParaRPr lang="en-IN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pPr marL="0" algn="just" rtl="0" eaLnBrk="1" fontAlgn="t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Learning and analysing various </a:t>
            </a:r>
            <a:r>
              <a:rPr lang="en-IN" b="1" dirty="0" err="1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yogasanas</a:t>
            </a:r>
            <a:r>
              <a:rPr lang="en-IN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 for energy conservation and positive health</a:t>
            </a:r>
          </a:p>
          <a:p>
            <a:pPr marL="0" algn="just" rtl="0" eaLnBrk="1" fontAlgn="t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endParaRPr lang="en-IN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pPr marL="0" algn="just" rtl="0" eaLnBrk="1" fontAlgn="t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Identifying stressful areas and adopting Asanas &amp; Pranayama as practice to  breathing right</a:t>
            </a:r>
          </a:p>
          <a:p>
            <a:pPr marL="0" algn="just" rtl="0" eaLnBrk="1" fontAlgn="t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endParaRPr lang="en-IN" b="1" dirty="0">
              <a:solidFill>
                <a:schemeClr val="accent1">
                  <a:lumMod val="50000"/>
                </a:schemeClr>
              </a:solidFill>
              <a:latin typeface="Bembo" panose="02020502050201020203" pitchFamily="18" charset="0"/>
            </a:endParaRPr>
          </a:p>
          <a:p>
            <a:pPr marL="0" algn="just" rtl="0" eaLnBrk="1" fontAlgn="t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Applying Meditation techniques: </a:t>
            </a:r>
            <a:r>
              <a:rPr lang="en-IN" b="1" dirty="0" err="1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Pranadharana</a:t>
            </a:r>
            <a:r>
              <a:rPr lang="en-IN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, Reflection </a:t>
            </a:r>
            <a:r>
              <a:rPr lang="en-IN" b="1" dirty="0" err="1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Exercise,Sakshibhavana</a:t>
            </a:r>
            <a:r>
              <a:rPr lang="en-IN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 and developing value based leadership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endParaRPr lang="en-IN" sz="2800" b="1" dirty="0">
              <a:effectLst/>
              <a:latin typeface="Bembo" panose="02020502050201020203" pitchFamily="18" charset="0"/>
              <a:ea typeface="Calibri" panose="020F0502020204030204" pitchFamily="34" charset="0"/>
            </a:endParaRP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endParaRPr lang="en-IN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DED07-3B85-4D0F-BCE7-9F366563F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803380"/>
          </a:xfrm>
        </p:spPr>
        <p:txBody>
          <a:bodyPr>
            <a:normAutofit/>
          </a:bodyPr>
          <a:lstStyle/>
          <a:p>
            <a:pPr algn="ctr"/>
            <a:r>
              <a:rPr lang="en-US" sz="4500" b="1" dirty="0">
                <a:solidFill>
                  <a:srgbClr val="990033"/>
                </a:solidFill>
                <a:latin typeface="Bembo" panose="02020502050201020203" pitchFamily="18" charset="0"/>
              </a:rPr>
              <a:t>Topics Covered</a:t>
            </a:r>
            <a:endParaRPr lang="en-IN" sz="4500" b="1" dirty="0">
              <a:solidFill>
                <a:srgbClr val="990033"/>
              </a:solidFill>
              <a:latin typeface="Bembo" panose="020205020502010202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54ED8-D54D-4BA7-9D72-D5EAF3022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409" y="821636"/>
            <a:ext cx="10916478" cy="5897216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N" sz="2600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Introduction of Life Style management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N" sz="2600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Ashtanga Yoga - The eight steps in Yoga Education. 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N" sz="2600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Concept of Surya namaskar, the technique and its use for health and personality development. Practice of it. (Booklet)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N" sz="2600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Complete explanation of and practise of Yoga Asanas , Pranayama &amp; Guided Meditation, beginning with simple to moderate to advance. (Booklet)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N" sz="2600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Concept of Yogic rest, Relaxation techniques  and </a:t>
            </a:r>
            <a:r>
              <a:rPr lang="en-IN" sz="2600" b="1" dirty="0" err="1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Shavasana</a:t>
            </a:r>
            <a:r>
              <a:rPr lang="en-IN" sz="2600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IN" sz="2600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Concept of Chakras and chakra meditation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N" sz="2600" b="1" dirty="0">
                <a:solidFill>
                  <a:schemeClr val="accent1">
                    <a:lumMod val="50000"/>
                  </a:schemeClr>
                </a:solidFill>
                <a:latin typeface="Bembo" panose="02020502050201020203" pitchFamily="18" charset="0"/>
              </a:rPr>
              <a:t>What is Mudra? Concept, explanation and practise of important mudras for better concentration and creativity.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06408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8112F-84FA-4B02-9788-F1CDD7708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5408"/>
            <a:ext cx="10515600" cy="13946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rgbClr val="990033"/>
                </a:solidFill>
                <a:latin typeface="Bembo" panose="02020502050201020203" pitchFamily="18" charset="0"/>
              </a:rPr>
              <a:t>Thank You </a:t>
            </a:r>
            <a:endParaRPr lang="en-IN" sz="7200" b="1" dirty="0">
              <a:solidFill>
                <a:srgbClr val="990033"/>
              </a:solidFill>
              <a:latin typeface="Bembo" panose="02020502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279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1948</TotalTime>
  <Words>276</Words>
  <Application>Microsoft Office PowerPoint</Application>
  <PresentationFormat>Widescreen</PresentationFormat>
  <Paragraphs>51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Bembo</vt:lpstr>
      <vt:lpstr>Calibri</vt:lpstr>
      <vt:lpstr>Calibri Light</vt:lpstr>
      <vt:lpstr>Symbol</vt:lpstr>
      <vt:lpstr>Wingdings</vt:lpstr>
      <vt:lpstr>Office Theme</vt:lpstr>
      <vt:lpstr>Lifestyle Management Course</vt:lpstr>
      <vt:lpstr>About the Course</vt:lpstr>
      <vt:lpstr>Objectives</vt:lpstr>
      <vt:lpstr>Course Contents</vt:lpstr>
      <vt:lpstr>Topics Covered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Lifestyle Management Course</dc:title>
  <dc:creator>Shrilaja  Palur</dc:creator>
  <cp:lastModifiedBy>Shrilaja  Palur</cp:lastModifiedBy>
  <cp:revision>3</cp:revision>
  <dcterms:created xsi:type="dcterms:W3CDTF">2021-07-18T10:38:39Z</dcterms:created>
  <dcterms:modified xsi:type="dcterms:W3CDTF">2021-08-07T02:41:43Z</dcterms:modified>
</cp:coreProperties>
</file>