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BEC1-DEAF-4B69-B1B2-EF7B9A92B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278FD-C81F-40F7-A9C2-D67C05AE7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CF9B-8F0E-4B4B-8045-00BACEA5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DBBEF-ECA6-4868-A235-6AE7AD25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DCCF-FB29-4547-84E0-6D086A74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1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39D1-90A6-466B-B289-6B4E9DA6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38031-C07C-4366-BC70-AC68352A4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E830-BB9E-40F5-B8C5-3663BDCC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E00B-FC16-4CE7-AEEE-5C3D9993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90CA-0D56-4D57-9072-C6828ED5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77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2800B-CB92-4D8B-90D6-2E829B3F6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C6777-4018-4CB7-BF26-64AE1CC5F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B66E-C3E8-4DCF-AFAB-3E3548A4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05BB3-0F5E-4AA3-9F32-32059C2D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46E7-4C5E-46D0-9211-6E36A81A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33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1191-A0E9-4AE5-844F-30FF2D5D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D9CB-BD71-412D-8669-8CACC88D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BDFC-3323-49B4-8880-C9E1B2D3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893C-FDB6-4005-8FD7-98AA8186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9FAE-579E-4336-877B-7CB797B9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7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44B7-39CA-46E9-8891-35E0D89C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DFEDB-63EC-4FC9-9E64-CCA34A76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8679C-9CAD-4F91-8224-746D065A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2EF4A-BEC6-4FC5-855B-5A83E619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9256-33BB-4138-84C8-54EADBAA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0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4AC7-960D-4D72-8D85-9E2F83B1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DCAA-C7C3-43EB-AC14-680560700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8830F-0394-44FB-9CE7-34DBE74D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88913-C8C8-4E55-AB0E-E4E27053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5F7E4-7169-43F9-BC39-B41C0D9D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7E30-C211-4D4F-950C-E6ED86AE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71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4F89-C946-46E6-A6EE-57C97A72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D0A16-0E7B-4A99-AC31-82AF3DAB2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04D3-77B1-4807-8432-B7B01064F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693F1-5B48-41C0-9998-878653449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43749-7FAC-43B5-AC7F-D0ED0077B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0DDA6-5895-4B6B-8E60-EB141C45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A146B-808E-4AEB-A396-98D75A5A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D391A-5E49-4022-8B28-17CC879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715A-8709-44CE-813A-3914DCA2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99072-FD52-4A10-8A40-40051C52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1D76D-3306-4A64-8469-07517B64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7A6FA-C832-4D2A-8C21-5D7FA9A5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01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27EFB-EF7B-410E-9159-EAF8C997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F4227-185F-45F8-854D-B3422BA8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3D31-0A8C-4E70-A2EF-4F69166A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40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E8FE-D5BE-42BB-A2A8-4F15D540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CBAB-D6C3-4D00-85C9-D437D637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20F35-1BA4-42F0-95FE-382E11B35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7F4A6-30E2-402D-B857-2D42F6A5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B7FF9-97D5-4721-9161-3BF2D93B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CAA48-2DB2-45CB-84DE-CC896CC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12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D62E-460E-429A-B10E-F74317E3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3E116-2FFF-4A4C-859F-B85CBD69F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81E56-A196-4B34-90C4-335DF8EC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594DB-D619-42FB-B918-78AFDBC9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7E12-7BEC-4A76-B4D2-AECF43D5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2DC16-E0BC-438A-9C08-95BC073E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E5BC0-D2B3-4C60-8B16-8A1E8A9A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B9321-C81B-4BB3-ADA6-3307797D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13B6-FD92-4B65-B5BF-A00144F7C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0B61-40A1-47C3-B1D0-DF49CB8311C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90D4D-9C11-4673-B6F6-BBCB5D9F2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6F58-5666-46EF-9B6A-9332FA265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B809-EA88-4A98-8ADB-AD2B0CE96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1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rarvindersingh.com/throat-chakra-readin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rarvindersingh.com/know-power-third-eye-chakra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387-F461-4299-BFF5-A1FE5F58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139"/>
            <a:ext cx="10515600" cy="5328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Bembo" panose="02020502050201020203" pitchFamily="18" charset="0"/>
              </a:rPr>
              <a:t>Seven Chakras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Bembo" panose="02020502050201020203" pitchFamily="18" charset="0"/>
              </a:rPr>
              <a:t>and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Bembo" panose="02020502050201020203" pitchFamily="18" charset="0"/>
              </a:rPr>
              <a:t>Chakra Meditation with Mudras</a:t>
            </a:r>
            <a:endParaRPr lang="en-IN" sz="5400" b="1" dirty="0">
              <a:solidFill>
                <a:srgbClr val="002060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2C84F-DD79-4226-9FAE-6EDC4FA7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02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Bembo" panose="02020502050201020203" pitchFamily="18" charset="0"/>
              </a:rPr>
              <a:t>Sahasrara</a:t>
            </a:r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Chakra ( The Crown Chakra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A0E6-E38B-455F-9BB1-E9D101475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63" y="1968334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200" dirty="0">
                <a:latin typeface="Bembo" panose="02020502050201020203" pitchFamily="18" charset="0"/>
              </a:rPr>
              <a:t>Crown chakra is present at the top of the head.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chakra is represented by violet-white color.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Crown chakra is associated with pure consciousness and interconnection.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When this chakra is balanced, we feel a deep spiritual connection with ultimate wisdom.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4B18C3-B300-49ED-BDB7-BC05E123D4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12" r="-2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7BC0D-B04A-4BD9-B648-81F59DD2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kras Chart | Seven Chakra in Order">
            <a:extLst>
              <a:ext uri="{FF2B5EF4-FFF2-40B4-BE49-F238E27FC236}">
                <a16:creationId xmlns:a16="http://schemas.microsoft.com/office/drawing/2014/main" id="{F598A07D-BC0C-460B-9825-295FEA202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77D9-536D-4627-93A5-E00F103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18256"/>
            <a:ext cx="10515600" cy="84313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Bembo" panose="02020502050201020203" pitchFamily="18" charset="0"/>
              </a:rPr>
              <a:t>Concept of Chakra</a:t>
            </a:r>
            <a:endParaRPr lang="en-IN" b="1" dirty="0">
              <a:solidFill>
                <a:srgbClr val="002060"/>
              </a:solidFill>
              <a:latin typeface="Bembo" panose="02020502050201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42F9-474A-4C3C-B122-DD8C2776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376" y="755374"/>
            <a:ext cx="6671494" cy="5989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Sanskrit Chakra means “Wheel” which are rotating centres of energy , symbolized as coloured lotus flowers with different numbers of petals.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Chakras are whirlpools of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pranic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energy at specific areas in the body which control the circulation of “prana” through the entire human body. 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lotuses represent progressively higher states of awareness &amp; consciousness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Chakras symbolize varying levels of awareness in man-from the more instinctive realms ( levels ) associated with the “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Mooladhara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chakra “to the more intuitive levels associated with the “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Ajna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Chakra.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 chakra indicates our current physical , emotional &amp; spiritual state.</a:t>
            </a:r>
            <a:endParaRPr lang="en-IN" sz="1800" dirty="0">
              <a:solidFill>
                <a:srgbClr val="3B3835"/>
              </a:solidFill>
              <a:latin typeface="Bembo" panose="020205020502010202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Chakras lie at the intersection 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–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3 main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nadis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is - Ida / Pingala/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Sushumna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Nadis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7 chakras are –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Mooladhara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Swadishtana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Manipur,,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Anahata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Vishuddhi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Ajna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Chakras &amp; </a:t>
            </a:r>
            <a:r>
              <a:rPr lang="en-IN" sz="1800" dirty="0" err="1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Sahasrar</a:t>
            </a:r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Chakras.</a:t>
            </a:r>
          </a:p>
          <a:p>
            <a:r>
              <a:rPr lang="en-IN" sz="1800" dirty="0">
                <a:solidFill>
                  <a:srgbClr val="3B3835"/>
                </a:solidFill>
                <a:effectLst/>
                <a:latin typeface="Bembo" panose="02020502050201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chakras are aligned in an ascending column from the base of the spine to the top (crown of the head )</a:t>
            </a:r>
            <a:endParaRPr lang="en-IN" sz="1800" dirty="0">
              <a:latin typeface="Bembo" panose="020205020502010202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FC8E4-0B85-4601-9D57-39BC6D4A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0" y="609600"/>
            <a:ext cx="53244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BFD8C-C4AE-40C5-897B-2F08762B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embo" panose="02020502050201020203" pitchFamily="18" charset="0"/>
              </a:rPr>
              <a:t>Muladhara</a:t>
            </a:r>
            <a:r>
              <a:rPr lang="en-US" b="1" dirty="0">
                <a:solidFill>
                  <a:srgbClr val="002060"/>
                </a:solidFill>
                <a:latin typeface="Bembo" panose="02020502050201020203" pitchFamily="18" charset="0"/>
              </a:rPr>
              <a:t> Chakra (The Root Chakra)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2E7CA-4297-44E9-8ACC-2689FDF6B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" y="1528728"/>
            <a:ext cx="4859140" cy="480349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located at the base of the spine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The root chakra is the base chakra. It is represented by a red color.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It is associated with basic survival needs such as food, water, shelter, air, and our physical body.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related to the element of earth.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When the root chakra is balanced, we feel a sense of accomplishment, safe, supported, stable and grounded.</a:t>
            </a:r>
          </a:p>
        </p:txBody>
      </p:sp>
      <p:pic>
        <p:nvPicPr>
          <p:cNvPr id="2050" name="Picture 2" descr="Root Chakra in 7 Chakras">
            <a:extLst>
              <a:ext uri="{FF2B5EF4-FFF2-40B4-BE49-F238E27FC236}">
                <a16:creationId xmlns:a16="http://schemas.microsoft.com/office/drawing/2014/main" id="{EE0D5EE4-EAE6-4CEA-9E65-CD899F63CA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 bwMode="auto">
          <a:xfrm>
            <a:off x="5697340" y="1671568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2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73606-CD25-4ACE-9020-FD8E0EBD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embo" panose="02020502050201020203" pitchFamily="18" charset="0"/>
              </a:rPr>
              <a:t>Svadhisthana</a:t>
            </a:r>
            <a:r>
              <a:rPr lang="en-US" b="1" dirty="0">
                <a:solidFill>
                  <a:srgbClr val="002060"/>
                </a:solidFill>
                <a:latin typeface="Bembo" panose="02020502050201020203" pitchFamily="18" charset="0"/>
              </a:rPr>
              <a:t> Chakra (The Sacral Chakra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3AA6-59A2-481B-A644-A7CB25CA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588770"/>
            <a:ext cx="4579494" cy="47205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located below the navel.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It is represented by orange color. This chakra is associated with the lymphatic system and is responsible for expressing emotions.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associated with sensuality, and desire for pleasure. The sacral chakra is related to the element of water. When this chakra is balanced, we experience joy, creativity, and a connection of desire.</a:t>
            </a:r>
          </a:p>
        </p:txBody>
      </p:sp>
      <p:pic>
        <p:nvPicPr>
          <p:cNvPr id="3074" name="Picture 2" descr="Sacral Chakra in 7 Chakras">
            <a:extLst>
              <a:ext uri="{FF2B5EF4-FFF2-40B4-BE49-F238E27FC236}">
                <a16:creationId xmlns:a16="http://schemas.microsoft.com/office/drawing/2014/main" id="{3ED2A9CD-4181-4E71-9757-C9AB802870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1256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B4DAC-3748-4637-AD88-EF82FCAE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embo" panose="02020502050201020203" pitchFamily="18" charset="0"/>
              </a:rPr>
              <a:t>Manipura</a:t>
            </a:r>
            <a:r>
              <a:rPr lang="en-US" b="1" dirty="0">
                <a:solidFill>
                  <a:srgbClr val="002060"/>
                </a:solidFill>
                <a:latin typeface="Bembo" panose="02020502050201020203" pitchFamily="18" charset="0"/>
              </a:rPr>
              <a:t> Chakra (The </a:t>
            </a:r>
            <a:r>
              <a:rPr lang="en-US" sz="3600" b="1" dirty="0">
                <a:solidFill>
                  <a:srgbClr val="002060"/>
                </a:solidFill>
                <a:latin typeface="Bembo" panose="02020502050201020203" pitchFamily="18" charset="0"/>
              </a:rPr>
              <a:t>Solar Plexus Chakra )</a:t>
            </a:r>
            <a:br>
              <a:rPr lang="en-US" sz="3600" b="1" i="0" dirty="0">
                <a:effectLst/>
              </a:rPr>
            </a:br>
            <a:endParaRPr lang="en-US" sz="36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Solar Plexus Chakra in 7 Chakras">
            <a:extLst>
              <a:ext uri="{FF2B5EF4-FFF2-40B4-BE49-F238E27FC236}">
                <a16:creationId xmlns:a16="http://schemas.microsoft.com/office/drawing/2014/main" id="{959F63CC-0E90-4058-B653-CDF5C2E3F3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28FA-C28E-4F89-86A9-10E540E99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5160" y="1292019"/>
            <a:ext cx="4937760" cy="49504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dirty="0">
                <a:latin typeface="Bembo" panose="02020502050201020203" pitchFamily="18" charset="0"/>
              </a:rPr>
              <a:t>Solar Plexus chakra is located at the navel center.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represented by yellow color.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This chakra is associated with personal power, self-confidence, self-discipline, and motivation.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Solar Plexus chakra is associated with the element of fire. </a:t>
            </a:r>
          </a:p>
          <a:p>
            <a:pPr algn="just"/>
            <a:r>
              <a:rPr lang="en-US" sz="2400" dirty="0">
                <a:latin typeface="Bembo" panose="02020502050201020203" pitchFamily="18" charset="0"/>
              </a:rPr>
              <a:t>A balanced Solar Plexus chakra allows you to feel your power, sense of wisdom and decisiveness.</a:t>
            </a:r>
          </a:p>
        </p:txBody>
      </p:sp>
    </p:spTree>
    <p:extLst>
      <p:ext uri="{BB962C8B-B14F-4D97-AF65-F5344CB8AC3E}">
        <p14:creationId xmlns:p14="http://schemas.microsoft.com/office/powerpoint/2010/main" val="1014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FF1E7-2C8D-4EB7-AE5A-89D30749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75689"/>
            <a:ext cx="10515600" cy="8784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Bembo" panose="02020502050201020203" pitchFamily="18" charset="0"/>
              </a:rPr>
              <a:t>Anahata</a:t>
            </a:r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Chakra (The Heart Chakra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4473-A183-4ADA-A4E5-FE3E26144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1029846"/>
            <a:ext cx="4971465" cy="5271840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200" dirty="0">
                <a:latin typeface="Bembo" panose="02020502050201020203" pitchFamily="18" charset="0"/>
              </a:rPr>
              <a:t>Heart Chakra is located at the center of your chest.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chakra is represented by a green color.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chakra is associated with love, compassion, understanding, forgiveness, and connection.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The heart chakra is associated with the element of air.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The heart chakra is the middle of physical and spiritual chakras.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When this chakra is balanced, we can easily express our love for ourselves and others and experience a healthy relationship with others.</a:t>
            </a:r>
          </a:p>
        </p:txBody>
      </p:sp>
      <p:pic>
        <p:nvPicPr>
          <p:cNvPr id="5122" name="Picture 2" descr="Heart Chakra in 7 Chakras">
            <a:extLst>
              <a:ext uri="{FF2B5EF4-FFF2-40B4-BE49-F238E27FC236}">
                <a16:creationId xmlns:a16="http://schemas.microsoft.com/office/drawing/2014/main" id="{C9A03A81-3C73-49A4-BF49-7457D43EB0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1256" b="-2"/>
          <a:stretch/>
        </p:blipFill>
        <p:spPr bwMode="auto">
          <a:xfrm>
            <a:off x="5329274" y="1277268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6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5DB02-4F43-46D2-818E-410BD22B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Bembo" panose="02020502050201020203" pitchFamily="18" charset="0"/>
              </a:rPr>
              <a:t>Vishuddha</a:t>
            </a:r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Chakra (The Throat Chakra )</a:t>
            </a:r>
            <a:br>
              <a:rPr lang="en-US" sz="4000" b="1" i="0" dirty="0">
                <a:effectLst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97A4-338E-465A-8ED7-084E2EBF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>
                <a:latin typeface="Bembo" panose="02020502050201020203" pitchFamily="18" charset="0"/>
              </a:rPr>
              <a:t>The throat chakra is located at the base of the throat. </a:t>
            </a:r>
          </a:p>
          <a:p>
            <a:r>
              <a:rPr lang="en-US" sz="2200" dirty="0">
                <a:latin typeface="Bembo" panose="02020502050201020203" pitchFamily="18" charset="0"/>
              </a:rPr>
              <a:t>It is represented by a blue color. This chakra controls the functions of the thyroid gland. </a:t>
            </a:r>
          </a:p>
          <a:p>
            <a:r>
              <a:rPr lang="en-US" sz="2200" dirty="0">
                <a:latin typeface="Bembo" panose="02020502050201020203" pitchFamily="18" charset="0"/>
              </a:rPr>
              <a:t>This chakra is associated with the communication. </a:t>
            </a:r>
          </a:p>
          <a:p>
            <a:r>
              <a:rPr lang="en-US" sz="2200" dirty="0">
                <a:latin typeface="Bembo" panose="02020502050201020203" pitchFamily="18" charset="0"/>
              </a:rPr>
              <a:t>The </a:t>
            </a:r>
            <a:r>
              <a:rPr lang="en-US" sz="2200" dirty="0">
                <a:latin typeface="Bembo" panose="02020502050201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throat chakra</a:t>
            </a:r>
            <a:r>
              <a:rPr lang="en-US" sz="2200" dirty="0">
                <a:latin typeface="Bembo" panose="02020502050201020203" pitchFamily="18" charset="0"/>
              </a:rPr>
              <a:t> is associated with the element of space. </a:t>
            </a:r>
          </a:p>
          <a:p>
            <a:r>
              <a:rPr lang="en-US" sz="2200" dirty="0">
                <a:latin typeface="Bembo" panose="02020502050201020203" pitchFamily="18" charset="0"/>
              </a:rPr>
              <a:t>When this chakra is balanced, a person communicates effectively, feels confident and inspires others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6146" name="Picture 2" descr="Throat Chakra in 7 Chakras">
            <a:extLst>
              <a:ext uri="{FF2B5EF4-FFF2-40B4-BE49-F238E27FC236}">
                <a16:creationId xmlns:a16="http://schemas.microsoft.com/office/drawing/2014/main" id="{CEA0E6C1-73D4-4B31-B6B1-3E14BED2F9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445A8-2F1C-4467-83F4-5CE85F91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Bembo" panose="02020502050201020203" pitchFamily="18" charset="0"/>
              </a:rPr>
              <a:t>Ajna</a:t>
            </a:r>
            <a: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  <a:t> Chakra ( The Third Eye Chakra )</a:t>
            </a:r>
            <a:br>
              <a:rPr lang="en-US" sz="4000" b="1" dirty="0">
                <a:solidFill>
                  <a:srgbClr val="002060"/>
                </a:solidFill>
                <a:latin typeface="Bembo" panose="02020502050201020203" pitchFamily="18" charset="0"/>
              </a:rPr>
            </a:br>
            <a:endParaRPr lang="en-US" sz="4000" b="1" dirty="0">
              <a:solidFill>
                <a:srgbClr val="002060"/>
              </a:solidFill>
              <a:latin typeface="Bembo" panose="02020502050201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124B-F1F0-43F9-A2C8-E2745CA4C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en-US" sz="2200" dirty="0">
                <a:latin typeface="Bembo" panose="02020502050201020203" pitchFamily="18" charset="0"/>
              </a:rPr>
              <a:t>Third eye chakra is present between the eyebrows.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is represented by Indigo color.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chakra controls the functions of the pituitary gland.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This chakra is associated with intellect, wisdom, intuition, understanding, and imagination. </a:t>
            </a:r>
          </a:p>
          <a:p>
            <a:pPr algn="just"/>
            <a:r>
              <a:rPr lang="en-US" sz="2200" dirty="0">
                <a:latin typeface="Bembo" panose="02020502050201020203" pitchFamily="18" charset="0"/>
              </a:rPr>
              <a:t>A balanced </a:t>
            </a:r>
            <a:r>
              <a:rPr lang="en-US" sz="2200" dirty="0">
                <a:latin typeface="Bembo" panose="02020502050201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Third Eye chakra</a:t>
            </a:r>
            <a:r>
              <a:rPr lang="en-US" sz="2200" dirty="0">
                <a:latin typeface="Bembo" panose="02020502050201020203" pitchFamily="18" charset="0"/>
              </a:rPr>
              <a:t> assists you on the right path and helps you to follow your inner guidance.</a:t>
            </a:r>
          </a:p>
        </p:txBody>
      </p:sp>
      <p:pic>
        <p:nvPicPr>
          <p:cNvPr id="7170" name="Picture 2" descr="Third Eye Chakra in 7 Chakras">
            <a:extLst>
              <a:ext uri="{FF2B5EF4-FFF2-40B4-BE49-F238E27FC236}">
                <a16:creationId xmlns:a16="http://schemas.microsoft.com/office/drawing/2014/main" id="{3A9A8321-F3EF-444E-B1B2-6745707BC2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8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Bembo</vt:lpstr>
      <vt:lpstr>Calibri</vt:lpstr>
      <vt:lpstr>Calibri Light</vt:lpstr>
      <vt:lpstr>Office Theme</vt:lpstr>
      <vt:lpstr>PowerPoint Presentation</vt:lpstr>
      <vt:lpstr>PowerPoint Presentation</vt:lpstr>
      <vt:lpstr>Concept of Chakra</vt:lpstr>
      <vt:lpstr>Muladhara Chakra (The Root Chakra)</vt:lpstr>
      <vt:lpstr>Svadhisthana Chakra (The Sacral Chakra )</vt:lpstr>
      <vt:lpstr>Manipura Chakra (The Solar Plexus Chakra ) </vt:lpstr>
      <vt:lpstr>Anahata Chakra (The Heart Chakra )</vt:lpstr>
      <vt:lpstr> Vishuddha Chakra (The Throat Chakra ) </vt:lpstr>
      <vt:lpstr> Ajna Chakra ( The Third Eye Chakra ) </vt:lpstr>
      <vt:lpstr>Sahasrara Chakra ( The Crown Chakra 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Shrilaja  Palur</dc:creator>
  <cp:lastModifiedBy>Shrilaja  Palur</cp:lastModifiedBy>
  <cp:revision>6</cp:revision>
  <dcterms:created xsi:type="dcterms:W3CDTF">2020-11-23T18:00:07Z</dcterms:created>
  <dcterms:modified xsi:type="dcterms:W3CDTF">2020-11-29T10:24:01Z</dcterms:modified>
</cp:coreProperties>
</file>