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49"/>
  </p:notesMasterIdLst>
  <p:sldIdLst>
    <p:sldId id="306" r:id="rId3"/>
    <p:sldId id="256" r:id="rId4"/>
    <p:sldId id="257" r:id="rId5"/>
    <p:sldId id="312" r:id="rId6"/>
    <p:sldId id="313" r:id="rId7"/>
    <p:sldId id="335" r:id="rId8"/>
    <p:sldId id="337" r:id="rId9"/>
    <p:sldId id="320" r:id="rId10"/>
    <p:sldId id="304" r:id="rId11"/>
    <p:sldId id="305" r:id="rId12"/>
    <p:sldId id="261" r:id="rId13"/>
    <p:sldId id="321" r:id="rId14"/>
    <p:sldId id="307" r:id="rId15"/>
    <p:sldId id="308" r:id="rId16"/>
    <p:sldId id="309" r:id="rId17"/>
    <p:sldId id="289" r:id="rId18"/>
    <p:sldId id="288" r:id="rId19"/>
    <p:sldId id="284" r:id="rId20"/>
    <p:sldId id="285" r:id="rId21"/>
    <p:sldId id="286" r:id="rId22"/>
    <p:sldId id="287" r:id="rId23"/>
    <p:sldId id="279" r:id="rId24"/>
    <p:sldId id="330" r:id="rId25"/>
    <p:sldId id="331" r:id="rId26"/>
    <p:sldId id="332" r:id="rId27"/>
    <p:sldId id="333" r:id="rId28"/>
    <p:sldId id="264" r:id="rId29"/>
    <p:sldId id="266" r:id="rId30"/>
    <p:sldId id="338" r:id="rId31"/>
    <p:sldId id="281" r:id="rId32"/>
    <p:sldId id="265" r:id="rId33"/>
    <p:sldId id="322" r:id="rId34"/>
    <p:sldId id="323" r:id="rId35"/>
    <p:sldId id="324" r:id="rId36"/>
    <p:sldId id="325" r:id="rId37"/>
    <p:sldId id="326" r:id="rId38"/>
    <p:sldId id="327" r:id="rId39"/>
    <p:sldId id="328" r:id="rId40"/>
    <p:sldId id="329" r:id="rId41"/>
    <p:sldId id="290" r:id="rId42"/>
    <p:sldId id="310" r:id="rId43"/>
    <p:sldId id="297" r:id="rId44"/>
    <p:sldId id="311" r:id="rId45"/>
    <p:sldId id="296" r:id="rId46"/>
    <p:sldId id="300" r:id="rId47"/>
    <p:sldId id="29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53" autoAdjust="0"/>
  </p:normalViewPr>
  <p:slideViewPr>
    <p:cSldViewPr>
      <p:cViewPr varScale="1">
        <p:scale>
          <a:sx n="66" d="100"/>
          <a:sy n="66" d="100"/>
        </p:scale>
        <p:origin x="150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732915-D6F3-4CE0-8665-B329EBB461E4}"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n-US"/>
        </a:p>
      </dgm:t>
    </dgm:pt>
    <dgm:pt modelId="{983FE712-1643-4AA0-91E5-854D34FAA1F2}">
      <dgm:prSet phldrT="[Text]"/>
      <dgm:spPr/>
      <dgm:t>
        <a:bodyPr/>
        <a:lstStyle/>
        <a:p>
          <a:r>
            <a:rPr lang="en-US" dirty="0"/>
            <a:t>Personal Consumer</a:t>
          </a:r>
        </a:p>
      </dgm:t>
    </dgm:pt>
    <dgm:pt modelId="{612D8748-B22B-4AAE-A2A3-B2FC2B2B45C2}" type="parTrans" cxnId="{1CD706EA-9FA5-4796-95AF-95939338434B}">
      <dgm:prSet/>
      <dgm:spPr/>
      <dgm:t>
        <a:bodyPr/>
        <a:lstStyle/>
        <a:p>
          <a:endParaRPr lang="en-US"/>
        </a:p>
      </dgm:t>
    </dgm:pt>
    <dgm:pt modelId="{11670A7D-EDE9-4C28-AA8A-D6C7C820D2EA}" type="sibTrans" cxnId="{1CD706EA-9FA5-4796-95AF-95939338434B}">
      <dgm:prSet/>
      <dgm:spPr/>
      <dgm:t>
        <a:bodyPr/>
        <a:lstStyle/>
        <a:p>
          <a:endParaRPr lang="en-US"/>
        </a:p>
      </dgm:t>
    </dgm:pt>
    <dgm:pt modelId="{664CEAC8-FEFF-4BEB-80E6-5B667FF1BF35}">
      <dgm:prSet phldrT="[Text]"/>
      <dgm:spPr/>
      <dgm:t>
        <a:bodyPr/>
        <a:lstStyle/>
        <a:p>
          <a:pPr algn="just"/>
          <a:r>
            <a:rPr lang="en-US" dirty="0"/>
            <a:t>The individual who buys goods and services for his or her own use, for household use, for the use of a family member, or for a friend.  </a:t>
          </a:r>
        </a:p>
      </dgm:t>
    </dgm:pt>
    <dgm:pt modelId="{1694CC32-00FA-4B4B-8DE2-B9B8CF6B759D}" type="parTrans" cxnId="{CF5D175A-754F-44FD-87F3-DFCB87CA4757}">
      <dgm:prSet/>
      <dgm:spPr/>
      <dgm:t>
        <a:bodyPr/>
        <a:lstStyle/>
        <a:p>
          <a:endParaRPr lang="en-US"/>
        </a:p>
      </dgm:t>
    </dgm:pt>
    <dgm:pt modelId="{92E7ABFC-75D3-416E-BA12-3A09F036374B}" type="sibTrans" cxnId="{CF5D175A-754F-44FD-87F3-DFCB87CA4757}">
      <dgm:prSet/>
      <dgm:spPr/>
      <dgm:t>
        <a:bodyPr/>
        <a:lstStyle/>
        <a:p>
          <a:endParaRPr lang="en-US"/>
        </a:p>
      </dgm:t>
    </dgm:pt>
    <dgm:pt modelId="{55AF13EA-B9B5-45C8-9A9D-D08A22CB75E9}">
      <dgm:prSet phldrT="[Text]"/>
      <dgm:spPr/>
      <dgm:t>
        <a:bodyPr/>
        <a:lstStyle/>
        <a:p>
          <a:r>
            <a:rPr lang="en-US" dirty="0"/>
            <a:t>Organizational Consumer</a:t>
          </a:r>
        </a:p>
      </dgm:t>
    </dgm:pt>
    <dgm:pt modelId="{F8803C5D-8FCC-4042-97DA-51BA1E68387D}" type="parTrans" cxnId="{E195C5AD-2E63-4BC7-A886-0F6B809119C0}">
      <dgm:prSet/>
      <dgm:spPr/>
      <dgm:t>
        <a:bodyPr/>
        <a:lstStyle/>
        <a:p>
          <a:endParaRPr lang="en-US"/>
        </a:p>
      </dgm:t>
    </dgm:pt>
    <dgm:pt modelId="{6A9362D4-085A-4635-9B1B-17B9242F6482}" type="sibTrans" cxnId="{E195C5AD-2E63-4BC7-A886-0F6B809119C0}">
      <dgm:prSet/>
      <dgm:spPr/>
      <dgm:t>
        <a:bodyPr/>
        <a:lstStyle/>
        <a:p>
          <a:endParaRPr lang="en-US"/>
        </a:p>
      </dgm:t>
    </dgm:pt>
    <dgm:pt modelId="{A9CABA08-ADBC-43D0-9D50-484CAA605E19}">
      <dgm:prSet phldrT="[Text]"/>
      <dgm:spPr/>
      <dgm:t>
        <a:bodyPr/>
        <a:lstStyle/>
        <a:p>
          <a:pPr algn="just"/>
          <a:r>
            <a:rPr lang="en-US" dirty="0"/>
            <a:t>A business, government agency, or other institution (profit or nonprofit) that buys the goods, services, and/or equipment necessary for the organization to function.</a:t>
          </a:r>
        </a:p>
      </dgm:t>
    </dgm:pt>
    <dgm:pt modelId="{6A2C4A62-2E14-4225-BC35-D2FC7FC0765D}" type="parTrans" cxnId="{E2E63F43-D80E-4818-BD12-F8164653F9D0}">
      <dgm:prSet/>
      <dgm:spPr/>
      <dgm:t>
        <a:bodyPr/>
        <a:lstStyle/>
        <a:p>
          <a:endParaRPr lang="en-US"/>
        </a:p>
      </dgm:t>
    </dgm:pt>
    <dgm:pt modelId="{BF22163F-F66E-4A69-8A14-CE3C6A5BE0A3}" type="sibTrans" cxnId="{E2E63F43-D80E-4818-BD12-F8164653F9D0}">
      <dgm:prSet/>
      <dgm:spPr/>
      <dgm:t>
        <a:bodyPr/>
        <a:lstStyle/>
        <a:p>
          <a:endParaRPr lang="en-US"/>
        </a:p>
      </dgm:t>
    </dgm:pt>
    <dgm:pt modelId="{F3E18480-079B-4862-ABAB-AE5E75655575}" type="pres">
      <dgm:prSet presAssocID="{43732915-D6F3-4CE0-8665-B329EBB461E4}" presName="Name0" presStyleCnt="0">
        <dgm:presLayoutVars>
          <dgm:dir/>
          <dgm:animLvl val="lvl"/>
          <dgm:resizeHandles val="exact"/>
        </dgm:presLayoutVars>
      </dgm:prSet>
      <dgm:spPr/>
    </dgm:pt>
    <dgm:pt modelId="{4CF6FD27-25A5-4C82-BC32-F99B7C645CDD}" type="pres">
      <dgm:prSet presAssocID="{983FE712-1643-4AA0-91E5-854D34FAA1F2}" presName="composite" presStyleCnt="0"/>
      <dgm:spPr/>
    </dgm:pt>
    <dgm:pt modelId="{E6E16905-33A8-492F-89CC-83C8F3E015A9}" type="pres">
      <dgm:prSet presAssocID="{983FE712-1643-4AA0-91E5-854D34FAA1F2}" presName="parTx" presStyleLbl="alignNode1" presStyleIdx="0" presStyleCnt="2">
        <dgm:presLayoutVars>
          <dgm:chMax val="0"/>
          <dgm:chPref val="0"/>
          <dgm:bulletEnabled val="1"/>
        </dgm:presLayoutVars>
      </dgm:prSet>
      <dgm:spPr/>
    </dgm:pt>
    <dgm:pt modelId="{EF3FAF3C-30C5-455A-B7B7-DCCF4DABFA26}" type="pres">
      <dgm:prSet presAssocID="{983FE712-1643-4AA0-91E5-854D34FAA1F2}" presName="desTx" presStyleLbl="alignAccFollowNode1" presStyleIdx="0" presStyleCnt="2">
        <dgm:presLayoutVars>
          <dgm:bulletEnabled val="1"/>
        </dgm:presLayoutVars>
      </dgm:prSet>
      <dgm:spPr/>
    </dgm:pt>
    <dgm:pt modelId="{516DF58D-AA9B-429E-A941-C94012B34B1A}" type="pres">
      <dgm:prSet presAssocID="{11670A7D-EDE9-4C28-AA8A-D6C7C820D2EA}" presName="space" presStyleCnt="0"/>
      <dgm:spPr/>
    </dgm:pt>
    <dgm:pt modelId="{A0C32B87-E29E-49BD-A588-7AF8B0B17E79}" type="pres">
      <dgm:prSet presAssocID="{55AF13EA-B9B5-45C8-9A9D-D08A22CB75E9}" presName="composite" presStyleCnt="0"/>
      <dgm:spPr/>
    </dgm:pt>
    <dgm:pt modelId="{1B96E326-0DC3-4EF9-AFD9-689DA6C61EBC}" type="pres">
      <dgm:prSet presAssocID="{55AF13EA-B9B5-45C8-9A9D-D08A22CB75E9}" presName="parTx" presStyleLbl="alignNode1" presStyleIdx="1" presStyleCnt="2">
        <dgm:presLayoutVars>
          <dgm:chMax val="0"/>
          <dgm:chPref val="0"/>
          <dgm:bulletEnabled val="1"/>
        </dgm:presLayoutVars>
      </dgm:prSet>
      <dgm:spPr/>
    </dgm:pt>
    <dgm:pt modelId="{226585C2-6259-494F-BA44-0F6B1A1FF619}" type="pres">
      <dgm:prSet presAssocID="{55AF13EA-B9B5-45C8-9A9D-D08A22CB75E9}" presName="desTx" presStyleLbl="alignAccFollowNode1" presStyleIdx="1" presStyleCnt="2" custScaleX="100002">
        <dgm:presLayoutVars>
          <dgm:bulletEnabled val="1"/>
        </dgm:presLayoutVars>
      </dgm:prSet>
      <dgm:spPr/>
    </dgm:pt>
  </dgm:ptLst>
  <dgm:cxnLst>
    <dgm:cxn modelId="{E2E63F43-D80E-4818-BD12-F8164653F9D0}" srcId="{55AF13EA-B9B5-45C8-9A9D-D08A22CB75E9}" destId="{A9CABA08-ADBC-43D0-9D50-484CAA605E19}" srcOrd="0" destOrd="0" parTransId="{6A2C4A62-2E14-4225-BC35-D2FC7FC0765D}" sibTransId="{BF22163F-F66E-4A69-8A14-CE3C6A5BE0A3}"/>
    <dgm:cxn modelId="{13224A4C-0350-4962-BB75-86F5D8A76AB0}" type="presOf" srcId="{A9CABA08-ADBC-43D0-9D50-484CAA605E19}" destId="{226585C2-6259-494F-BA44-0F6B1A1FF619}" srcOrd="0" destOrd="0" presId="urn:microsoft.com/office/officeart/2005/8/layout/hList1"/>
    <dgm:cxn modelId="{02B10F4E-26EE-477B-83FF-CAEE7DE2B460}" type="presOf" srcId="{664CEAC8-FEFF-4BEB-80E6-5B667FF1BF35}" destId="{EF3FAF3C-30C5-455A-B7B7-DCCF4DABFA26}" srcOrd="0" destOrd="0" presId="urn:microsoft.com/office/officeart/2005/8/layout/hList1"/>
    <dgm:cxn modelId="{CF5D175A-754F-44FD-87F3-DFCB87CA4757}" srcId="{983FE712-1643-4AA0-91E5-854D34FAA1F2}" destId="{664CEAC8-FEFF-4BEB-80E6-5B667FF1BF35}" srcOrd="0" destOrd="0" parTransId="{1694CC32-00FA-4B4B-8DE2-B9B8CF6B759D}" sibTransId="{92E7ABFC-75D3-416E-BA12-3A09F036374B}"/>
    <dgm:cxn modelId="{D01DA083-DC8A-453D-B665-9D1CD4E05ED0}" type="presOf" srcId="{55AF13EA-B9B5-45C8-9A9D-D08A22CB75E9}" destId="{1B96E326-0DC3-4EF9-AFD9-689DA6C61EBC}" srcOrd="0" destOrd="0" presId="urn:microsoft.com/office/officeart/2005/8/layout/hList1"/>
    <dgm:cxn modelId="{9B32528B-237F-49CE-9AB6-A6F8B7BEB04F}" type="presOf" srcId="{983FE712-1643-4AA0-91E5-854D34FAA1F2}" destId="{E6E16905-33A8-492F-89CC-83C8F3E015A9}" srcOrd="0" destOrd="0" presId="urn:microsoft.com/office/officeart/2005/8/layout/hList1"/>
    <dgm:cxn modelId="{B6868E9A-5782-4394-8B7E-1479D534D7CB}" type="presOf" srcId="{43732915-D6F3-4CE0-8665-B329EBB461E4}" destId="{F3E18480-079B-4862-ABAB-AE5E75655575}" srcOrd="0" destOrd="0" presId="urn:microsoft.com/office/officeart/2005/8/layout/hList1"/>
    <dgm:cxn modelId="{E195C5AD-2E63-4BC7-A886-0F6B809119C0}" srcId="{43732915-D6F3-4CE0-8665-B329EBB461E4}" destId="{55AF13EA-B9B5-45C8-9A9D-D08A22CB75E9}" srcOrd="1" destOrd="0" parTransId="{F8803C5D-8FCC-4042-97DA-51BA1E68387D}" sibTransId="{6A9362D4-085A-4635-9B1B-17B9242F6482}"/>
    <dgm:cxn modelId="{1CD706EA-9FA5-4796-95AF-95939338434B}" srcId="{43732915-D6F3-4CE0-8665-B329EBB461E4}" destId="{983FE712-1643-4AA0-91E5-854D34FAA1F2}" srcOrd="0" destOrd="0" parTransId="{612D8748-B22B-4AAE-A2A3-B2FC2B2B45C2}" sibTransId="{11670A7D-EDE9-4C28-AA8A-D6C7C820D2EA}"/>
    <dgm:cxn modelId="{C50BACAE-41F5-414D-87C8-1266EE3C6893}" type="presParOf" srcId="{F3E18480-079B-4862-ABAB-AE5E75655575}" destId="{4CF6FD27-25A5-4C82-BC32-F99B7C645CDD}" srcOrd="0" destOrd="0" presId="urn:microsoft.com/office/officeart/2005/8/layout/hList1"/>
    <dgm:cxn modelId="{59CB5EF0-C1CC-4797-A21B-DBEDA6FC62D3}" type="presParOf" srcId="{4CF6FD27-25A5-4C82-BC32-F99B7C645CDD}" destId="{E6E16905-33A8-492F-89CC-83C8F3E015A9}" srcOrd="0" destOrd="0" presId="urn:microsoft.com/office/officeart/2005/8/layout/hList1"/>
    <dgm:cxn modelId="{BC96C68B-FEC5-4799-A0F7-685730ACB813}" type="presParOf" srcId="{4CF6FD27-25A5-4C82-BC32-F99B7C645CDD}" destId="{EF3FAF3C-30C5-455A-B7B7-DCCF4DABFA26}" srcOrd="1" destOrd="0" presId="urn:microsoft.com/office/officeart/2005/8/layout/hList1"/>
    <dgm:cxn modelId="{CC96C3D0-1923-4055-9AD8-36D70006EFC5}" type="presParOf" srcId="{F3E18480-079B-4862-ABAB-AE5E75655575}" destId="{516DF58D-AA9B-429E-A941-C94012B34B1A}" srcOrd="1" destOrd="0" presId="urn:microsoft.com/office/officeart/2005/8/layout/hList1"/>
    <dgm:cxn modelId="{32CF1299-5451-4F8D-8333-202B2438FBA1}" type="presParOf" srcId="{F3E18480-079B-4862-ABAB-AE5E75655575}" destId="{A0C32B87-E29E-49BD-A588-7AF8B0B17E79}" srcOrd="2" destOrd="0" presId="urn:microsoft.com/office/officeart/2005/8/layout/hList1"/>
    <dgm:cxn modelId="{C4A19214-B4DA-4518-9389-02132C71F29C}" type="presParOf" srcId="{A0C32B87-E29E-49BD-A588-7AF8B0B17E79}" destId="{1B96E326-0DC3-4EF9-AFD9-689DA6C61EBC}" srcOrd="0" destOrd="0" presId="urn:microsoft.com/office/officeart/2005/8/layout/hList1"/>
    <dgm:cxn modelId="{1C43F63F-95C7-4830-B09C-6C06594F84F3}" type="presParOf" srcId="{A0C32B87-E29E-49BD-A588-7AF8B0B17E79}" destId="{226585C2-6259-494F-BA44-0F6B1A1FF61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29C61-F934-4EC4-934E-C0DC7BB9985B}" type="doc">
      <dgm:prSet loTypeId="urn:microsoft.com/office/officeart/2005/8/layout/radial4" loCatId="relationship" qsTypeId="urn:microsoft.com/office/officeart/2005/8/quickstyle/3d2#1" qsCatId="3D" csTypeId="urn:microsoft.com/office/officeart/2005/8/colors/colorful1#2" csCatId="colorful" phldr="1"/>
      <dgm:spPr/>
    </dgm:pt>
    <dgm:pt modelId="{88BDD9CE-14DD-460A-903D-04306E5D8072}">
      <dgm:prSet phldrT="[Text]" custT="1"/>
      <dgm:spPr/>
      <dgm:t>
        <a:bodyPr/>
        <a:lstStyle/>
        <a:p>
          <a:r>
            <a:rPr lang="en-US" sz="2000" b="1" dirty="0"/>
            <a:t>Buying Center</a:t>
          </a:r>
        </a:p>
      </dgm:t>
    </dgm:pt>
    <dgm:pt modelId="{4262EE7D-C547-4F81-897A-44FFBCA21EC7}" type="parTrans" cxnId="{6FBDE9B0-CABB-4584-B32B-543A17B49725}">
      <dgm:prSet/>
      <dgm:spPr/>
      <dgm:t>
        <a:bodyPr/>
        <a:lstStyle/>
        <a:p>
          <a:endParaRPr lang="en-US"/>
        </a:p>
      </dgm:t>
    </dgm:pt>
    <dgm:pt modelId="{474635E5-46D5-4B81-8883-66A7B3B54A3C}" type="sibTrans" cxnId="{6FBDE9B0-CABB-4584-B32B-543A17B49725}">
      <dgm:prSet/>
      <dgm:spPr/>
      <dgm:t>
        <a:bodyPr/>
        <a:lstStyle/>
        <a:p>
          <a:endParaRPr lang="en-US"/>
        </a:p>
      </dgm:t>
    </dgm:pt>
    <dgm:pt modelId="{2736C658-197C-420B-8E94-B5437796AA80}">
      <dgm:prSet phldrT="[Text]" custT="1"/>
      <dgm:spPr/>
      <dgm:t>
        <a:bodyPr/>
        <a:lstStyle/>
        <a:p>
          <a:r>
            <a:rPr lang="en-US" sz="2000" b="1" dirty="0"/>
            <a:t>Approvers</a:t>
          </a:r>
        </a:p>
      </dgm:t>
    </dgm:pt>
    <dgm:pt modelId="{0A33F709-AE1F-45F4-9019-000110F6F5FE}" type="parTrans" cxnId="{75AAE210-18F1-46BE-B27B-9E4FB9353F80}">
      <dgm:prSet/>
      <dgm:spPr/>
      <dgm:t>
        <a:bodyPr/>
        <a:lstStyle/>
        <a:p>
          <a:endParaRPr lang="en-US"/>
        </a:p>
      </dgm:t>
    </dgm:pt>
    <dgm:pt modelId="{51665746-8FA3-4356-92AB-D008F1FED697}" type="sibTrans" cxnId="{75AAE210-18F1-46BE-B27B-9E4FB9353F80}">
      <dgm:prSet/>
      <dgm:spPr/>
      <dgm:t>
        <a:bodyPr/>
        <a:lstStyle/>
        <a:p>
          <a:endParaRPr lang="en-US"/>
        </a:p>
      </dgm:t>
    </dgm:pt>
    <dgm:pt modelId="{87EFE868-9583-4538-B94E-2C0FD5708614}">
      <dgm:prSet custT="1"/>
      <dgm:spPr/>
      <dgm:t>
        <a:bodyPr/>
        <a:lstStyle/>
        <a:p>
          <a:r>
            <a:rPr lang="en-US" sz="1800" b="1" dirty="0"/>
            <a:t>Influencers</a:t>
          </a:r>
        </a:p>
      </dgm:t>
    </dgm:pt>
    <dgm:pt modelId="{6328F88D-B42B-454C-88E1-DA1341D56FE8}" type="parTrans" cxnId="{32E8CCB4-8969-48D9-902C-A8EE6127DFF6}">
      <dgm:prSet/>
      <dgm:spPr/>
      <dgm:t>
        <a:bodyPr/>
        <a:lstStyle/>
        <a:p>
          <a:endParaRPr lang="en-US"/>
        </a:p>
      </dgm:t>
    </dgm:pt>
    <dgm:pt modelId="{69320931-08F1-4237-9412-AE9C71588C76}" type="sibTrans" cxnId="{32E8CCB4-8969-48D9-902C-A8EE6127DFF6}">
      <dgm:prSet/>
      <dgm:spPr/>
      <dgm:t>
        <a:bodyPr/>
        <a:lstStyle/>
        <a:p>
          <a:endParaRPr lang="en-US"/>
        </a:p>
      </dgm:t>
    </dgm:pt>
    <dgm:pt modelId="{B2A110BF-2FF7-412A-ADF4-B6FCA023E82C}">
      <dgm:prSet custT="1"/>
      <dgm:spPr/>
      <dgm:t>
        <a:bodyPr/>
        <a:lstStyle/>
        <a:p>
          <a:r>
            <a:rPr lang="en-US" sz="2000" b="1" dirty="0"/>
            <a:t>Deciders</a:t>
          </a:r>
        </a:p>
      </dgm:t>
    </dgm:pt>
    <dgm:pt modelId="{3EDD52D3-4B92-48BC-BE2C-996AFFB27CC9}" type="parTrans" cxnId="{3FACE64B-50C0-406C-A882-785E96F398CB}">
      <dgm:prSet/>
      <dgm:spPr/>
      <dgm:t>
        <a:bodyPr/>
        <a:lstStyle/>
        <a:p>
          <a:endParaRPr lang="en-US"/>
        </a:p>
      </dgm:t>
    </dgm:pt>
    <dgm:pt modelId="{AF23B47B-8597-4A0F-BA95-F4398AE0036F}" type="sibTrans" cxnId="{3FACE64B-50C0-406C-A882-785E96F398CB}">
      <dgm:prSet/>
      <dgm:spPr/>
      <dgm:t>
        <a:bodyPr/>
        <a:lstStyle/>
        <a:p>
          <a:endParaRPr lang="en-US"/>
        </a:p>
      </dgm:t>
    </dgm:pt>
    <dgm:pt modelId="{91846925-24B5-4289-9A4C-DCB906D71C89}">
      <dgm:prSet custT="1"/>
      <dgm:spPr/>
      <dgm:t>
        <a:bodyPr/>
        <a:lstStyle/>
        <a:p>
          <a:r>
            <a:rPr lang="en-US" sz="2000" b="1" dirty="0"/>
            <a:t>Buyers</a:t>
          </a:r>
        </a:p>
      </dgm:t>
    </dgm:pt>
    <dgm:pt modelId="{0E44D755-FF17-4830-B882-5BBE1D4A2213}" type="parTrans" cxnId="{40E65F10-A706-428C-BDF1-45FFCE95CEB5}">
      <dgm:prSet/>
      <dgm:spPr/>
      <dgm:t>
        <a:bodyPr/>
        <a:lstStyle/>
        <a:p>
          <a:endParaRPr lang="en-US"/>
        </a:p>
      </dgm:t>
    </dgm:pt>
    <dgm:pt modelId="{2904049C-E543-4E55-84B6-876D01F4BD90}" type="sibTrans" cxnId="{40E65F10-A706-428C-BDF1-45FFCE95CEB5}">
      <dgm:prSet/>
      <dgm:spPr/>
      <dgm:t>
        <a:bodyPr/>
        <a:lstStyle/>
        <a:p>
          <a:endParaRPr lang="en-US"/>
        </a:p>
      </dgm:t>
    </dgm:pt>
    <dgm:pt modelId="{3FC36B09-30D5-4822-8367-B47D252FF8E2}">
      <dgm:prSet custT="1"/>
      <dgm:spPr/>
      <dgm:t>
        <a:bodyPr/>
        <a:lstStyle/>
        <a:p>
          <a:r>
            <a:rPr lang="en-US" sz="1800" b="1" dirty="0"/>
            <a:t>Gate</a:t>
          </a:r>
        </a:p>
        <a:p>
          <a:r>
            <a:rPr lang="en-US" sz="1800" b="1" dirty="0"/>
            <a:t>keepers</a:t>
          </a:r>
        </a:p>
      </dgm:t>
    </dgm:pt>
    <dgm:pt modelId="{ECF362CD-60EA-4475-AB6D-50478C8C17BF}" type="parTrans" cxnId="{EC7E0B80-7E06-4B66-9C4E-698ABA3B3519}">
      <dgm:prSet/>
      <dgm:spPr/>
      <dgm:t>
        <a:bodyPr/>
        <a:lstStyle/>
        <a:p>
          <a:endParaRPr lang="en-US"/>
        </a:p>
      </dgm:t>
    </dgm:pt>
    <dgm:pt modelId="{B6FAC34F-D824-4F6C-80FA-0143AD3C2F29}" type="sibTrans" cxnId="{EC7E0B80-7E06-4B66-9C4E-698ABA3B3519}">
      <dgm:prSet/>
      <dgm:spPr/>
      <dgm:t>
        <a:bodyPr/>
        <a:lstStyle/>
        <a:p>
          <a:endParaRPr lang="en-US"/>
        </a:p>
      </dgm:t>
    </dgm:pt>
    <dgm:pt modelId="{B6CFFD8D-6C7E-46A6-8921-F90695329F43}">
      <dgm:prSet phldrT="[Text]" custT="1"/>
      <dgm:spPr/>
      <dgm:t>
        <a:bodyPr/>
        <a:lstStyle/>
        <a:p>
          <a:r>
            <a:rPr lang="en-US" sz="2000" b="1" dirty="0"/>
            <a:t>Users</a:t>
          </a:r>
        </a:p>
      </dgm:t>
    </dgm:pt>
    <dgm:pt modelId="{C9AF5C74-2238-4C84-94CF-68B18672F15F}" type="parTrans" cxnId="{BE66689C-A21B-42ED-997E-A2F6820D9036}">
      <dgm:prSet/>
      <dgm:spPr/>
    </dgm:pt>
    <dgm:pt modelId="{32482397-48F5-420C-B465-3D859A9C9643}" type="sibTrans" cxnId="{BE66689C-A21B-42ED-997E-A2F6820D9036}">
      <dgm:prSet/>
      <dgm:spPr/>
    </dgm:pt>
    <dgm:pt modelId="{D10E929A-581B-48B5-ACFC-59E93FD7E2FC}">
      <dgm:prSet phldrT="[Text]" custT="1"/>
      <dgm:spPr/>
      <dgm:t>
        <a:bodyPr/>
        <a:lstStyle/>
        <a:p>
          <a:r>
            <a:rPr lang="en-US" sz="2000" b="1" dirty="0"/>
            <a:t>Initiators</a:t>
          </a:r>
        </a:p>
      </dgm:t>
    </dgm:pt>
    <dgm:pt modelId="{FFF758CD-5F59-4E89-B25D-43A284A6765E}" type="parTrans" cxnId="{D50DB265-BA95-4266-B0A4-977BF2DD13AC}">
      <dgm:prSet/>
      <dgm:spPr/>
    </dgm:pt>
    <dgm:pt modelId="{7E8E3E0D-D9D9-4B4F-9E79-C285344C41A3}" type="sibTrans" cxnId="{D50DB265-BA95-4266-B0A4-977BF2DD13AC}">
      <dgm:prSet/>
      <dgm:spPr/>
    </dgm:pt>
    <dgm:pt modelId="{860C2BD4-26CF-4383-B70D-954F97A26DEA}" type="pres">
      <dgm:prSet presAssocID="{DEC29C61-F934-4EC4-934E-C0DC7BB9985B}" presName="cycle" presStyleCnt="0">
        <dgm:presLayoutVars>
          <dgm:chMax val="1"/>
          <dgm:dir/>
          <dgm:animLvl val="ctr"/>
          <dgm:resizeHandles val="exact"/>
        </dgm:presLayoutVars>
      </dgm:prSet>
      <dgm:spPr/>
    </dgm:pt>
    <dgm:pt modelId="{0DA36F5A-BCD6-45A7-AB51-405DC702A533}" type="pres">
      <dgm:prSet presAssocID="{88BDD9CE-14DD-460A-903D-04306E5D8072}" presName="centerShape" presStyleLbl="node0" presStyleIdx="0" presStyleCnt="1"/>
      <dgm:spPr/>
    </dgm:pt>
    <dgm:pt modelId="{4395FEF0-E41C-473E-9780-C0A6D458F013}" type="pres">
      <dgm:prSet presAssocID="{FFF758CD-5F59-4E89-B25D-43A284A6765E}" presName="parTrans" presStyleLbl="bgSibTrans2D1" presStyleIdx="0" presStyleCnt="7"/>
      <dgm:spPr/>
    </dgm:pt>
    <dgm:pt modelId="{5493DB34-E1E5-4BF9-B8C4-C885C34B8031}" type="pres">
      <dgm:prSet presAssocID="{D10E929A-581B-48B5-ACFC-59E93FD7E2FC}" presName="node" presStyleLbl="node1" presStyleIdx="0" presStyleCnt="7">
        <dgm:presLayoutVars>
          <dgm:bulletEnabled val="1"/>
        </dgm:presLayoutVars>
      </dgm:prSet>
      <dgm:spPr/>
    </dgm:pt>
    <dgm:pt modelId="{A621FB86-BE01-4582-82DD-7D360502E57E}" type="pres">
      <dgm:prSet presAssocID="{C9AF5C74-2238-4C84-94CF-68B18672F15F}" presName="parTrans" presStyleLbl="bgSibTrans2D1" presStyleIdx="1" presStyleCnt="7"/>
      <dgm:spPr/>
    </dgm:pt>
    <dgm:pt modelId="{9530A3F2-0223-4046-B4FE-2465E6855826}" type="pres">
      <dgm:prSet presAssocID="{B6CFFD8D-6C7E-46A6-8921-F90695329F43}" presName="node" presStyleLbl="node1" presStyleIdx="1" presStyleCnt="7">
        <dgm:presLayoutVars>
          <dgm:bulletEnabled val="1"/>
        </dgm:presLayoutVars>
      </dgm:prSet>
      <dgm:spPr/>
    </dgm:pt>
    <dgm:pt modelId="{A0D6CE78-B2AD-4287-95B9-C08999238DD1}" type="pres">
      <dgm:prSet presAssocID="{6328F88D-B42B-454C-88E1-DA1341D56FE8}" presName="parTrans" presStyleLbl="bgSibTrans2D1" presStyleIdx="2" presStyleCnt="7"/>
      <dgm:spPr/>
    </dgm:pt>
    <dgm:pt modelId="{0B9D643B-9A1F-46B0-9922-1A5B5E61FAC4}" type="pres">
      <dgm:prSet presAssocID="{87EFE868-9583-4538-B94E-2C0FD5708614}" presName="node" presStyleLbl="node1" presStyleIdx="2" presStyleCnt="7">
        <dgm:presLayoutVars>
          <dgm:bulletEnabled val="1"/>
        </dgm:presLayoutVars>
      </dgm:prSet>
      <dgm:spPr/>
    </dgm:pt>
    <dgm:pt modelId="{B0ECF55C-09E5-48EC-93D0-2D7A957CF372}" type="pres">
      <dgm:prSet presAssocID="{3EDD52D3-4B92-48BC-BE2C-996AFFB27CC9}" presName="parTrans" presStyleLbl="bgSibTrans2D1" presStyleIdx="3" presStyleCnt="7"/>
      <dgm:spPr/>
    </dgm:pt>
    <dgm:pt modelId="{46745E6E-326C-4436-BBB3-00EA9A8DF356}" type="pres">
      <dgm:prSet presAssocID="{B2A110BF-2FF7-412A-ADF4-B6FCA023E82C}" presName="node" presStyleLbl="node1" presStyleIdx="3" presStyleCnt="7">
        <dgm:presLayoutVars>
          <dgm:bulletEnabled val="1"/>
        </dgm:presLayoutVars>
      </dgm:prSet>
      <dgm:spPr/>
    </dgm:pt>
    <dgm:pt modelId="{AA592F3E-1302-4BCA-BCCA-936B248621CF}" type="pres">
      <dgm:prSet presAssocID="{0A33F709-AE1F-45F4-9019-000110F6F5FE}" presName="parTrans" presStyleLbl="bgSibTrans2D1" presStyleIdx="4" presStyleCnt="7"/>
      <dgm:spPr/>
    </dgm:pt>
    <dgm:pt modelId="{F796ABCA-F874-4532-AB6B-BCD8A7634E3E}" type="pres">
      <dgm:prSet presAssocID="{2736C658-197C-420B-8E94-B5437796AA80}" presName="node" presStyleLbl="node1" presStyleIdx="4" presStyleCnt="7">
        <dgm:presLayoutVars>
          <dgm:bulletEnabled val="1"/>
        </dgm:presLayoutVars>
      </dgm:prSet>
      <dgm:spPr/>
    </dgm:pt>
    <dgm:pt modelId="{85513BFE-1755-4BB7-9C76-940902A11A68}" type="pres">
      <dgm:prSet presAssocID="{0E44D755-FF17-4830-B882-5BBE1D4A2213}" presName="parTrans" presStyleLbl="bgSibTrans2D1" presStyleIdx="5" presStyleCnt="7"/>
      <dgm:spPr/>
    </dgm:pt>
    <dgm:pt modelId="{207E3DD3-D477-4BCF-97A3-AEAA6358E1E1}" type="pres">
      <dgm:prSet presAssocID="{91846925-24B5-4289-9A4C-DCB906D71C89}" presName="node" presStyleLbl="node1" presStyleIdx="5" presStyleCnt="7">
        <dgm:presLayoutVars>
          <dgm:bulletEnabled val="1"/>
        </dgm:presLayoutVars>
      </dgm:prSet>
      <dgm:spPr/>
    </dgm:pt>
    <dgm:pt modelId="{A540B6DD-B15C-461E-A55D-5CB83F236640}" type="pres">
      <dgm:prSet presAssocID="{ECF362CD-60EA-4475-AB6D-50478C8C17BF}" presName="parTrans" presStyleLbl="bgSibTrans2D1" presStyleIdx="6" presStyleCnt="7"/>
      <dgm:spPr/>
    </dgm:pt>
    <dgm:pt modelId="{B576DC8B-E459-41D6-8F32-BBC235552316}" type="pres">
      <dgm:prSet presAssocID="{3FC36B09-30D5-4822-8367-B47D252FF8E2}" presName="node" presStyleLbl="node1" presStyleIdx="6" presStyleCnt="7">
        <dgm:presLayoutVars>
          <dgm:bulletEnabled val="1"/>
        </dgm:presLayoutVars>
      </dgm:prSet>
      <dgm:spPr/>
    </dgm:pt>
  </dgm:ptLst>
  <dgm:cxnLst>
    <dgm:cxn modelId="{69E1B70C-101A-4DF4-9647-4430A1DEA6FE}" type="presOf" srcId="{B2A110BF-2FF7-412A-ADF4-B6FCA023E82C}" destId="{46745E6E-326C-4436-BBB3-00EA9A8DF356}" srcOrd="0" destOrd="0" presId="urn:microsoft.com/office/officeart/2005/8/layout/radial4"/>
    <dgm:cxn modelId="{40E65F10-A706-428C-BDF1-45FFCE95CEB5}" srcId="{88BDD9CE-14DD-460A-903D-04306E5D8072}" destId="{91846925-24B5-4289-9A4C-DCB906D71C89}" srcOrd="5" destOrd="0" parTransId="{0E44D755-FF17-4830-B882-5BBE1D4A2213}" sibTransId="{2904049C-E543-4E55-84B6-876D01F4BD90}"/>
    <dgm:cxn modelId="{75AAE210-18F1-46BE-B27B-9E4FB9353F80}" srcId="{88BDD9CE-14DD-460A-903D-04306E5D8072}" destId="{2736C658-197C-420B-8E94-B5437796AA80}" srcOrd="4" destOrd="0" parTransId="{0A33F709-AE1F-45F4-9019-000110F6F5FE}" sibTransId="{51665746-8FA3-4356-92AB-D008F1FED697}"/>
    <dgm:cxn modelId="{84F09933-CADB-495B-8B14-C5E4B936489D}" type="presOf" srcId="{ECF362CD-60EA-4475-AB6D-50478C8C17BF}" destId="{A540B6DD-B15C-461E-A55D-5CB83F236640}" srcOrd="0" destOrd="0" presId="urn:microsoft.com/office/officeart/2005/8/layout/radial4"/>
    <dgm:cxn modelId="{02C7763D-C7B5-427B-961E-6F7FE6D719ED}" type="presOf" srcId="{FFF758CD-5F59-4E89-B25D-43A284A6765E}" destId="{4395FEF0-E41C-473E-9780-C0A6D458F013}" srcOrd="0" destOrd="0" presId="urn:microsoft.com/office/officeart/2005/8/layout/radial4"/>
    <dgm:cxn modelId="{D50DB265-BA95-4266-B0A4-977BF2DD13AC}" srcId="{88BDD9CE-14DD-460A-903D-04306E5D8072}" destId="{D10E929A-581B-48B5-ACFC-59E93FD7E2FC}" srcOrd="0" destOrd="0" parTransId="{FFF758CD-5F59-4E89-B25D-43A284A6765E}" sibTransId="{7E8E3E0D-D9D9-4B4F-9E79-C285344C41A3}"/>
    <dgm:cxn modelId="{3FACE64B-50C0-406C-A882-785E96F398CB}" srcId="{88BDD9CE-14DD-460A-903D-04306E5D8072}" destId="{B2A110BF-2FF7-412A-ADF4-B6FCA023E82C}" srcOrd="3" destOrd="0" parTransId="{3EDD52D3-4B92-48BC-BE2C-996AFFB27CC9}" sibTransId="{AF23B47B-8597-4A0F-BA95-F4398AE0036F}"/>
    <dgm:cxn modelId="{E06B7951-2E42-40F8-A237-7586B64659D5}" type="presOf" srcId="{0A33F709-AE1F-45F4-9019-000110F6F5FE}" destId="{AA592F3E-1302-4BCA-BCCA-936B248621CF}" srcOrd="0" destOrd="0" presId="urn:microsoft.com/office/officeart/2005/8/layout/radial4"/>
    <dgm:cxn modelId="{FA34C152-7D34-4B80-82A0-F89EEC566A48}" type="presOf" srcId="{88BDD9CE-14DD-460A-903D-04306E5D8072}" destId="{0DA36F5A-BCD6-45A7-AB51-405DC702A533}" srcOrd="0" destOrd="0" presId="urn:microsoft.com/office/officeart/2005/8/layout/radial4"/>
    <dgm:cxn modelId="{33535053-845E-4287-A23C-96B14679946B}" type="presOf" srcId="{6328F88D-B42B-454C-88E1-DA1341D56FE8}" destId="{A0D6CE78-B2AD-4287-95B9-C08999238DD1}" srcOrd="0" destOrd="0" presId="urn:microsoft.com/office/officeart/2005/8/layout/radial4"/>
    <dgm:cxn modelId="{05E4EC74-824E-46E7-AC80-3627DB881C9C}" type="presOf" srcId="{3EDD52D3-4B92-48BC-BE2C-996AFFB27CC9}" destId="{B0ECF55C-09E5-48EC-93D0-2D7A957CF372}" srcOrd="0" destOrd="0" presId="urn:microsoft.com/office/officeart/2005/8/layout/radial4"/>
    <dgm:cxn modelId="{48D14B7B-4116-46B5-BCA7-655BDFD6BC6A}" type="presOf" srcId="{C9AF5C74-2238-4C84-94CF-68B18672F15F}" destId="{A621FB86-BE01-4582-82DD-7D360502E57E}" srcOrd="0" destOrd="0" presId="urn:microsoft.com/office/officeart/2005/8/layout/radial4"/>
    <dgm:cxn modelId="{EC7E0B80-7E06-4B66-9C4E-698ABA3B3519}" srcId="{88BDD9CE-14DD-460A-903D-04306E5D8072}" destId="{3FC36B09-30D5-4822-8367-B47D252FF8E2}" srcOrd="6" destOrd="0" parTransId="{ECF362CD-60EA-4475-AB6D-50478C8C17BF}" sibTransId="{B6FAC34F-D824-4F6C-80FA-0143AD3C2F29}"/>
    <dgm:cxn modelId="{CAA04289-67F5-4AE4-9AD0-B93E510BDDE2}" type="presOf" srcId="{91846925-24B5-4289-9A4C-DCB906D71C89}" destId="{207E3DD3-D477-4BCF-97A3-AEAA6358E1E1}" srcOrd="0" destOrd="0" presId="urn:microsoft.com/office/officeart/2005/8/layout/radial4"/>
    <dgm:cxn modelId="{B8259A99-D68A-4040-8ADA-25049FA38315}" type="presOf" srcId="{2736C658-197C-420B-8E94-B5437796AA80}" destId="{F796ABCA-F874-4532-AB6B-BCD8A7634E3E}" srcOrd="0" destOrd="0" presId="urn:microsoft.com/office/officeart/2005/8/layout/radial4"/>
    <dgm:cxn modelId="{BE66689C-A21B-42ED-997E-A2F6820D9036}" srcId="{88BDD9CE-14DD-460A-903D-04306E5D8072}" destId="{B6CFFD8D-6C7E-46A6-8921-F90695329F43}" srcOrd="1" destOrd="0" parTransId="{C9AF5C74-2238-4C84-94CF-68B18672F15F}" sibTransId="{32482397-48F5-420C-B465-3D859A9C9643}"/>
    <dgm:cxn modelId="{FAB46FA9-51BC-4E80-AF3D-A8C237B54FFE}" type="presOf" srcId="{87EFE868-9583-4538-B94E-2C0FD5708614}" destId="{0B9D643B-9A1F-46B0-9922-1A5B5E61FAC4}" srcOrd="0" destOrd="0" presId="urn:microsoft.com/office/officeart/2005/8/layout/radial4"/>
    <dgm:cxn modelId="{6FBDE9B0-CABB-4584-B32B-543A17B49725}" srcId="{DEC29C61-F934-4EC4-934E-C0DC7BB9985B}" destId="{88BDD9CE-14DD-460A-903D-04306E5D8072}" srcOrd="0" destOrd="0" parTransId="{4262EE7D-C547-4F81-897A-44FFBCA21EC7}" sibTransId="{474635E5-46D5-4B81-8883-66A7B3B54A3C}"/>
    <dgm:cxn modelId="{32E8CCB4-8969-48D9-902C-A8EE6127DFF6}" srcId="{88BDD9CE-14DD-460A-903D-04306E5D8072}" destId="{87EFE868-9583-4538-B94E-2C0FD5708614}" srcOrd="2" destOrd="0" parTransId="{6328F88D-B42B-454C-88E1-DA1341D56FE8}" sibTransId="{69320931-08F1-4237-9412-AE9C71588C76}"/>
    <dgm:cxn modelId="{1A96B0CE-7C9B-49EA-95C7-8780C08127D9}" type="presOf" srcId="{DEC29C61-F934-4EC4-934E-C0DC7BB9985B}" destId="{860C2BD4-26CF-4383-B70D-954F97A26DEA}" srcOrd="0" destOrd="0" presId="urn:microsoft.com/office/officeart/2005/8/layout/radial4"/>
    <dgm:cxn modelId="{F65E5AE2-AF8F-4C0E-A6FC-82A93B4804A3}" type="presOf" srcId="{0E44D755-FF17-4830-B882-5BBE1D4A2213}" destId="{85513BFE-1755-4BB7-9C76-940902A11A68}" srcOrd="0" destOrd="0" presId="urn:microsoft.com/office/officeart/2005/8/layout/radial4"/>
    <dgm:cxn modelId="{168230E7-D9E1-4552-B2D9-6D13D7CD2236}" type="presOf" srcId="{3FC36B09-30D5-4822-8367-B47D252FF8E2}" destId="{B576DC8B-E459-41D6-8F32-BBC235552316}" srcOrd="0" destOrd="0" presId="urn:microsoft.com/office/officeart/2005/8/layout/radial4"/>
    <dgm:cxn modelId="{4EF5BBF0-0964-4E1D-9192-53363F1D70E4}" type="presOf" srcId="{D10E929A-581B-48B5-ACFC-59E93FD7E2FC}" destId="{5493DB34-E1E5-4BF9-B8C4-C885C34B8031}" srcOrd="0" destOrd="0" presId="urn:microsoft.com/office/officeart/2005/8/layout/radial4"/>
    <dgm:cxn modelId="{B0A74CFB-0FE7-4CDA-A7CD-D8AD2BC18881}" type="presOf" srcId="{B6CFFD8D-6C7E-46A6-8921-F90695329F43}" destId="{9530A3F2-0223-4046-B4FE-2465E6855826}" srcOrd="0" destOrd="0" presId="urn:microsoft.com/office/officeart/2005/8/layout/radial4"/>
    <dgm:cxn modelId="{E1B42DC9-86D9-4F66-B722-E4A2C5C45ADC}" type="presParOf" srcId="{860C2BD4-26CF-4383-B70D-954F97A26DEA}" destId="{0DA36F5A-BCD6-45A7-AB51-405DC702A533}" srcOrd="0" destOrd="0" presId="urn:microsoft.com/office/officeart/2005/8/layout/radial4"/>
    <dgm:cxn modelId="{7DC982AE-2796-4E77-9460-3D1ABB1D5639}" type="presParOf" srcId="{860C2BD4-26CF-4383-B70D-954F97A26DEA}" destId="{4395FEF0-E41C-473E-9780-C0A6D458F013}" srcOrd="1" destOrd="0" presId="urn:microsoft.com/office/officeart/2005/8/layout/radial4"/>
    <dgm:cxn modelId="{3C3739FF-D773-4AA4-927F-D68F2F8E91AF}" type="presParOf" srcId="{860C2BD4-26CF-4383-B70D-954F97A26DEA}" destId="{5493DB34-E1E5-4BF9-B8C4-C885C34B8031}" srcOrd="2" destOrd="0" presId="urn:microsoft.com/office/officeart/2005/8/layout/radial4"/>
    <dgm:cxn modelId="{F08E520E-8CEE-4445-842B-8367C06A98C8}" type="presParOf" srcId="{860C2BD4-26CF-4383-B70D-954F97A26DEA}" destId="{A621FB86-BE01-4582-82DD-7D360502E57E}" srcOrd="3" destOrd="0" presId="urn:microsoft.com/office/officeart/2005/8/layout/radial4"/>
    <dgm:cxn modelId="{A4E48441-2073-48F2-B1A7-482AA16756C7}" type="presParOf" srcId="{860C2BD4-26CF-4383-B70D-954F97A26DEA}" destId="{9530A3F2-0223-4046-B4FE-2465E6855826}" srcOrd="4" destOrd="0" presId="urn:microsoft.com/office/officeart/2005/8/layout/radial4"/>
    <dgm:cxn modelId="{CC196F2D-C383-499B-B9D0-242BA433E989}" type="presParOf" srcId="{860C2BD4-26CF-4383-B70D-954F97A26DEA}" destId="{A0D6CE78-B2AD-4287-95B9-C08999238DD1}" srcOrd="5" destOrd="0" presId="urn:microsoft.com/office/officeart/2005/8/layout/radial4"/>
    <dgm:cxn modelId="{4C7FBF90-E393-46AE-9B50-53B09A792879}" type="presParOf" srcId="{860C2BD4-26CF-4383-B70D-954F97A26DEA}" destId="{0B9D643B-9A1F-46B0-9922-1A5B5E61FAC4}" srcOrd="6" destOrd="0" presId="urn:microsoft.com/office/officeart/2005/8/layout/radial4"/>
    <dgm:cxn modelId="{6F1D8D59-D340-43F2-9FB8-5A1978BF2DD0}" type="presParOf" srcId="{860C2BD4-26CF-4383-B70D-954F97A26DEA}" destId="{B0ECF55C-09E5-48EC-93D0-2D7A957CF372}" srcOrd="7" destOrd="0" presId="urn:microsoft.com/office/officeart/2005/8/layout/radial4"/>
    <dgm:cxn modelId="{02F1A6B2-C628-4CD9-962B-2D3FDF170C61}" type="presParOf" srcId="{860C2BD4-26CF-4383-B70D-954F97A26DEA}" destId="{46745E6E-326C-4436-BBB3-00EA9A8DF356}" srcOrd="8" destOrd="0" presId="urn:microsoft.com/office/officeart/2005/8/layout/radial4"/>
    <dgm:cxn modelId="{D36A8244-16F4-40ED-B4A8-C5A4F454B72F}" type="presParOf" srcId="{860C2BD4-26CF-4383-B70D-954F97A26DEA}" destId="{AA592F3E-1302-4BCA-BCCA-936B248621CF}" srcOrd="9" destOrd="0" presId="urn:microsoft.com/office/officeart/2005/8/layout/radial4"/>
    <dgm:cxn modelId="{71141AF2-EF44-4314-B846-3B707C504A45}" type="presParOf" srcId="{860C2BD4-26CF-4383-B70D-954F97A26DEA}" destId="{F796ABCA-F874-4532-AB6B-BCD8A7634E3E}" srcOrd="10" destOrd="0" presId="urn:microsoft.com/office/officeart/2005/8/layout/radial4"/>
    <dgm:cxn modelId="{C46FEAF7-ED45-4DD1-A841-FC104A0BEBDA}" type="presParOf" srcId="{860C2BD4-26CF-4383-B70D-954F97A26DEA}" destId="{85513BFE-1755-4BB7-9C76-940902A11A68}" srcOrd="11" destOrd="0" presId="urn:microsoft.com/office/officeart/2005/8/layout/radial4"/>
    <dgm:cxn modelId="{77B3041C-413F-48C1-884C-DD89A18E9F99}" type="presParOf" srcId="{860C2BD4-26CF-4383-B70D-954F97A26DEA}" destId="{207E3DD3-D477-4BCF-97A3-AEAA6358E1E1}" srcOrd="12" destOrd="0" presId="urn:microsoft.com/office/officeart/2005/8/layout/radial4"/>
    <dgm:cxn modelId="{F51D332F-61F1-4FFF-889E-193DB848A849}" type="presParOf" srcId="{860C2BD4-26CF-4383-B70D-954F97A26DEA}" destId="{A540B6DD-B15C-461E-A55D-5CB83F236640}" srcOrd="13" destOrd="0" presId="urn:microsoft.com/office/officeart/2005/8/layout/radial4"/>
    <dgm:cxn modelId="{8B58D802-87D8-4648-9824-88DBFF58812F}" type="presParOf" srcId="{860C2BD4-26CF-4383-B70D-954F97A26DEA}" destId="{B576DC8B-E459-41D6-8F32-BBC235552316}"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A5860E-E9DB-4BCA-9604-C296AB36B8BF}" type="doc">
      <dgm:prSet loTypeId="urn:microsoft.com/office/officeart/2005/8/layout/process5" loCatId="process" qsTypeId="urn:microsoft.com/office/officeart/2005/8/quickstyle/3d3" qsCatId="3D" csTypeId="urn:microsoft.com/office/officeart/2005/8/colors/colorful1#3" csCatId="colorful" phldr="1"/>
      <dgm:spPr/>
      <dgm:t>
        <a:bodyPr/>
        <a:lstStyle/>
        <a:p>
          <a:endParaRPr lang="en-US"/>
        </a:p>
      </dgm:t>
    </dgm:pt>
    <dgm:pt modelId="{08F0904B-8E83-4480-B1E2-060670DBC215}">
      <dgm:prSet phldrT="[Text]" custT="1"/>
      <dgm:spPr/>
      <dgm:t>
        <a:bodyPr/>
        <a:lstStyle/>
        <a:p>
          <a:r>
            <a:rPr lang="en-US" sz="2800" b="1" dirty="0"/>
            <a:t>Problem recognition</a:t>
          </a:r>
        </a:p>
      </dgm:t>
    </dgm:pt>
    <dgm:pt modelId="{373DB1C9-736D-4E03-A22A-3D5AD41C775D}" type="parTrans" cxnId="{FB42591D-856F-42E1-AF90-A160176982FE}">
      <dgm:prSet/>
      <dgm:spPr/>
      <dgm:t>
        <a:bodyPr/>
        <a:lstStyle/>
        <a:p>
          <a:endParaRPr lang="en-US" sz="2000" b="1"/>
        </a:p>
      </dgm:t>
    </dgm:pt>
    <dgm:pt modelId="{8A122186-B369-4903-AE09-B81C86AB3990}" type="sibTrans" cxnId="{FB42591D-856F-42E1-AF90-A160176982FE}">
      <dgm:prSet custT="1"/>
      <dgm:spPr/>
      <dgm:t>
        <a:bodyPr/>
        <a:lstStyle/>
        <a:p>
          <a:endParaRPr lang="en-US" sz="2000" b="1"/>
        </a:p>
      </dgm:t>
    </dgm:pt>
    <dgm:pt modelId="{2839ABA6-6EF0-42F1-BB44-67FBD467156C}">
      <dgm:prSet custT="1"/>
      <dgm:spPr/>
      <dgm:t>
        <a:bodyPr/>
        <a:lstStyle/>
        <a:p>
          <a:r>
            <a:rPr lang="en-US" sz="2800" b="1" dirty="0"/>
            <a:t>Information search</a:t>
          </a:r>
        </a:p>
      </dgm:t>
    </dgm:pt>
    <dgm:pt modelId="{B94475EB-F4A5-46AF-BFAC-9D2B59E6F0C6}" type="parTrans" cxnId="{800A4101-10DA-4E01-A0D8-9B9422DE10B3}">
      <dgm:prSet/>
      <dgm:spPr/>
      <dgm:t>
        <a:bodyPr/>
        <a:lstStyle/>
        <a:p>
          <a:endParaRPr lang="en-US" sz="2000" b="1"/>
        </a:p>
      </dgm:t>
    </dgm:pt>
    <dgm:pt modelId="{5AF6A0A6-2B12-492E-9275-0C1B1CD100D9}" type="sibTrans" cxnId="{800A4101-10DA-4E01-A0D8-9B9422DE10B3}">
      <dgm:prSet custT="1"/>
      <dgm:spPr/>
      <dgm:t>
        <a:bodyPr/>
        <a:lstStyle/>
        <a:p>
          <a:endParaRPr lang="en-US" sz="2000" b="1"/>
        </a:p>
      </dgm:t>
    </dgm:pt>
    <dgm:pt modelId="{E1924490-30F2-47BD-ABE0-07220CCE2662}">
      <dgm:prSet custT="1"/>
      <dgm:spPr/>
      <dgm:t>
        <a:bodyPr/>
        <a:lstStyle/>
        <a:p>
          <a:r>
            <a:rPr lang="en-US" sz="2800" b="1" dirty="0"/>
            <a:t>Evaluation</a:t>
          </a:r>
        </a:p>
      </dgm:t>
    </dgm:pt>
    <dgm:pt modelId="{B1644009-84F7-4F29-8B95-9E777CBA86FE}" type="parTrans" cxnId="{890FC29B-5A9E-49AA-B4E4-BD6DD53D94BC}">
      <dgm:prSet/>
      <dgm:spPr/>
      <dgm:t>
        <a:bodyPr/>
        <a:lstStyle/>
        <a:p>
          <a:endParaRPr lang="en-US" sz="2000" b="1"/>
        </a:p>
      </dgm:t>
    </dgm:pt>
    <dgm:pt modelId="{04613AFC-9A3C-455D-843E-3F05DD0B6684}" type="sibTrans" cxnId="{890FC29B-5A9E-49AA-B4E4-BD6DD53D94BC}">
      <dgm:prSet custT="1"/>
      <dgm:spPr/>
      <dgm:t>
        <a:bodyPr/>
        <a:lstStyle/>
        <a:p>
          <a:endParaRPr lang="en-US" sz="2000" b="1"/>
        </a:p>
      </dgm:t>
    </dgm:pt>
    <dgm:pt modelId="{3FC72F66-D629-4398-9201-E6018F1BE4C0}">
      <dgm:prSet custT="1"/>
      <dgm:spPr/>
      <dgm:t>
        <a:bodyPr/>
        <a:lstStyle/>
        <a:p>
          <a:r>
            <a:rPr lang="en-US" sz="2800" b="1" dirty="0"/>
            <a:t>Purchase decision</a:t>
          </a:r>
        </a:p>
      </dgm:t>
    </dgm:pt>
    <dgm:pt modelId="{86D6CB21-0B98-44FE-9B2F-DC3EA1E2E479}" type="parTrans" cxnId="{0501778C-F4B2-4CBF-8664-A528E5844968}">
      <dgm:prSet/>
      <dgm:spPr/>
      <dgm:t>
        <a:bodyPr/>
        <a:lstStyle/>
        <a:p>
          <a:endParaRPr lang="en-US" sz="2000" b="1"/>
        </a:p>
      </dgm:t>
    </dgm:pt>
    <dgm:pt modelId="{69F2B3D8-4294-4346-A9E8-0AA7B5A7089B}" type="sibTrans" cxnId="{0501778C-F4B2-4CBF-8664-A528E5844968}">
      <dgm:prSet custT="1"/>
      <dgm:spPr/>
      <dgm:t>
        <a:bodyPr/>
        <a:lstStyle/>
        <a:p>
          <a:endParaRPr lang="en-US" sz="2000" b="1"/>
        </a:p>
      </dgm:t>
    </dgm:pt>
    <dgm:pt modelId="{70BBA2EC-2134-4A66-9083-C5613AB73FA1}">
      <dgm:prSet custT="1"/>
      <dgm:spPr/>
      <dgm:t>
        <a:bodyPr/>
        <a:lstStyle/>
        <a:p>
          <a:r>
            <a:rPr lang="en-US" sz="2800" b="1" dirty="0"/>
            <a:t>Post purchase behavior</a:t>
          </a:r>
        </a:p>
      </dgm:t>
    </dgm:pt>
    <dgm:pt modelId="{7BB131A7-7519-4950-90C8-7280EA1E02A5}" type="parTrans" cxnId="{2A806DB3-86CD-4B52-8560-C09F11DAE77F}">
      <dgm:prSet/>
      <dgm:spPr/>
      <dgm:t>
        <a:bodyPr/>
        <a:lstStyle/>
        <a:p>
          <a:endParaRPr lang="en-US" sz="2000" b="1"/>
        </a:p>
      </dgm:t>
    </dgm:pt>
    <dgm:pt modelId="{A6861617-ADE1-4409-B940-C0A6409ECB7B}" type="sibTrans" cxnId="{2A806DB3-86CD-4B52-8560-C09F11DAE77F}">
      <dgm:prSet/>
      <dgm:spPr/>
      <dgm:t>
        <a:bodyPr/>
        <a:lstStyle/>
        <a:p>
          <a:endParaRPr lang="en-US" sz="2000" b="1"/>
        </a:p>
      </dgm:t>
    </dgm:pt>
    <dgm:pt modelId="{7A830CFE-B233-4B82-BEEF-A895533BA912}" type="pres">
      <dgm:prSet presAssocID="{41A5860E-E9DB-4BCA-9604-C296AB36B8BF}" presName="diagram" presStyleCnt="0">
        <dgm:presLayoutVars>
          <dgm:dir/>
          <dgm:resizeHandles val="exact"/>
        </dgm:presLayoutVars>
      </dgm:prSet>
      <dgm:spPr/>
    </dgm:pt>
    <dgm:pt modelId="{59570B50-B0F6-4BB9-B326-97FBF4495B35}" type="pres">
      <dgm:prSet presAssocID="{08F0904B-8E83-4480-B1E2-060670DBC215}" presName="node" presStyleLbl="node1" presStyleIdx="0" presStyleCnt="5">
        <dgm:presLayoutVars>
          <dgm:bulletEnabled val="1"/>
        </dgm:presLayoutVars>
      </dgm:prSet>
      <dgm:spPr/>
    </dgm:pt>
    <dgm:pt modelId="{08F60D08-6BFF-429B-AB02-586856495316}" type="pres">
      <dgm:prSet presAssocID="{8A122186-B369-4903-AE09-B81C86AB3990}" presName="sibTrans" presStyleLbl="sibTrans2D1" presStyleIdx="0" presStyleCnt="4"/>
      <dgm:spPr/>
    </dgm:pt>
    <dgm:pt modelId="{A80AFA87-3818-4102-91B9-4506EF0CACC9}" type="pres">
      <dgm:prSet presAssocID="{8A122186-B369-4903-AE09-B81C86AB3990}" presName="connectorText" presStyleLbl="sibTrans2D1" presStyleIdx="0" presStyleCnt="4"/>
      <dgm:spPr/>
    </dgm:pt>
    <dgm:pt modelId="{9678EA25-B685-4BFC-999E-59C803353D52}" type="pres">
      <dgm:prSet presAssocID="{2839ABA6-6EF0-42F1-BB44-67FBD467156C}" presName="node" presStyleLbl="node1" presStyleIdx="1" presStyleCnt="5">
        <dgm:presLayoutVars>
          <dgm:bulletEnabled val="1"/>
        </dgm:presLayoutVars>
      </dgm:prSet>
      <dgm:spPr/>
    </dgm:pt>
    <dgm:pt modelId="{D651ED1B-20A0-4C39-850B-9ECC234A7C08}" type="pres">
      <dgm:prSet presAssocID="{5AF6A0A6-2B12-492E-9275-0C1B1CD100D9}" presName="sibTrans" presStyleLbl="sibTrans2D1" presStyleIdx="1" presStyleCnt="4"/>
      <dgm:spPr/>
    </dgm:pt>
    <dgm:pt modelId="{E8E0662E-6594-4E3A-9219-747997E3DF76}" type="pres">
      <dgm:prSet presAssocID="{5AF6A0A6-2B12-492E-9275-0C1B1CD100D9}" presName="connectorText" presStyleLbl="sibTrans2D1" presStyleIdx="1" presStyleCnt="4"/>
      <dgm:spPr/>
    </dgm:pt>
    <dgm:pt modelId="{62F2CFB6-0620-4E10-A175-D89A66D54183}" type="pres">
      <dgm:prSet presAssocID="{E1924490-30F2-47BD-ABE0-07220CCE2662}" presName="node" presStyleLbl="node1" presStyleIdx="2" presStyleCnt="5">
        <dgm:presLayoutVars>
          <dgm:bulletEnabled val="1"/>
        </dgm:presLayoutVars>
      </dgm:prSet>
      <dgm:spPr/>
    </dgm:pt>
    <dgm:pt modelId="{E8A1B209-6D29-4174-889A-53479E41C0C5}" type="pres">
      <dgm:prSet presAssocID="{04613AFC-9A3C-455D-843E-3F05DD0B6684}" presName="sibTrans" presStyleLbl="sibTrans2D1" presStyleIdx="2" presStyleCnt="4"/>
      <dgm:spPr/>
    </dgm:pt>
    <dgm:pt modelId="{D4B12BB7-6E6F-4F16-98CC-22477E20AED7}" type="pres">
      <dgm:prSet presAssocID="{04613AFC-9A3C-455D-843E-3F05DD0B6684}" presName="connectorText" presStyleLbl="sibTrans2D1" presStyleIdx="2" presStyleCnt="4"/>
      <dgm:spPr/>
    </dgm:pt>
    <dgm:pt modelId="{5C869F9F-B6D8-4499-8927-2198B9E73234}" type="pres">
      <dgm:prSet presAssocID="{3FC72F66-D629-4398-9201-E6018F1BE4C0}" presName="node" presStyleLbl="node1" presStyleIdx="3" presStyleCnt="5">
        <dgm:presLayoutVars>
          <dgm:bulletEnabled val="1"/>
        </dgm:presLayoutVars>
      </dgm:prSet>
      <dgm:spPr/>
    </dgm:pt>
    <dgm:pt modelId="{25364808-EAB1-4275-AB8B-884DE262B3EC}" type="pres">
      <dgm:prSet presAssocID="{69F2B3D8-4294-4346-A9E8-0AA7B5A7089B}" presName="sibTrans" presStyleLbl="sibTrans2D1" presStyleIdx="3" presStyleCnt="4"/>
      <dgm:spPr/>
    </dgm:pt>
    <dgm:pt modelId="{A0D85544-F8D6-4819-901D-A7532767ED78}" type="pres">
      <dgm:prSet presAssocID="{69F2B3D8-4294-4346-A9E8-0AA7B5A7089B}" presName="connectorText" presStyleLbl="sibTrans2D1" presStyleIdx="3" presStyleCnt="4"/>
      <dgm:spPr/>
    </dgm:pt>
    <dgm:pt modelId="{73249A32-F36D-4756-98A8-2C8135005F05}" type="pres">
      <dgm:prSet presAssocID="{70BBA2EC-2134-4A66-9083-C5613AB73FA1}" presName="node" presStyleLbl="node1" presStyleIdx="4" presStyleCnt="5" custScaleX="108366" custScaleY="113239" custLinFactNeighborX="4271" custLinFactNeighborY="0">
        <dgm:presLayoutVars>
          <dgm:bulletEnabled val="1"/>
        </dgm:presLayoutVars>
      </dgm:prSet>
      <dgm:spPr/>
    </dgm:pt>
  </dgm:ptLst>
  <dgm:cxnLst>
    <dgm:cxn modelId="{800A4101-10DA-4E01-A0D8-9B9422DE10B3}" srcId="{41A5860E-E9DB-4BCA-9604-C296AB36B8BF}" destId="{2839ABA6-6EF0-42F1-BB44-67FBD467156C}" srcOrd="1" destOrd="0" parTransId="{B94475EB-F4A5-46AF-BFAC-9D2B59E6F0C6}" sibTransId="{5AF6A0A6-2B12-492E-9275-0C1B1CD100D9}"/>
    <dgm:cxn modelId="{FB42591D-856F-42E1-AF90-A160176982FE}" srcId="{41A5860E-E9DB-4BCA-9604-C296AB36B8BF}" destId="{08F0904B-8E83-4480-B1E2-060670DBC215}" srcOrd="0" destOrd="0" parTransId="{373DB1C9-736D-4E03-A22A-3D5AD41C775D}" sibTransId="{8A122186-B369-4903-AE09-B81C86AB3990}"/>
    <dgm:cxn modelId="{46819222-2F8D-4345-8192-89FD5C102259}" type="presOf" srcId="{3FC72F66-D629-4398-9201-E6018F1BE4C0}" destId="{5C869F9F-B6D8-4499-8927-2198B9E73234}" srcOrd="0" destOrd="0" presId="urn:microsoft.com/office/officeart/2005/8/layout/process5"/>
    <dgm:cxn modelId="{5378A32F-D7BB-4280-80C4-7B1AB7C78F21}" type="presOf" srcId="{08F0904B-8E83-4480-B1E2-060670DBC215}" destId="{59570B50-B0F6-4BB9-B326-97FBF4495B35}" srcOrd="0" destOrd="0" presId="urn:microsoft.com/office/officeart/2005/8/layout/process5"/>
    <dgm:cxn modelId="{4BA71B3E-5D55-4C62-8E9E-4928742AE322}" type="presOf" srcId="{E1924490-30F2-47BD-ABE0-07220CCE2662}" destId="{62F2CFB6-0620-4E10-A175-D89A66D54183}" srcOrd="0" destOrd="0" presId="urn:microsoft.com/office/officeart/2005/8/layout/process5"/>
    <dgm:cxn modelId="{60B40B4E-7FD3-47A3-83FF-778EB363B738}" type="presOf" srcId="{69F2B3D8-4294-4346-A9E8-0AA7B5A7089B}" destId="{A0D85544-F8D6-4819-901D-A7532767ED78}" srcOrd="1" destOrd="0" presId="urn:microsoft.com/office/officeart/2005/8/layout/process5"/>
    <dgm:cxn modelId="{4AFC635A-1F8C-4358-B54C-1A17A6AE41E1}" type="presOf" srcId="{8A122186-B369-4903-AE09-B81C86AB3990}" destId="{08F60D08-6BFF-429B-AB02-586856495316}" srcOrd="0" destOrd="0" presId="urn:microsoft.com/office/officeart/2005/8/layout/process5"/>
    <dgm:cxn modelId="{95557C7C-5693-45E2-9FDF-5A668A368063}" type="presOf" srcId="{04613AFC-9A3C-455D-843E-3F05DD0B6684}" destId="{D4B12BB7-6E6F-4F16-98CC-22477E20AED7}" srcOrd="1" destOrd="0" presId="urn:microsoft.com/office/officeart/2005/8/layout/process5"/>
    <dgm:cxn modelId="{87EB007E-FFBF-4849-BA22-315E13D52F79}" type="presOf" srcId="{2839ABA6-6EF0-42F1-BB44-67FBD467156C}" destId="{9678EA25-B685-4BFC-999E-59C803353D52}" srcOrd="0" destOrd="0" presId="urn:microsoft.com/office/officeart/2005/8/layout/process5"/>
    <dgm:cxn modelId="{0501778C-F4B2-4CBF-8664-A528E5844968}" srcId="{41A5860E-E9DB-4BCA-9604-C296AB36B8BF}" destId="{3FC72F66-D629-4398-9201-E6018F1BE4C0}" srcOrd="3" destOrd="0" parTransId="{86D6CB21-0B98-44FE-9B2F-DC3EA1E2E479}" sibTransId="{69F2B3D8-4294-4346-A9E8-0AA7B5A7089B}"/>
    <dgm:cxn modelId="{890FC29B-5A9E-49AA-B4E4-BD6DD53D94BC}" srcId="{41A5860E-E9DB-4BCA-9604-C296AB36B8BF}" destId="{E1924490-30F2-47BD-ABE0-07220CCE2662}" srcOrd="2" destOrd="0" parTransId="{B1644009-84F7-4F29-8B95-9E777CBA86FE}" sibTransId="{04613AFC-9A3C-455D-843E-3F05DD0B6684}"/>
    <dgm:cxn modelId="{6B7011A3-E2A8-4B62-92C8-2FCC20004D9B}" type="presOf" srcId="{69F2B3D8-4294-4346-A9E8-0AA7B5A7089B}" destId="{25364808-EAB1-4275-AB8B-884DE262B3EC}" srcOrd="0" destOrd="0" presId="urn:microsoft.com/office/officeart/2005/8/layout/process5"/>
    <dgm:cxn modelId="{2A806DB3-86CD-4B52-8560-C09F11DAE77F}" srcId="{41A5860E-E9DB-4BCA-9604-C296AB36B8BF}" destId="{70BBA2EC-2134-4A66-9083-C5613AB73FA1}" srcOrd="4" destOrd="0" parTransId="{7BB131A7-7519-4950-90C8-7280EA1E02A5}" sibTransId="{A6861617-ADE1-4409-B940-C0A6409ECB7B}"/>
    <dgm:cxn modelId="{64316CC0-9A93-4F10-BE22-35AF00CDBC35}" type="presOf" srcId="{8A122186-B369-4903-AE09-B81C86AB3990}" destId="{A80AFA87-3818-4102-91B9-4506EF0CACC9}" srcOrd="1" destOrd="0" presId="urn:microsoft.com/office/officeart/2005/8/layout/process5"/>
    <dgm:cxn modelId="{A66F4FC2-5E97-4FE2-ADFC-0DB5273F49C1}" type="presOf" srcId="{5AF6A0A6-2B12-492E-9275-0C1B1CD100D9}" destId="{D651ED1B-20A0-4C39-850B-9ECC234A7C08}" srcOrd="0" destOrd="0" presId="urn:microsoft.com/office/officeart/2005/8/layout/process5"/>
    <dgm:cxn modelId="{C8F094C3-C09C-4B07-9C1A-1E5CC0A59723}" type="presOf" srcId="{5AF6A0A6-2B12-492E-9275-0C1B1CD100D9}" destId="{E8E0662E-6594-4E3A-9219-747997E3DF76}" srcOrd="1" destOrd="0" presId="urn:microsoft.com/office/officeart/2005/8/layout/process5"/>
    <dgm:cxn modelId="{153CA4DB-A934-4DF5-87AD-2D8777AA086D}" type="presOf" srcId="{41A5860E-E9DB-4BCA-9604-C296AB36B8BF}" destId="{7A830CFE-B233-4B82-BEEF-A895533BA912}" srcOrd="0" destOrd="0" presId="urn:microsoft.com/office/officeart/2005/8/layout/process5"/>
    <dgm:cxn modelId="{68E2C3DD-200A-4FC0-BD06-9A804C019FC9}" type="presOf" srcId="{04613AFC-9A3C-455D-843E-3F05DD0B6684}" destId="{E8A1B209-6D29-4174-889A-53479E41C0C5}" srcOrd="0" destOrd="0" presId="urn:microsoft.com/office/officeart/2005/8/layout/process5"/>
    <dgm:cxn modelId="{85AFD3EC-5C5E-4A2C-BD43-DFFD7B90B816}" type="presOf" srcId="{70BBA2EC-2134-4A66-9083-C5613AB73FA1}" destId="{73249A32-F36D-4756-98A8-2C8135005F05}" srcOrd="0" destOrd="0" presId="urn:microsoft.com/office/officeart/2005/8/layout/process5"/>
    <dgm:cxn modelId="{D4622C85-F9BC-4C85-9BE8-C875C45AE38E}" type="presParOf" srcId="{7A830CFE-B233-4B82-BEEF-A895533BA912}" destId="{59570B50-B0F6-4BB9-B326-97FBF4495B35}" srcOrd="0" destOrd="0" presId="urn:microsoft.com/office/officeart/2005/8/layout/process5"/>
    <dgm:cxn modelId="{6E8F5538-ECE5-4AAD-B9F2-DE060246CDBC}" type="presParOf" srcId="{7A830CFE-B233-4B82-BEEF-A895533BA912}" destId="{08F60D08-6BFF-429B-AB02-586856495316}" srcOrd="1" destOrd="0" presId="urn:microsoft.com/office/officeart/2005/8/layout/process5"/>
    <dgm:cxn modelId="{29F94646-946E-459F-8F10-F18E93F35B87}" type="presParOf" srcId="{08F60D08-6BFF-429B-AB02-586856495316}" destId="{A80AFA87-3818-4102-91B9-4506EF0CACC9}" srcOrd="0" destOrd="0" presId="urn:microsoft.com/office/officeart/2005/8/layout/process5"/>
    <dgm:cxn modelId="{42EAB629-B7AB-44AC-9B80-53ECA8684971}" type="presParOf" srcId="{7A830CFE-B233-4B82-BEEF-A895533BA912}" destId="{9678EA25-B685-4BFC-999E-59C803353D52}" srcOrd="2" destOrd="0" presId="urn:microsoft.com/office/officeart/2005/8/layout/process5"/>
    <dgm:cxn modelId="{31C5BFB6-68D6-4966-87FF-4EA1AA81AB1B}" type="presParOf" srcId="{7A830CFE-B233-4B82-BEEF-A895533BA912}" destId="{D651ED1B-20A0-4C39-850B-9ECC234A7C08}" srcOrd="3" destOrd="0" presId="urn:microsoft.com/office/officeart/2005/8/layout/process5"/>
    <dgm:cxn modelId="{D764845D-E4BD-41DF-A4AE-96789A16E048}" type="presParOf" srcId="{D651ED1B-20A0-4C39-850B-9ECC234A7C08}" destId="{E8E0662E-6594-4E3A-9219-747997E3DF76}" srcOrd="0" destOrd="0" presId="urn:microsoft.com/office/officeart/2005/8/layout/process5"/>
    <dgm:cxn modelId="{615882AC-B81F-4A65-A5FE-F52AE5B13A32}" type="presParOf" srcId="{7A830CFE-B233-4B82-BEEF-A895533BA912}" destId="{62F2CFB6-0620-4E10-A175-D89A66D54183}" srcOrd="4" destOrd="0" presId="urn:microsoft.com/office/officeart/2005/8/layout/process5"/>
    <dgm:cxn modelId="{82EF381C-B378-4561-BBAD-5FBBBF034A6B}" type="presParOf" srcId="{7A830CFE-B233-4B82-BEEF-A895533BA912}" destId="{E8A1B209-6D29-4174-889A-53479E41C0C5}" srcOrd="5" destOrd="0" presId="urn:microsoft.com/office/officeart/2005/8/layout/process5"/>
    <dgm:cxn modelId="{45FC68D5-24E2-41C6-B3D8-AC923760D856}" type="presParOf" srcId="{E8A1B209-6D29-4174-889A-53479E41C0C5}" destId="{D4B12BB7-6E6F-4F16-98CC-22477E20AED7}" srcOrd="0" destOrd="0" presId="urn:microsoft.com/office/officeart/2005/8/layout/process5"/>
    <dgm:cxn modelId="{C6FE1F7E-7DDE-4AA2-A30E-1AF0FF915A88}" type="presParOf" srcId="{7A830CFE-B233-4B82-BEEF-A895533BA912}" destId="{5C869F9F-B6D8-4499-8927-2198B9E73234}" srcOrd="6" destOrd="0" presId="urn:microsoft.com/office/officeart/2005/8/layout/process5"/>
    <dgm:cxn modelId="{C92A7DA1-52AA-4114-96FA-7F43C2B597E8}" type="presParOf" srcId="{7A830CFE-B233-4B82-BEEF-A895533BA912}" destId="{25364808-EAB1-4275-AB8B-884DE262B3EC}" srcOrd="7" destOrd="0" presId="urn:microsoft.com/office/officeart/2005/8/layout/process5"/>
    <dgm:cxn modelId="{05AFE803-6FCB-4AC3-AEE5-F886BBC5BCF7}" type="presParOf" srcId="{25364808-EAB1-4275-AB8B-884DE262B3EC}" destId="{A0D85544-F8D6-4819-901D-A7532767ED78}" srcOrd="0" destOrd="0" presId="urn:microsoft.com/office/officeart/2005/8/layout/process5"/>
    <dgm:cxn modelId="{296ACE77-193D-4464-8C68-00D77CF31B0F}" type="presParOf" srcId="{7A830CFE-B233-4B82-BEEF-A895533BA912}" destId="{73249A32-F36D-4756-98A8-2C8135005F05}"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E9CD92-A7AF-4D54-AD49-A630B469CA93}" type="doc">
      <dgm:prSet loTypeId="urn:microsoft.com/office/officeart/2005/8/layout/hList6" loCatId="list" qsTypeId="urn:microsoft.com/office/officeart/2005/8/quickstyle/simple1" qsCatId="simple" csTypeId="urn:microsoft.com/office/officeart/2005/8/colors/colorful1#4" csCatId="colorful" phldr="1"/>
      <dgm:spPr/>
      <dgm:t>
        <a:bodyPr/>
        <a:lstStyle/>
        <a:p>
          <a:endParaRPr lang="en-US"/>
        </a:p>
      </dgm:t>
    </dgm:pt>
    <dgm:pt modelId="{123F7642-3BAA-4747-A1B8-E6B44CA3D52A}">
      <dgm:prSet phldrT="[Text]" custT="1"/>
      <dgm:spPr/>
      <dgm:t>
        <a:bodyPr/>
        <a:lstStyle/>
        <a:p>
          <a:pPr algn="ctr"/>
          <a:r>
            <a:rPr lang="en-US" sz="2800" b="1" dirty="0"/>
            <a:t>Reference Groups</a:t>
          </a:r>
        </a:p>
      </dgm:t>
    </dgm:pt>
    <dgm:pt modelId="{74706E66-FD6F-44D8-876B-6EFA0BF754B0}" type="parTrans" cxnId="{A9F8D8A3-C20E-4587-9375-4FB911A34AB3}">
      <dgm:prSet/>
      <dgm:spPr/>
      <dgm:t>
        <a:bodyPr/>
        <a:lstStyle/>
        <a:p>
          <a:endParaRPr lang="en-US"/>
        </a:p>
      </dgm:t>
    </dgm:pt>
    <dgm:pt modelId="{BBC79138-DA42-4937-8728-8A613331B514}" type="sibTrans" cxnId="{A9F8D8A3-C20E-4587-9375-4FB911A34AB3}">
      <dgm:prSet/>
      <dgm:spPr/>
      <dgm:t>
        <a:bodyPr/>
        <a:lstStyle/>
        <a:p>
          <a:endParaRPr lang="en-US"/>
        </a:p>
      </dgm:t>
    </dgm:pt>
    <dgm:pt modelId="{BEF969C3-B2A0-420C-BAB9-F87518BD2F64}">
      <dgm:prSet phldrT="[Text]" custT="1"/>
      <dgm:spPr/>
      <dgm:t>
        <a:bodyPr/>
        <a:lstStyle/>
        <a:p>
          <a:pPr algn="l"/>
          <a:r>
            <a:rPr lang="en-US" sz="2200" dirty="0"/>
            <a:t>Membership groups</a:t>
          </a:r>
        </a:p>
      </dgm:t>
    </dgm:pt>
    <dgm:pt modelId="{BA6BDEBC-72FB-4D7C-88CB-50A9579E5AC1}" type="parTrans" cxnId="{30674C39-8D2D-4C3D-8022-4027F1C9E192}">
      <dgm:prSet/>
      <dgm:spPr/>
      <dgm:t>
        <a:bodyPr/>
        <a:lstStyle/>
        <a:p>
          <a:endParaRPr lang="en-US"/>
        </a:p>
      </dgm:t>
    </dgm:pt>
    <dgm:pt modelId="{0A18EDF5-5D3C-48B7-8B7B-E1DDC11B55D2}" type="sibTrans" cxnId="{30674C39-8D2D-4C3D-8022-4027F1C9E192}">
      <dgm:prSet/>
      <dgm:spPr/>
      <dgm:t>
        <a:bodyPr/>
        <a:lstStyle/>
        <a:p>
          <a:endParaRPr lang="en-US"/>
        </a:p>
      </dgm:t>
    </dgm:pt>
    <dgm:pt modelId="{7258D3C0-34DF-4488-9637-D106D16915ED}">
      <dgm:prSet custT="1"/>
      <dgm:spPr/>
      <dgm:t>
        <a:bodyPr/>
        <a:lstStyle/>
        <a:p>
          <a:pPr algn="l"/>
          <a:r>
            <a:rPr lang="en-US" sz="2200" dirty="0"/>
            <a:t>Primary groups</a:t>
          </a:r>
        </a:p>
      </dgm:t>
    </dgm:pt>
    <dgm:pt modelId="{E7051478-BC68-49C2-9CA6-D6C0C42A1762}" type="parTrans" cxnId="{BDF66691-FB89-4530-B0C7-551C8DEBED3B}">
      <dgm:prSet/>
      <dgm:spPr/>
      <dgm:t>
        <a:bodyPr/>
        <a:lstStyle/>
        <a:p>
          <a:endParaRPr lang="en-US"/>
        </a:p>
      </dgm:t>
    </dgm:pt>
    <dgm:pt modelId="{F753C39C-E1C4-46C2-9400-972CAB31E3AE}" type="sibTrans" cxnId="{BDF66691-FB89-4530-B0C7-551C8DEBED3B}">
      <dgm:prSet/>
      <dgm:spPr/>
      <dgm:t>
        <a:bodyPr/>
        <a:lstStyle/>
        <a:p>
          <a:endParaRPr lang="en-US"/>
        </a:p>
      </dgm:t>
    </dgm:pt>
    <dgm:pt modelId="{AB1E6D31-9EC7-43D5-8364-36D7F9B83FCD}">
      <dgm:prSet custT="1"/>
      <dgm:spPr/>
      <dgm:t>
        <a:bodyPr/>
        <a:lstStyle/>
        <a:p>
          <a:pPr algn="l"/>
          <a:r>
            <a:rPr lang="en-US" sz="2200" dirty="0"/>
            <a:t>Secondary groups</a:t>
          </a:r>
        </a:p>
      </dgm:t>
    </dgm:pt>
    <dgm:pt modelId="{48AC2F0A-4509-43EE-B6AE-CCC1935A2362}" type="parTrans" cxnId="{9BBB60AC-E5E6-41FB-8AAD-2DA8D4A48F79}">
      <dgm:prSet/>
      <dgm:spPr/>
      <dgm:t>
        <a:bodyPr/>
        <a:lstStyle/>
        <a:p>
          <a:endParaRPr lang="en-US"/>
        </a:p>
      </dgm:t>
    </dgm:pt>
    <dgm:pt modelId="{8BCF893C-1C19-4630-86DE-05AFD32BCB84}" type="sibTrans" cxnId="{9BBB60AC-E5E6-41FB-8AAD-2DA8D4A48F79}">
      <dgm:prSet/>
      <dgm:spPr/>
      <dgm:t>
        <a:bodyPr/>
        <a:lstStyle/>
        <a:p>
          <a:endParaRPr lang="en-US"/>
        </a:p>
      </dgm:t>
    </dgm:pt>
    <dgm:pt modelId="{57CD147C-4442-412D-969E-44805A9AED1D}">
      <dgm:prSet custT="1"/>
      <dgm:spPr/>
      <dgm:t>
        <a:bodyPr/>
        <a:lstStyle/>
        <a:p>
          <a:pPr algn="l"/>
          <a:r>
            <a:rPr lang="en-US" sz="2200" dirty="0"/>
            <a:t>Aspirational groups</a:t>
          </a:r>
        </a:p>
      </dgm:t>
    </dgm:pt>
    <dgm:pt modelId="{C08FDAFA-520D-44F0-965C-99FB502B9428}" type="parTrans" cxnId="{D1C2E614-0829-4D1C-85E6-7A7BFD051DE0}">
      <dgm:prSet/>
      <dgm:spPr/>
      <dgm:t>
        <a:bodyPr/>
        <a:lstStyle/>
        <a:p>
          <a:endParaRPr lang="en-US"/>
        </a:p>
      </dgm:t>
    </dgm:pt>
    <dgm:pt modelId="{7EF18268-BE2B-4F4C-B164-405AEFBDBC90}" type="sibTrans" cxnId="{D1C2E614-0829-4D1C-85E6-7A7BFD051DE0}">
      <dgm:prSet/>
      <dgm:spPr/>
      <dgm:t>
        <a:bodyPr/>
        <a:lstStyle/>
        <a:p>
          <a:endParaRPr lang="en-US"/>
        </a:p>
      </dgm:t>
    </dgm:pt>
    <dgm:pt modelId="{1E3EF6BA-DB4A-4AD9-B8A3-1D7AE025333B}">
      <dgm:prSet custT="1"/>
      <dgm:spPr/>
      <dgm:t>
        <a:bodyPr/>
        <a:lstStyle/>
        <a:p>
          <a:pPr algn="l"/>
          <a:r>
            <a:rPr lang="en-US" sz="2200" dirty="0"/>
            <a:t>Dissociative groups</a:t>
          </a:r>
        </a:p>
      </dgm:t>
    </dgm:pt>
    <dgm:pt modelId="{D750A307-6CBB-4BB7-A5C9-31F7DBA1FA5C}" type="parTrans" cxnId="{9C8325D3-F448-4970-8BB6-173651FF9BEE}">
      <dgm:prSet/>
      <dgm:spPr/>
      <dgm:t>
        <a:bodyPr/>
        <a:lstStyle/>
        <a:p>
          <a:endParaRPr lang="en-US"/>
        </a:p>
      </dgm:t>
    </dgm:pt>
    <dgm:pt modelId="{DF6016C5-CBD3-4892-84A5-32EDD25E9205}" type="sibTrans" cxnId="{9C8325D3-F448-4970-8BB6-173651FF9BEE}">
      <dgm:prSet/>
      <dgm:spPr/>
      <dgm:t>
        <a:bodyPr/>
        <a:lstStyle/>
        <a:p>
          <a:endParaRPr lang="en-US"/>
        </a:p>
      </dgm:t>
    </dgm:pt>
    <dgm:pt modelId="{AF8F5FCB-13C7-4328-909E-88EB87B6C80E}">
      <dgm:prSet custT="1"/>
      <dgm:spPr/>
      <dgm:t>
        <a:bodyPr/>
        <a:lstStyle/>
        <a:p>
          <a:pPr algn="ctr"/>
          <a:r>
            <a:rPr lang="en-US" sz="3200" b="1" dirty="0"/>
            <a:t>Family</a:t>
          </a:r>
        </a:p>
      </dgm:t>
    </dgm:pt>
    <dgm:pt modelId="{DD0A35E8-24FF-4052-8A2E-CB6167ADC1BD}" type="parTrans" cxnId="{E94AA3B5-305A-4766-951C-56DDCAE7829B}">
      <dgm:prSet/>
      <dgm:spPr/>
      <dgm:t>
        <a:bodyPr/>
        <a:lstStyle/>
        <a:p>
          <a:endParaRPr lang="en-US"/>
        </a:p>
      </dgm:t>
    </dgm:pt>
    <dgm:pt modelId="{F116EFCA-3391-46D1-B697-6FCA34A0C6A8}" type="sibTrans" cxnId="{E94AA3B5-305A-4766-951C-56DDCAE7829B}">
      <dgm:prSet/>
      <dgm:spPr/>
      <dgm:t>
        <a:bodyPr/>
        <a:lstStyle/>
        <a:p>
          <a:endParaRPr lang="en-US"/>
        </a:p>
      </dgm:t>
    </dgm:pt>
    <dgm:pt modelId="{E499E280-14F0-4197-AF42-A0290EC84962}">
      <dgm:prSet custT="1"/>
      <dgm:spPr/>
      <dgm:t>
        <a:bodyPr/>
        <a:lstStyle/>
        <a:p>
          <a:pPr algn="l"/>
          <a:r>
            <a:rPr lang="en-US" sz="2800" dirty="0"/>
            <a:t>Family of Orientation</a:t>
          </a:r>
        </a:p>
      </dgm:t>
    </dgm:pt>
    <dgm:pt modelId="{3D60B619-F535-4AA0-B3E5-8F26E7125F40}" type="parTrans" cxnId="{F33734C8-B936-49C3-B7B7-951CF58CE63D}">
      <dgm:prSet/>
      <dgm:spPr/>
      <dgm:t>
        <a:bodyPr/>
        <a:lstStyle/>
        <a:p>
          <a:endParaRPr lang="en-US"/>
        </a:p>
      </dgm:t>
    </dgm:pt>
    <dgm:pt modelId="{05F4D68E-B2EE-4F14-B496-C82B999E0CC0}" type="sibTrans" cxnId="{F33734C8-B936-49C3-B7B7-951CF58CE63D}">
      <dgm:prSet/>
      <dgm:spPr/>
      <dgm:t>
        <a:bodyPr/>
        <a:lstStyle/>
        <a:p>
          <a:endParaRPr lang="en-US"/>
        </a:p>
      </dgm:t>
    </dgm:pt>
    <dgm:pt modelId="{7DBEE3EA-B427-4846-8500-3A6AB7F4F115}">
      <dgm:prSet custT="1"/>
      <dgm:spPr/>
      <dgm:t>
        <a:bodyPr/>
        <a:lstStyle/>
        <a:p>
          <a:pPr algn="l"/>
          <a:r>
            <a:rPr lang="en-US" sz="2800" dirty="0"/>
            <a:t>Family of Procreation</a:t>
          </a:r>
        </a:p>
      </dgm:t>
    </dgm:pt>
    <dgm:pt modelId="{E214461C-5EF8-409B-A871-14BD02AF658B}" type="parTrans" cxnId="{B679D8B2-F82C-4071-A50E-E5DFC0DBF59B}">
      <dgm:prSet/>
      <dgm:spPr/>
      <dgm:t>
        <a:bodyPr/>
        <a:lstStyle/>
        <a:p>
          <a:endParaRPr lang="en-US"/>
        </a:p>
      </dgm:t>
    </dgm:pt>
    <dgm:pt modelId="{1D20A9DC-DEE8-4672-9773-A22FAC67A417}" type="sibTrans" cxnId="{B679D8B2-F82C-4071-A50E-E5DFC0DBF59B}">
      <dgm:prSet/>
      <dgm:spPr/>
      <dgm:t>
        <a:bodyPr/>
        <a:lstStyle/>
        <a:p>
          <a:endParaRPr lang="en-US"/>
        </a:p>
      </dgm:t>
    </dgm:pt>
    <dgm:pt modelId="{E2CC97A5-068B-45D9-B0A4-A668EC901DB2}">
      <dgm:prSet/>
      <dgm:spPr/>
      <dgm:t>
        <a:bodyPr/>
        <a:lstStyle/>
        <a:p>
          <a:r>
            <a:rPr lang="en-US" b="1" dirty="0"/>
            <a:t>Social roles &amp; Status</a:t>
          </a:r>
        </a:p>
      </dgm:t>
    </dgm:pt>
    <dgm:pt modelId="{0B05F63F-01E0-4B8F-8222-9782B734C9CE}" type="parTrans" cxnId="{8C7BDC78-81A7-41DC-B37E-1D77CAA1136F}">
      <dgm:prSet/>
      <dgm:spPr/>
      <dgm:t>
        <a:bodyPr/>
        <a:lstStyle/>
        <a:p>
          <a:endParaRPr lang="en-US"/>
        </a:p>
      </dgm:t>
    </dgm:pt>
    <dgm:pt modelId="{155C6FCD-B45D-40AF-B1D2-15A954C30957}" type="sibTrans" cxnId="{8C7BDC78-81A7-41DC-B37E-1D77CAA1136F}">
      <dgm:prSet/>
      <dgm:spPr/>
      <dgm:t>
        <a:bodyPr/>
        <a:lstStyle/>
        <a:p>
          <a:endParaRPr lang="en-US"/>
        </a:p>
      </dgm:t>
    </dgm:pt>
    <dgm:pt modelId="{1FFF4CDF-9AA5-4FBE-A84A-1691C78D3CED}" type="pres">
      <dgm:prSet presAssocID="{9EE9CD92-A7AF-4D54-AD49-A630B469CA93}" presName="Name0" presStyleCnt="0">
        <dgm:presLayoutVars>
          <dgm:dir/>
          <dgm:resizeHandles val="exact"/>
        </dgm:presLayoutVars>
      </dgm:prSet>
      <dgm:spPr/>
    </dgm:pt>
    <dgm:pt modelId="{F08E4172-120C-4224-8C5D-A9243C62BF8F}" type="pres">
      <dgm:prSet presAssocID="{123F7642-3BAA-4747-A1B8-E6B44CA3D52A}" presName="node" presStyleLbl="node1" presStyleIdx="0" presStyleCnt="3" custScaleX="104398" custLinFactNeighborX="-37386" custLinFactNeighborY="0">
        <dgm:presLayoutVars>
          <dgm:bulletEnabled val="1"/>
        </dgm:presLayoutVars>
      </dgm:prSet>
      <dgm:spPr/>
    </dgm:pt>
    <dgm:pt modelId="{F5C510BC-6534-433B-B85C-AB0C8A4A5423}" type="pres">
      <dgm:prSet presAssocID="{BBC79138-DA42-4937-8728-8A613331B514}" presName="sibTrans" presStyleCnt="0"/>
      <dgm:spPr/>
    </dgm:pt>
    <dgm:pt modelId="{ABD163F9-8544-43E9-B6F0-CDC64F8E4E0A}" type="pres">
      <dgm:prSet presAssocID="{AF8F5FCB-13C7-4328-909E-88EB87B6C80E}" presName="node" presStyleLbl="node1" presStyleIdx="1" presStyleCnt="3" custScaleX="94769">
        <dgm:presLayoutVars>
          <dgm:bulletEnabled val="1"/>
        </dgm:presLayoutVars>
      </dgm:prSet>
      <dgm:spPr/>
    </dgm:pt>
    <dgm:pt modelId="{89971258-A8EF-40CB-A567-6043579AB90A}" type="pres">
      <dgm:prSet presAssocID="{F116EFCA-3391-46D1-B697-6FCA34A0C6A8}" presName="sibTrans" presStyleCnt="0"/>
      <dgm:spPr/>
    </dgm:pt>
    <dgm:pt modelId="{1D55C9B2-AEF0-4BAA-8F0F-07B2A3F155A3}" type="pres">
      <dgm:prSet presAssocID="{E2CC97A5-068B-45D9-B0A4-A668EC901DB2}" presName="node" presStyleLbl="node1" presStyleIdx="2" presStyleCnt="3" custScaleX="83412">
        <dgm:presLayoutVars>
          <dgm:bulletEnabled val="1"/>
        </dgm:presLayoutVars>
      </dgm:prSet>
      <dgm:spPr/>
    </dgm:pt>
  </dgm:ptLst>
  <dgm:cxnLst>
    <dgm:cxn modelId="{F81AFE04-5430-479B-B7BC-FBA0A1958C15}" type="presOf" srcId="{AF8F5FCB-13C7-4328-909E-88EB87B6C80E}" destId="{ABD163F9-8544-43E9-B6F0-CDC64F8E4E0A}" srcOrd="0" destOrd="0" presId="urn:microsoft.com/office/officeart/2005/8/layout/hList6"/>
    <dgm:cxn modelId="{947E1210-8E03-4EB0-99FC-AA659A6EB071}" type="presOf" srcId="{BEF969C3-B2A0-420C-BAB9-F87518BD2F64}" destId="{F08E4172-120C-4224-8C5D-A9243C62BF8F}" srcOrd="0" destOrd="1" presId="urn:microsoft.com/office/officeart/2005/8/layout/hList6"/>
    <dgm:cxn modelId="{D1C2E614-0829-4D1C-85E6-7A7BFD051DE0}" srcId="{123F7642-3BAA-4747-A1B8-E6B44CA3D52A}" destId="{57CD147C-4442-412D-969E-44805A9AED1D}" srcOrd="3" destOrd="0" parTransId="{C08FDAFA-520D-44F0-965C-99FB502B9428}" sibTransId="{7EF18268-BE2B-4F4C-B164-405AEFBDBC90}"/>
    <dgm:cxn modelId="{30674C39-8D2D-4C3D-8022-4027F1C9E192}" srcId="{123F7642-3BAA-4747-A1B8-E6B44CA3D52A}" destId="{BEF969C3-B2A0-420C-BAB9-F87518BD2F64}" srcOrd="0" destOrd="0" parTransId="{BA6BDEBC-72FB-4D7C-88CB-50A9579E5AC1}" sibTransId="{0A18EDF5-5D3C-48B7-8B7B-E1DDC11B55D2}"/>
    <dgm:cxn modelId="{A1D2F33E-A076-477C-A433-701EBEF34E6B}" type="presOf" srcId="{E499E280-14F0-4197-AF42-A0290EC84962}" destId="{ABD163F9-8544-43E9-B6F0-CDC64F8E4E0A}" srcOrd="0" destOrd="1" presId="urn:microsoft.com/office/officeart/2005/8/layout/hList6"/>
    <dgm:cxn modelId="{A7F76169-FBEE-4FB6-B1ED-BDD9ED96474B}" type="presOf" srcId="{123F7642-3BAA-4747-A1B8-E6B44CA3D52A}" destId="{F08E4172-120C-4224-8C5D-A9243C62BF8F}" srcOrd="0" destOrd="0" presId="urn:microsoft.com/office/officeart/2005/8/layout/hList6"/>
    <dgm:cxn modelId="{D1FF594E-832D-4864-AEDA-1FF638D0010D}" type="presOf" srcId="{E2CC97A5-068B-45D9-B0A4-A668EC901DB2}" destId="{1D55C9B2-AEF0-4BAA-8F0F-07B2A3F155A3}" srcOrd="0" destOrd="0" presId="urn:microsoft.com/office/officeart/2005/8/layout/hList6"/>
    <dgm:cxn modelId="{38E17A71-CB4D-4F16-AF99-83DF8145D23F}" type="presOf" srcId="{AB1E6D31-9EC7-43D5-8364-36D7F9B83FCD}" destId="{F08E4172-120C-4224-8C5D-A9243C62BF8F}" srcOrd="0" destOrd="3" presId="urn:microsoft.com/office/officeart/2005/8/layout/hList6"/>
    <dgm:cxn modelId="{8C7BDC78-81A7-41DC-B37E-1D77CAA1136F}" srcId="{9EE9CD92-A7AF-4D54-AD49-A630B469CA93}" destId="{E2CC97A5-068B-45D9-B0A4-A668EC901DB2}" srcOrd="2" destOrd="0" parTransId="{0B05F63F-01E0-4B8F-8222-9782B734C9CE}" sibTransId="{155C6FCD-B45D-40AF-B1D2-15A954C30957}"/>
    <dgm:cxn modelId="{BDF66691-FB89-4530-B0C7-551C8DEBED3B}" srcId="{123F7642-3BAA-4747-A1B8-E6B44CA3D52A}" destId="{7258D3C0-34DF-4488-9637-D106D16915ED}" srcOrd="1" destOrd="0" parTransId="{E7051478-BC68-49C2-9CA6-D6C0C42A1762}" sibTransId="{F753C39C-E1C4-46C2-9400-972CAB31E3AE}"/>
    <dgm:cxn modelId="{BA22389B-16F4-4F1A-B985-34365789E19B}" type="presOf" srcId="{1E3EF6BA-DB4A-4AD9-B8A3-1D7AE025333B}" destId="{F08E4172-120C-4224-8C5D-A9243C62BF8F}" srcOrd="0" destOrd="5" presId="urn:microsoft.com/office/officeart/2005/8/layout/hList6"/>
    <dgm:cxn modelId="{A9F8D8A3-C20E-4587-9375-4FB911A34AB3}" srcId="{9EE9CD92-A7AF-4D54-AD49-A630B469CA93}" destId="{123F7642-3BAA-4747-A1B8-E6B44CA3D52A}" srcOrd="0" destOrd="0" parTransId="{74706E66-FD6F-44D8-876B-6EFA0BF754B0}" sibTransId="{BBC79138-DA42-4937-8728-8A613331B514}"/>
    <dgm:cxn modelId="{9BBB60AC-E5E6-41FB-8AAD-2DA8D4A48F79}" srcId="{123F7642-3BAA-4747-A1B8-E6B44CA3D52A}" destId="{AB1E6D31-9EC7-43D5-8364-36D7F9B83FCD}" srcOrd="2" destOrd="0" parTransId="{48AC2F0A-4509-43EE-B6AE-CCC1935A2362}" sibTransId="{8BCF893C-1C19-4630-86DE-05AFD32BCB84}"/>
    <dgm:cxn modelId="{2E68DFB0-FE6A-4A91-8696-C202426F3A46}" type="presOf" srcId="{7DBEE3EA-B427-4846-8500-3A6AB7F4F115}" destId="{ABD163F9-8544-43E9-B6F0-CDC64F8E4E0A}" srcOrd="0" destOrd="2" presId="urn:microsoft.com/office/officeart/2005/8/layout/hList6"/>
    <dgm:cxn modelId="{B679D8B2-F82C-4071-A50E-E5DFC0DBF59B}" srcId="{AF8F5FCB-13C7-4328-909E-88EB87B6C80E}" destId="{7DBEE3EA-B427-4846-8500-3A6AB7F4F115}" srcOrd="1" destOrd="0" parTransId="{E214461C-5EF8-409B-A871-14BD02AF658B}" sibTransId="{1D20A9DC-DEE8-4672-9773-A22FAC67A417}"/>
    <dgm:cxn modelId="{E94AA3B5-305A-4766-951C-56DDCAE7829B}" srcId="{9EE9CD92-A7AF-4D54-AD49-A630B469CA93}" destId="{AF8F5FCB-13C7-4328-909E-88EB87B6C80E}" srcOrd="1" destOrd="0" parTransId="{DD0A35E8-24FF-4052-8A2E-CB6167ADC1BD}" sibTransId="{F116EFCA-3391-46D1-B697-6FCA34A0C6A8}"/>
    <dgm:cxn modelId="{F33734C8-B936-49C3-B7B7-951CF58CE63D}" srcId="{AF8F5FCB-13C7-4328-909E-88EB87B6C80E}" destId="{E499E280-14F0-4197-AF42-A0290EC84962}" srcOrd="0" destOrd="0" parTransId="{3D60B619-F535-4AA0-B3E5-8F26E7125F40}" sibTransId="{05F4D68E-B2EE-4F14-B496-C82B999E0CC0}"/>
    <dgm:cxn modelId="{6870ABC8-39B6-40B2-8220-098341569137}" type="presOf" srcId="{7258D3C0-34DF-4488-9637-D106D16915ED}" destId="{F08E4172-120C-4224-8C5D-A9243C62BF8F}" srcOrd="0" destOrd="2" presId="urn:microsoft.com/office/officeart/2005/8/layout/hList6"/>
    <dgm:cxn modelId="{9C8325D3-F448-4970-8BB6-173651FF9BEE}" srcId="{123F7642-3BAA-4747-A1B8-E6B44CA3D52A}" destId="{1E3EF6BA-DB4A-4AD9-B8A3-1D7AE025333B}" srcOrd="4" destOrd="0" parTransId="{D750A307-6CBB-4BB7-A5C9-31F7DBA1FA5C}" sibTransId="{DF6016C5-CBD3-4892-84A5-32EDD25E9205}"/>
    <dgm:cxn modelId="{A4F240DE-D077-4786-887B-622AFD4DAC75}" type="presOf" srcId="{57CD147C-4442-412D-969E-44805A9AED1D}" destId="{F08E4172-120C-4224-8C5D-A9243C62BF8F}" srcOrd="0" destOrd="4" presId="urn:microsoft.com/office/officeart/2005/8/layout/hList6"/>
    <dgm:cxn modelId="{95B663F2-73D5-4E30-AF03-4080958A0CB2}" type="presOf" srcId="{9EE9CD92-A7AF-4D54-AD49-A630B469CA93}" destId="{1FFF4CDF-9AA5-4FBE-A84A-1691C78D3CED}" srcOrd="0" destOrd="0" presId="urn:microsoft.com/office/officeart/2005/8/layout/hList6"/>
    <dgm:cxn modelId="{61504007-3D81-4DED-A088-CA1F4CE57C1C}" type="presParOf" srcId="{1FFF4CDF-9AA5-4FBE-A84A-1691C78D3CED}" destId="{F08E4172-120C-4224-8C5D-A9243C62BF8F}" srcOrd="0" destOrd="0" presId="urn:microsoft.com/office/officeart/2005/8/layout/hList6"/>
    <dgm:cxn modelId="{B8CB7F74-8E12-4C0E-B42D-3A719727E441}" type="presParOf" srcId="{1FFF4CDF-9AA5-4FBE-A84A-1691C78D3CED}" destId="{F5C510BC-6534-433B-B85C-AB0C8A4A5423}" srcOrd="1" destOrd="0" presId="urn:microsoft.com/office/officeart/2005/8/layout/hList6"/>
    <dgm:cxn modelId="{43C12943-2115-469B-B549-A968D38CC729}" type="presParOf" srcId="{1FFF4CDF-9AA5-4FBE-A84A-1691C78D3CED}" destId="{ABD163F9-8544-43E9-B6F0-CDC64F8E4E0A}" srcOrd="2" destOrd="0" presId="urn:microsoft.com/office/officeart/2005/8/layout/hList6"/>
    <dgm:cxn modelId="{0B394DA0-87C1-4EB1-9FB9-DF34309067A9}" type="presParOf" srcId="{1FFF4CDF-9AA5-4FBE-A84A-1691C78D3CED}" destId="{89971258-A8EF-40CB-A567-6043579AB90A}" srcOrd="3" destOrd="0" presId="urn:microsoft.com/office/officeart/2005/8/layout/hList6"/>
    <dgm:cxn modelId="{DC617333-4F15-4124-9A49-4D8BD8872B02}" type="presParOf" srcId="{1FFF4CDF-9AA5-4FBE-A84A-1691C78D3CED}" destId="{1D55C9B2-AEF0-4BAA-8F0F-07B2A3F155A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E94DA6-E37D-407A-9633-0F1D11C75606}" type="doc">
      <dgm:prSet loTypeId="urn:microsoft.com/office/officeart/2005/8/layout/radial5" loCatId="cycle" qsTypeId="urn:microsoft.com/office/officeart/2005/8/quickstyle/3d2#2" qsCatId="3D" csTypeId="urn:microsoft.com/office/officeart/2005/8/colors/colorful1#5" csCatId="colorful" phldr="1"/>
      <dgm:spPr/>
      <dgm:t>
        <a:bodyPr/>
        <a:lstStyle/>
        <a:p>
          <a:endParaRPr lang="en-US"/>
        </a:p>
      </dgm:t>
    </dgm:pt>
    <dgm:pt modelId="{0CD2A77F-6744-4D24-9D3D-CF4B79045B79}">
      <dgm:prSet phldrT="[Text]" custT="1"/>
      <dgm:spPr/>
      <dgm:t>
        <a:bodyPr/>
        <a:lstStyle/>
        <a:p>
          <a:r>
            <a:rPr lang="en-US" sz="1600" b="1" dirty="0"/>
            <a:t>Personal Factors</a:t>
          </a:r>
        </a:p>
      </dgm:t>
    </dgm:pt>
    <dgm:pt modelId="{75655D11-41E9-45BC-B01C-ACE00F292948}" type="parTrans" cxnId="{BAE154D7-57D1-4339-ABDE-E96EFBAE205F}">
      <dgm:prSet/>
      <dgm:spPr/>
      <dgm:t>
        <a:bodyPr/>
        <a:lstStyle/>
        <a:p>
          <a:endParaRPr lang="en-US"/>
        </a:p>
      </dgm:t>
    </dgm:pt>
    <dgm:pt modelId="{413B0DAE-48C8-47A8-A91E-9163226BFF18}" type="sibTrans" cxnId="{BAE154D7-57D1-4339-ABDE-E96EFBAE205F}">
      <dgm:prSet/>
      <dgm:spPr/>
      <dgm:t>
        <a:bodyPr/>
        <a:lstStyle/>
        <a:p>
          <a:endParaRPr lang="en-US"/>
        </a:p>
      </dgm:t>
    </dgm:pt>
    <dgm:pt modelId="{DF217199-4893-410B-A0A0-5F8BE7FADE5C}">
      <dgm:prSet phldrT="[Text]" custT="1"/>
      <dgm:spPr/>
      <dgm:t>
        <a:bodyPr/>
        <a:lstStyle/>
        <a:p>
          <a:r>
            <a:rPr lang="en-US" sz="1600" dirty="0"/>
            <a:t>Age &amp; stage in Life cycle</a:t>
          </a:r>
        </a:p>
      </dgm:t>
    </dgm:pt>
    <dgm:pt modelId="{8B88FB55-9C12-4251-9FF6-32A8CBAED1D6}" type="parTrans" cxnId="{37D417F5-F8AA-480E-8349-0BD6E74D9ED2}">
      <dgm:prSet/>
      <dgm:spPr/>
      <dgm:t>
        <a:bodyPr/>
        <a:lstStyle/>
        <a:p>
          <a:endParaRPr lang="en-US" dirty="0"/>
        </a:p>
      </dgm:t>
    </dgm:pt>
    <dgm:pt modelId="{7771FC7E-2628-41B8-8892-E502F163DFA8}" type="sibTrans" cxnId="{37D417F5-F8AA-480E-8349-0BD6E74D9ED2}">
      <dgm:prSet/>
      <dgm:spPr/>
      <dgm:t>
        <a:bodyPr/>
        <a:lstStyle/>
        <a:p>
          <a:endParaRPr lang="en-US"/>
        </a:p>
      </dgm:t>
    </dgm:pt>
    <dgm:pt modelId="{0D100E0B-9F9F-4E69-8D28-032DE986D98A}">
      <dgm:prSet custT="1"/>
      <dgm:spPr/>
      <dgm:t>
        <a:bodyPr/>
        <a:lstStyle/>
        <a:p>
          <a:r>
            <a:rPr lang="en-US" sz="1600" dirty="0"/>
            <a:t>Occupation &amp; Economic</a:t>
          </a:r>
        </a:p>
      </dgm:t>
    </dgm:pt>
    <dgm:pt modelId="{071D61AC-C636-4617-BBAA-86EBE5CA4145}" type="parTrans" cxnId="{A110EE30-3B69-465E-B276-06F15DA2CBCB}">
      <dgm:prSet/>
      <dgm:spPr/>
      <dgm:t>
        <a:bodyPr/>
        <a:lstStyle/>
        <a:p>
          <a:endParaRPr lang="en-US" dirty="0"/>
        </a:p>
      </dgm:t>
    </dgm:pt>
    <dgm:pt modelId="{15EF3F78-096E-427C-91E3-B530B8C7720C}" type="sibTrans" cxnId="{A110EE30-3B69-465E-B276-06F15DA2CBCB}">
      <dgm:prSet/>
      <dgm:spPr/>
      <dgm:t>
        <a:bodyPr/>
        <a:lstStyle/>
        <a:p>
          <a:endParaRPr lang="en-US"/>
        </a:p>
      </dgm:t>
    </dgm:pt>
    <dgm:pt modelId="{99B41713-7B9A-4CF5-AA0F-4E89C83121A9}">
      <dgm:prSet custT="1"/>
      <dgm:spPr/>
      <dgm:t>
        <a:bodyPr/>
        <a:lstStyle/>
        <a:p>
          <a:r>
            <a:rPr lang="en-US" sz="1600" dirty="0"/>
            <a:t>Lifestyle &amp;  Values</a:t>
          </a:r>
        </a:p>
      </dgm:t>
    </dgm:pt>
    <dgm:pt modelId="{0A1D2374-063D-4651-B0CF-5352ABF8DEBC}" type="parTrans" cxnId="{741DC762-D3A6-4D89-A332-96136F725AA0}">
      <dgm:prSet/>
      <dgm:spPr/>
      <dgm:t>
        <a:bodyPr/>
        <a:lstStyle/>
        <a:p>
          <a:endParaRPr lang="en-US" dirty="0"/>
        </a:p>
      </dgm:t>
    </dgm:pt>
    <dgm:pt modelId="{81A2A501-27AB-4AAB-A2D8-51F28856EE23}" type="sibTrans" cxnId="{741DC762-D3A6-4D89-A332-96136F725AA0}">
      <dgm:prSet/>
      <dgm:spPr/>
      <dgm:t>
        <a:bodyPr/>
        <a:lstStyle/>
        <a:p>
          <a:endParaRPr lang="en-US"/>
        </a:p>
      </dgm:t>
    </dgm:pt>
    <dgm:pt modelId="{D3B4203B-7264-465C-8785-26EF4019FC9A}">
      <dgm:prSet custT="1"/>
      <dgm:spPr/>
      <dgm:t>
        <a:bodyPr/>
        <a:lstStyle/>
        <a:p>
          <a:r>
            <a:rPr lang="en-US" sz="1600" dirty="0"/>
            <a:t>Personality &amp; Self-concept </a:t>
          </a:r>
        </a:p>
      </dgm:t>
    </dgm:pt>
    <dgm:pt modelId="{2DED5902-2DBF-4C99-9B5B-073C0A5CC836}" type="parTrans" cxnId="{28B41F5C-A6C6-4DFA-9ABC-6C35DC182C97}">
      <dgm:prSet/>
      <dgm:spPr/>
      <dgm:t>
        <a:bodyPr/>
        <a:lstStyle/>
        <a:p>
          <a:endParaRPr lang="en-US" dirty="0"/>
        </a:p>
      </dgm:t>
    </dgm:pt>
    <dgm:pt modelId="{242A6A12-39F8-463F-A960-3129648801AF}" type="sibTrans" cxnId="{28B41F5C-A6C6-4DFA-9ABC-6C35DC182C97}">
      <dgm:prSet/>
      <dgm:spPr/>
      <dgm:t>
        <a:bodyPr/>
        <a:lstStyle/>
        <a:p>
          <a:endParaRPr lang="en-US"/>
        </a:p>
      </dgm:t>
    </dgm:pt>
    <dgm:pt modelId="{EC4A59E3-1644-4A31-88AF-B718BBEB6ACE}" type="pres">
      <dgm:prSet presAssocID="{5FE94DA6-E37D-407A-9633-0F1D11C75606}" presName="Name0" presStyleCnt="0">
        <dgm:presLayoutVars>
          <dgm:chMax val="1"/>
          <dgm:dir/>
          <dgm:animLvl val="ctr"/>
          <dgm:resizeHandles val="exact"/>
        </dgm:presLayoutVars>
      </dgm:prSet>
      <dgm:spPr/>
    </dgm:pt>
    <dgm:pt modelId="{E6CE324C-090E-413D-8282-51C524579403}" type="pres">
      <dgm:prSet presAssocID="{0CD2A77F-6744-4D24-9D3D-CF4B79045B79}" presName="centerShape" presStyleLbl="node0" presStyleIdx="0" presStyleCnt="1" custScaleX="187638" custScaleY="123306"/>
      <dgm:spPr/>
    </dgm:pt>
    <dgm:pt modelId="{E2BC8934-289D-4AEC-AAF1-A19ECBB975B7}" type="pres">
      <dgm:prSet presAssocID="{8B88FB55-9C12-4251-9FF6-32A8CBAED1D6}" presName="parTrans" presStyleLbl="sibTrans2D1" presStyleIdx="0" presStyleCnt="4"/>
      <dgm:spPr/>
    </dgm:pt>
    <dgm:pt modelId="{F832ED6D-EF48-40D0-9C6C-513A5C91DF81}" type="pres">
      <dgm:prSet presAssocID="{8B88FB55-9C12-4251-9FF6-32A8CBAED1D6}" presName="connectorText" presStyleLbl="sibTrans2D1" presStyleIdx="0" presStyleCnt="4"/>
      <dgm:spPr/>
    </dgm:pt>
    <dgm:pt modelId="{D83CDB77-F9C6-4BBE-9AF2-356FDA102F12}" type="pres">
      <dgm:prSet presAssocID="{DF217199-4893-410B-A0A0-5F8BE7FADE5C}" presName="node" presStyleLbl="node1" presStyleIdx="0" presStyleCnt="4" custScaleX="142559" custScaleY="98312" custRadScaleRad="95948" custRadScaleInc="1086">
        <dgm:presLayoutVars>
          <dgm:bulletEnabled val="1"/>
        </dgm:presLayoutVars>
      </dgm:prSet>
      <dgm:spPr/>
    </dgm:pt>
    <dgm:pt modelId="{99384596-B63A-414A-BD5C-F8DB2691295C}" type="pres">
      <dgm:prSet presAssocID="{071D61AC-C636-4617-BBAA-86EBE5CA4145}" presName="parTrans" presStyleLbl="sibTrans2D1" presStyleIdx="1" presStyleCnt="4"/>
      <dgm:spPr/>
    </dgm:pt>
    <dgm:pt modelId="{64B57D3E-D82B-4D71-99F8-D32DAC66305E}" type="pres">
      <dgm:prSet presAssocID="{071D61AC-C636-4617-BBAA-86EBE5CA4145}" presName="connectorText" presStyleLbl="sibTrans2D1" presStyleIdx="1" presStyleCnt="4"/>
      <dgm:spPr/>
    </dgm:pt>
    <dgm:pt modelId="{6B0EFB0F-17B6-46AB-985C-82B187465B6C}" type="pres">
      <dgm:prSet presAssocID="{0D100E0B-9F9F-4E69-8D28-032DE986D98A}" presName="node" presStyleLbl="node1" presStyleIdx="1" presStyleCnt="4" custScaleX="146295" custScaleY="103940" custRadScaleRad="133862" custRadScaleInc="6572">
        <dgm:presLayoutVars>
          <dgm:bulletEnabled val="1"/>
        </dgm:presLayoutVars>
      </dgm:prSet>
      <dgm:spPr/>
    </dgm:pt>
    <dgm:pt modelId="{6BA0BE2F-D06B-48CF-B4AD-E97B69022CCB}" type="pres">
      <dgm:prSet presAssocID="{0A1D2374-063D-4651-B0CF-5352ABF8DEBC}" presName="parTrans" presStyleLbl="sibTrans2D1" presStyleIdx="2" presStyleCnt="4"/>
      <dgm:spPr/>
    </dgm:pt>
    <dgm:pt modelId="{74EF483B-A2A9-4CA2-B49A-9888DCF4C0A4}" type="pres">
      <dgm:prSet presAssocID="{0A1D2374-063D-4651-B0CF-5352ABF8DEBC}" presName="connectorText" presStyleLbl="sibTrans2D1" presStyleIdx="2" presStyleCnt="4"/>
      <dgm:spPr/>
    </dgm:pt>
    <dgm:pt modelId="{5329F6E9-C8B8-4CA9-9B06-BE3564DEEC50}" type="pres">
      <dgm:prSet presAssocID="{99B41713-7B9A-4CF5-AA0F-4E89C83121A9}" presName="node" presStyleLbl="node1" presStyleIdx="2" presStyleCnt="4" custScaleX="143304" custScaleY="100822" custRadScaleRad="130842" custRadScaleInc="190087">
        <dgm:presLayoutVars>
          <dgm:bulletEnabled val="1"/>
        </dgm:presLayoutVars>
      </dgm:prSet>
      <dgm:spPr/>
    </dgm:pt>
    <dgm:pt modelId="{97FA8D2F-2349-498B-81F3-79AC72CAB5A6}" type="pres">
      <dgm:prSet presAssocID="{2DED5902-2DBF-4C99-9B5B-073C0A5CC836}" presName="parTrans" presStyleLbl="sibTrans2D1" presStyleIdx="3" presStyleCnt="4"/>
      <dgm:spPr/>
    </dgm:pt>
    <dgm:pt modelId="{7A6B9829-F573-4349-A19F-44C62B386007}" type="pres">
      <dgm:prSet presAssocID="{2DED5902-2DBF-4C99-9B5B-073C0A5CC836}" presName="connectorText" presStyleLbl="sibTrans2D1" presStyleIdx="3" presStyleCnt="4"/>
      <dgm:spPr/>
    </dgm:pt>
    <dgm:pt modelId="{EB6167EB-F43A-4E01-96EF-7EA12CA0493C}" type="pres">
      <dgm:prSet presAssocID="{D3B4203B-7264-465C-8785-26EF4019FC9A}" presName="node" presStyleLbl="node1" presStyleIdx="3" presStyleCnt="4" custScaleX="132424" custScaleY="103940" custRadScaleRad="98991" custRadScaleInc="-202032">
        <dgm:presLayoutVars>
          <dgm:bulletEnabled val="1"/>
        </dgm:presLayoutVars>
      </dgm:prSet>
      <dgm:spPr/>
    </dgm:pt>
  </dgm:ptLst>
  <dgm:cxnLst>
    <dgm:cxn modelId="{ED359506-6F77-4842-846E-8AE7081F5B73}" type="presOf" srcId="{2DED5902-2DBF-4C99-9B5B-073C0A5CC836}" destId="{7A6B9829-F573-4349-A19F-44C62B386007}" srcOrd="1" destOrd="0" presId="urn:microsoft.com/office/officeart/2005/8/layout/radial5"/>
    <dgm:cxn modelId="{FE629228-22B1-40B0-85E5-13E9AFE6DED0}" type="presOf" srcId="{0A1D2374-063D-4651-B0CF-5352ABF8DEBC}" destId="{74EF483B-A2A9-4CA2-B49A-9888DCF4C0A4}" srcOrd="1" destOrd="0" presId="urn:microsoft.com/office/officeart/2005/8/layout/radial5"/>
    <dgm:cxn modelId="{2FC1DB2C-4696-4AA2-8687-5D54DAF1AC5F}" type="presOf" srcId="{8B88FB55-9C12-4251-9FF6-32A8CBAED1D6}" destId="{E2BC8934-289D-4AEC-AAF1-A19ECBB975B7}" srcOrd="0" destOrd="0" presId="urn:microsoft.com/office/officeart/2005/8/layout/radial5"/>
    <dgm:cxn modelId="{A110EE30-3B69-465E-B276-06F15DA2CBCB}" srcId="{0CD2A77F-6744-4D24-9D3D-CF4B79045B79}" destId="{0D100E0B-9F9F-4E69-8D28-032DE986D98A}" srcOrd="1" destOrd="0" parTransId="{071D61AC-C636-4617-BBAA-86EBE5CA4145}" sibTransId="{15EF3F78-096E-427C-91E3-B530B8C7720C}"/>
    <dgm:cxn modelId="{5E394C39-E8AF-47DC-B25F-196026AB6C5B}" type="presOf" srcId="{DF217199-4893-410B-A0A0-5F8BE7FADE5C}" destId="{D83CDB77-F9C6-4BBE-9AF2-356FDA102F12}" srcOrd="0" destOrd="0" presId="urn:microsoft.com/office/officeart/2005/8/layout/radial5"/>
    <dgm:cxn modelId="{862F083B-0307-4E64-BF6B-9C8CB8B96861}" type="presOf" srcId="{D3B4203B-7264-465C-8785-26EF4019FC9A}" destId="{EB6167EB-F43A-4E01-96EF-7EA12CA0493C}" srcOrd="0" destOrd="0" presId="urn:microsoft.com/office/officeart/2005/8/layout/radial5"/>
    <dgm:cxn modelId="{28B41F5C-A6C6-4DFA-9ABC-6C35DC182C97}" srcId="{0CD2A77F-6744-4D24-9D3D-CF4B79045B79}" destId="{D3B4203B-7264-465C-8785-26EF4019FC9A}" srcOrd="3" destOrd="0" parTransId="{2DED5902-2DBF-4C99-9B5B-073C0A5CC836}" sibTransId="{242A6A12-39F8-463F-A960-3129648801AF}"/>
    <dgm:cxn modelId="{741DC762-D3A6-4D89-A332-96136F725AA0}" srcId="{0CD2A77F-6744-4D24-9D3D-CF4B79045B79}" destId="{99B41713-7B9A-4CF5-AA0F-4E89C83121A9}" srcOrd="2" destOrd="0" parTransId="{0A1D2374-063D-4651-B0CF-5352ABF8DEBC}" sibTransId="{81A2A501-27AB-4AAB-A2D8-51F28856EE23}"/>
    <dgm:cxn modelId="{9A677180-6935-4F62-86CF-9B43B928BC90}" type="presOf" srcId="{0CD2A77F-6744-4D24-9D3D-CF4B79045B79}" destId="{E6CE324C-090E-413D-8282-51C524579403}" srcOrd="0" destOrd="0" presId="urn:microsoft.com/office/officeart/2005/8/layout/radial5"/>
    <dgm:cxn modelId="{263B0085-C7A9-426D-A715-DE3F52C16FBF}" type="presOf" srcId="{0D100E0B-9F9F-4E69-8D28-032DE986D98A}" destId="{6B0EFB0F-17B6-46AB-985C-82B187465B6C}" srcOrd="0" destOrd="0" presId="urn:microsoft.com/office/officeart/2005/8/layout/radial5"/>
    <dgm:cxn modelId="{60912FA9-1886-4326-A997-B19464922463}" type="presOf" srcId="{071D61AC-C636-4617-BBAA-86EBE5CA4145}" destId="{64B57D3E-D82B-4D71-99F8-D32DAC66305E}" srcOrd="1" destOrd="0" presId="urn:microsoft.com/office/officeart/2005/8/layout/radial5"/>
    <dgm:cxn modelId="{30EEF8AF-0B12-42E8-98E2-8BE731704410}" type="presOf" srcId="{0A1D2374-063D-4651-B0CF-5352ABF8DEBC}" destId="{6BA0BE2F-D06B-48CF-B4AD-E97B69022CCB}" srcOrd="0" destOrd="0" presId="urn:microsoft.com/office/officeart/2005/8/layout/radial5"/>
    <dgm:cxn modelId="{815F89C3-06C0-4265-9A9D-CCB0A7E13B5B}" type="presOf" srcId="{8B88FB55-9C12-4251-9FF6-32A8CBAED1D6}" destId="{F832ED6D-EF48-40D0-9C6C-513A5C91DF81}" srcOrd="1" destOrd="0" presId="urn:microsoft.com/office/officeart/2005/8/layout/radial5"/>
    <dgm:cxn modelId="{CF90AACE-9720-4D86-894F-ECDAF0881997}" type="presOf" srcId="{5FE94DA6-E37D-407A-9633-0F1D11C75606}" destId="{EC4A59E3-1644-4A31-88AF-B718BBEB6ACE}" srcOrd="0" destOrd="0" presId="urn:microsoft.com/office/officeart/2005/8/layout/radial5"/>
    <dgm:cxn modelId="{BAE154D7-57D1-4339-ABDE-E96EFBAE205F}" srcId="{5FE94DA6-E37D-407A-9633-0F1D11C75606}" destId="{0CD2A77F-6744-4D24-9D3D-CF4B79045B79}" srcOrd="0" destOrd="0" parTransId="{75655D11-41E9-45BC-B01C-ACE00F292948}" sibTransId="{413B0DAE-48C8-47A8-A91E-9163226BFF18}"/>
    <dgm:cxn modelId="{EB9952DF-B310-4451-B95B-30539E6F85D2}" type="presOf" srcId="{2DED5902-2DBF-4C99-9B5B-073C0A5CC836}" destId="{97FA8D2F-2349-498B-81F3-79AC72CAB5A6}" srcOrd="0" destOrd="0" presId="urn:microsoft.com/office/officeart/2005/8/layout/radial5"/>
    <dgm:cxn modelId="{37D417F5-F8AA-480E-8349-0BD6E74D9ED2}" srcId="{0CD2A77F-6744-4D24-9D3D-CF4B79045B79}" destId="{DF217199-4893-410B-A0A0-5F8BE7FADE5C}" srcOrd="0" destOrd="0" parTransId="{8B88FB55-9C12-4251-9FF6-32A8CBAED1D6}" sibTransId="{7771FC7E-2628-41B8-8892-E502F163DFA8}"/>
    <dgm:cxn modelId="{682659F6-DACB-475D-AAEB-FC8D32A6AC28}" type="presOf" srcId="{99B41713-7B9A-4CF5-AA0F-4E89C83121A9}" destId="{5329F6E9-C8B8-4CA9-9B06-BE3564DEEC50}" srcOrd="0" destOrd="0" presId="urn:microsoft.com/office/officeart/2005/8/layout/radial5"/>
    <dgm:cxn modelId="{8EEBEAF7-FF1C-4AAA-8E27-5FD09C09B71C}" type="presOf" srcId="{071D61AC-C636-4617-BBAA-86EBE5CA4145}" destId="{99384596-B63A-414A-BD5C-F8DB2691295C}" srcOrd="0" destOrd="0" presId="urn:microsoft.com/office/officeart/2005/8/layout/radial5"/>
    <dgm:cxn modelId="{7A2026CB-E842-4617-94F0-D9EE11B6F3FA}" type="presParOf" srcId="{EC4A59E3-1644-4A31-88AF-B718BBEB6ACE}" destId="{E6CE324C-090E-413D-8282-51C524579403}" srcOrd="0" destOrd="0" presId="urn:microsoft.com/office/officeart/2005/8/layout/radial5"/>
    <dgm:cxn modelId="{2DC58FE1-8E61-492D-9625-CD6A6593FB76}" type="presParOf" srcId="{EC4A59E3-1644-4A31-88AF-B718BBEB6ACE}" destId="{E2BC8934-289D-4AEC-AAF1-A19ECBB975B7}" srcOrd="1" destOrd="0" presId="urn:microsoft.com/office/officeart/2005/8/layout/radial5"/>
    <dgm:cxn modelId="{0D4C4285-1045-4140-8418-3050F802E281}" type="presParOf" srcId="{E2BC8934-289D-4AEC-AAF1-A19ECBB975B7}" destId="{F832ED6D-EF48-40D0-9C6C-513A5C91DF81}" srcOrd="0" destOrd="0" presId="urn:microsoft.com/office/officeart/2005/8/layout/radial5"/>
    <dgm:cxn modelId="{3A2F9ADB-F464-4376-9FE3-3455AD88B852}" type="presParOf" srcId="{EC4A59E3-1644-4A31-88AF-B718BBEB6ACE}" destId="{D83CDB77-F9C6-4BBE-9AF2-356FDA102F12}" srcOrd="2" destOrd="0" presId="urn:microsoft.com/office/officeart/2005/8/layout/radial5"/>
    <dgm:cxn modelId="{DD2B9BAA-564D-4F9F-A6D2-0CB79DDBB24A}" type="presParOf" srcId="{EC4A59E3-1644-4A31-88AF-B718BBEB6ACE}" destId="{99384596-B63A-414A-BD5C-F8DB2691295C}" srcOrd="3" destOrd="0" presId="urn:microsoft.com/office/officeart/2005/8/layout/radial5"/>
    <dgm:cxn modelId="{9147308D-31CD-4E64-81C1-5E07E5E3BC78}" type="presParOf" srcId="{99384596-B63A-414A-BD5C-F8DB2691295C}" destId="{64B57D3E-D82B-4D71-99F8-D32DAC66305E}" srcOrd="0" destOrd="0" presId="urn:microsoft.com/office/officeart/2005/8/layout/radial5"/>
    <dgm:cxn modelId="{3B5181BD-3416-41CD-BDC8-51F1290B6CC1}" type="presParOf" srcId="{EC4A59E3-1644-4A31-88AF-B718BBEB6ACE}" destId="{6B0EFB0F-17B6-46AB-985C-82B187465B6C}" srcOrd="4" destOrd="0" presId="urn:microsoft.com/office/officeart/2005/8/layout/radial5"/>
    <dgm:cxn modelId="{3EF2B95C-F980-4DC8-94D6-F0379E801DF5}" type="presParOf" srcId="{EC4A59E3-1644-4A31-88AF-B718BBEB6ACE}" destId="{6BA0BE2F-D06B-48CF-B4AD-E97B69022CCB}" srcOrd="5" destOrd="0" presId="urn:microsoft.com/office/officeart/2005/8/layout/radial5"/>
    <dgm:cxn modelId="{AE919F85-E8F8-4A3F-A42D-27637B0565C7}" type="presParOf" srcId="{6BA0BE2F-D06B-48CF-B4AD-E97B69022CCB}" destId="{74EF483B-A2A9-4CA2-B49A-9888DCF4C0A4}" srcOrd="0" destOrd="0" presId="urn:microsoft.com/office/officeart/2005/8/layout/radial5"/>
    <dgm:cxn modelId="{2732E517-D619-4614-A976-C2CA97A476CA}" type="presParOf" srcId="{EC4A59E3-1644-4A31-88AF-B718BBEB6ACE}" destId="{5329F6E9-C8B8-4CA9-9B06-BE3564DEEC50}" srcOrd="6" destOrd="0" presId="urn:microsoft.com/office/officeart/2005/8/layout/radial5"/>
    <dgm:cxn modelId="{571CD396-3366-4402-B271-510EA7601A62}" type="presParOf" srcId="{EC4A59E3-1644-4A31-88AF-B718BBEB6ACE}" destId="{97FA8D2F-2349-498B-81F3-79AC72CAB5A6}" srcOrd="7" destOrd="0" presId="urn:microsoft.com/office/officeart/2005/8/layout/radial5"/>
    <dgm:cxn modelId="{268C2AA6-E1CA-4990-A3BD-6AAF08B99741}" type="presParOf" srcId="{97FA8D2F-2349-498B-81F3-79AC72CAB5A6}" destId="{7A6B9829-F573-4349-A19F-44C62B386007}" srcOrd="0" destOrd="0" presId="urn:microsoft.com/office/officeart/2005/8/layout/radial5"/>
    <dgm:cxn modelId="{B204298A-900D-4E39-B2D9-F325BDB8F723}" type="presParOf" srcId="{EC4A59E3-1644-4A31-88AF-B718BBEB6ACE}" destId="{EB6167EB-F43A-4E01-96EF-7EA12CA0493C}"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5C557E-EF4A-488C-948A-279A521CBE7B}" type="doc">
      <dgm:prSet loTypeId="urn:microsoft.com/office/officeart/2005/8/layout/pyramid4" loCatId="relationship" qsTypeId="urn:microsoft.com/office/officeart/2005/8/quickstyle/3d2#3" qsCatId="3D" csTypeId="urn:microsoft.com/office/officeart/2005/8/colors/colorful1#6" csCatId="colorful" phldr="1"/>
      <dgm:spPr/>
      <dgm:t>
        <a:bodyPr/>
        <a:lstStyle/>
        <a:p>
          <a:endParaRPr lang="en-US"/>
        </a:p>
      </dgm:t>
    </dgm:pt>
    <dgm:pt modelId="{ED59F22A-37F0-42F0-9612-87AD5E4AF29A}">
      <dgm:prSet phldrT="[Text]" custT="1"/>
      <dgm:spPr/>
      <dgm:t>
        <a:bodyPr/>
        <a:lstStyle/>
        <a:p>
          <a:r>
            <a:rPr lang="en-US" sz="2400" b="1" dirty="0"/>
            <a:t>Motivation</a:t>
          </a:r>
        </a:p>
      </dgm:t>
    </dgm:pt>
    <dgm:pt modelId="{BC69D63F-B4C9-4592-97DA-90E09245CA49}" type="parTrans" cxnId="{9785613C-68DF-4765-B8E5-B9100ECF9020}">
      <dgm:prSet/>
      <dgm:spPr/>
      <dgm:t>
        <a:bodyPr/>
        <a:lstStyle/>
        <a:p>
          <a:endParaRPr lang="en-US"/>
        </a:p>
      </dgm:t>
    </dgm:pt>
    <dgm:pt modelId="{E06AD060-9F48-4A39-8A57-0C69C1FFC68F}" type="sibTrans" cxnId="{9785613C-68DF-4765-B8E5-B9100ECF9020}">
      <dgm:prSet/>
      <dgm:spPr/>
      <dgm:t>
        <a:bodyPr/>
        <a:lstStyle/>
        <a:p>
          <a:endParaRPr lang="en-US"/>
        </a:p>
      </dgm:t>
    </dgm:pt>
    <dgm:pt modelId="{19A004EB-3769-4C23-9A9C-836E8E7B03BF}">
      <dgm:prSet phldrT="[Text]" custT="1"/>
      <dgm:spPr/>
      <dgm:t>
        <a:bodyPr/>
        <a:lstStyle/>
        <a:p>
          <a:r>
            <a:rPr lang="en-US" sz="2400" b="1" dirty="0"/>
            <a:t>Perception</a:t>
          </a:r>
        </a:p>
      </dgm:t>
    </dgm:pt>
    <dgm:pt modelId="{4E522145-1061-4797-ABCE-E2D4198C2F8C}" type="parTrans" cxnId="{AE37FACB-903D-43C8-9617-2F26344DAE7B}">
      <dgm:prSet/>
      <dgm:spPr/>
      <dgm:t>
        <a:bodyPr/>
        <a:lstStyle/>
        <a:p>
          <a:endParaRPr lang="en-US"/>
        </a:p>
      </dgm:t>
    </dgm:pt>
    <dgm:pt modelId="{D1CC3773-27B9-4BBF-8452-0B7358C031BA}" type="sibTrans" cxnId="{AE37FACB-903D-43C8-9617-2F26344DAE7B}">
      <dgm:prSet/>
      <dgm:spPr/>
      <dgm:t>
        <a:bodyPr/>
        <a:lstStyle/>
        <a:p>
          <a:endParaRPr lang="en-US"/>
        </a:p>
      </dgm:t>
    </dgm:pt>
    <dgm:pt modelId="{FCEB2456-A542-44B5-AF03-DD263D77C3A8}">
      <dgm:prSet phldrT="[Text]" custT="1"/>
      <dgm:spPr/>
      <dgm:t>
        <a:bodyPr/>
        <a:lstStyle/>
        <a:p>
          <a:r>
            <a:rPr lang="en-US" sz="2400" b="1" dirty="0"/>
            <a:t>Learning</a:t>
          </a:r>
        </a:p>
      </dgm:t>
    </dgm:pt>
    <dgm:pt modelId="{69114961-41D5-4E39-9452-49D6FD749E8E}" type="parTrans" cxnId="{FA36DC2D-F78F-4B42-A807-AE00D8B8634E}">
      <dgm:prSet/>
      <dgm:spPr/>
      <dgm:t>
        <a:bodyPr/>
        <a:lstStyle/>
        <a:p>
          <a:endParaRPr lang="en-US"/>
        </a:p>
      </dgm:t>
    </dgm:pt>
    <dgm:pt modelId="{B428120F-9C0E-4F1E-8147-588E8AD81EE2}" type="sibTrans" cxnId="{FA36DC2D-F78F-4B42-A807-AE00D8B8634E}">
      <dgm:prSet/>
      <dgm:spPr/>
      <dgm:t>
        <a:bodyPr/>
        <a:lstStyle/>
        <a:p>
          <a:endParaRPr lang="en-US"/>
        </a:p>
      </dgm:t>
    </dgm:pt>
    <dgm:pt modelId="{8077364F-6AF7-4C61-9F1B-6F36925C26E9}">
      <dgm:prSet phldrT="[Text]" custT="1"/>
      <dgm:spPr/>
      <dgm:t>
        <a:bodyPr/>
        <a:lstStyle/>
        <a:p>
          <a:r>
            <a:rPr lang="en-US" sz="2400" b="1" dirty="0"/>
            <a:t>Beliefs &amp; Attitude</a:t>
          </a:r>
        </a:p>
      </dgm:t>
    </dgm:pt>
    <dgm:pt modelId="{9D4EF235-D353-40E8-9744-8F834FB6FCB3}" type="parTrans" cxnId="{36BE1092-5272-45B0-A32C-F2DFA73099E8}">
      <dgm:prSet/>
      <dgm:spPr/>
      <dgm:t>
        <a:bodyPr/>
        <a:lstStyle/>
        <a:p>
          <a:endParaRPr lang="en-US"/>
        </a:p>
      </dgm:t>
    </dgm:pt>
    <dgm:pt modelId="{0DE0C0FB-0772-4607-B954-6803989DEC24}" type="sibTrans" cxnId="{36BE1092-5272-45B0-A32C-F2DFA73099E8}">
      <dgm:prSet/>
      <dgm:spPr/>
      <dgm:t>
        <a:bodyPr/>
        <a:lstStyle/>
        <a:p>
          <a:endParaRPr lang="en-US"/>
        </a:p>
      </dgm:t>
    </dgm:pt>
    <dgm:pt modelId="{A78E8182-66D4-443D-A22D-BE7BD1F21518}" type="pres">
      <dgm:prSet presAssocID="{8B5C557E-EF4A-488C-948A-279A521CBE7B}" presName="compositeShape" presStyleCnt="0">
        <dgm:presLayoutVars>
          <dgm:chMax val="9"/>
          <dgm:dir/>
          <dgm:resizeHandles val="exact"/>
        </dgm:presLayoutVars>
      </dgm:prSet>
      <dgm:spPr/>
    </dgm:pt>
    <dgm:pt modelId="{40B3763D-2981-4B10-8266-E49F04C09CB3}" type="pres">
      <dgm:prSet presAssocID="{8B5C557E-EF4A-488C-948A-279A521CBE7B}" presName="triangle1" presStyleLbl="node1" presStyleIdx="0" presStyleCnt="4" custScaleX="169231">
        <dgm:presLayoutVars>
          <dgm:bulletEnabled val="1"/>
        </dgm:presLayoutVars>
      </dgm:prSet>
      <dgm:spPr/>
    </dgm:pt>
    <dgm:pt modelId="{766A7CD4-7245-4EB5-8219-38AD5436D3B2}" type="pres">
      <dgm:prSet presAssocID="{8B5C557E-EF4A-488C-948A-279A521CBE7B}" presName="triangle2" presStyleLbl="node1" presStyleIdx="1" presStyleCnt="4" custScaleX="169231" custLinFactNeighborX="-34615">
        <dgm:presLayoutVars>
          <dgm:bulletEnabled val="1"/>
        </dgm:presLayoutVars>
      </dgm:prSet>
      <dgm:spPr/>
    </dgm:pt>
    <dgm:pt modelId="{290BBAB5-4746-4AF8-A85D-1BDCAA2CBD63}" type="pres">
      <dgm:prSet presAssocID="{8B5C557E-EF4A-488C-948A-279A521CBE7B}" presName="triangle3" presStyleLbl="node1" presStyleIdx="2" presStyleCnt="4" custScaleX="169231">
        <dgm:presLayoutVars>
          <dgm:bulletEnabled val="1"/>
        </dgm:presLayoutVars>
      </dgm:prSet>
      <dgm:spPr/>
    </dgm:pt>
    <dgm:pt modelId="{605C495D-FC42-4B43-BE29-2D6A6E60D404}" type="pres">
      <dgm:prSet presAssocID="{8B5C557E-EF4A-488C-948A-279A521CBE7B}" presName="triangle4" presStyleLbl="node1" presStyleIdx="3" presStyleCnt="4" custScaleX="169231" custLinFactNeighborX="34616">
        <dgm:presLayoutVars>
          <dgm:bulletEnabled val="1"/>
        </dgm:presLayoutVars>
      </dgm:prSet>
      <dgm:spPr/>
    </dgm:pt>
  </dgm:ptLst>
  <dgm:cxnLst>
    <dgm:cxn modelId="{55CB2B0B-AE37-4688-B205-0E01655FCA2C}" type="presOf" srcId="{19A004EB-3769-4C23-9A9C-836E8E7B03BF}" destId="{766A7CD4-7245-4EB5-8219-38AD5436D3B2}" srcOrd="0" destOrd="0" presId="urn:microsoft.com/office/officeart/2005/8/layout/pyramid4"/>
    <dgm:cxn modelId="{FA36DC2D-F78F-4B42-A807-AE00D8B8634E}" srcId="{8B5C557E-EF4A-488C-948A-279A521CBE7B}" destId="{FCEB2456-A542-44B5-AF03-DD263D77C3A8}" srcOrd="3" destOrd="0" parTransId="{69114961-41D5-4E39-9452-49D6FD749E8E}" sibTransId="{B428120F-9C0E-4F1E-8147-588E8AD81EE2}"/>
    <dgm:cxn modelId="{9785613C-68DF-4765-B8E5-B9100ECF9020}" srcId="{8B5C557E-EF4A-488C-948A-279A521CBE7B}" destId="{ED59F22A-37F0-42F0-9612-87AD5E4AF29A}" srcOrd="0" destOrd="0" parTransId="{BC69D63F-B4C9-4592-97DA-90E09245CA49}" sibTransId="{E06AD060-9F48-4A39-8A57-0C69C1FFC68F}"/>
    <dgm:cxn modelId="{4B04DC5F-3DF1-48F6-BD89-99B6AB86E70F}" type="presOf" srcId="{8B5C557E-EF4A-488C-948A-279A521CBE7B}" destId="{A78E8182-66D4-443D-A22D-BE7BD1F21518}" srcOrd="0" destOrd="0" presId="urn:microsoft.com/office/officeart/2005/8/layout/pyramid4"/>
    <dgm:cxn modelId="{668BF653-080A-4ACE-8A49-C002C7739E81}" type="presOf" srcId="{ED59F22A-37F0-42F0-9612-87AD5E4AF29A}" destId="{40B3763D-2981-4B10-8266-E49F04C09CB3}" srcOrd="0" destOrd="0" presId="urn:microsoft.com/office/officeart/2005/8/layout/pyramid4"/>
    <dgm:cxn modelId="{36BE1092-5272-45B0-A32C-F2DFA73099E8}" srcId="{8B5C557E-EF4A-488C-948A-279A521CBE7B}" destId="{8077364F-6AF7-4C61-9F1B-6F36925C26E9}" srcOrd="2" destOrd="0" parTransId="{9D4EF235-D353-40E8-9744-8F834FB6FCB3}" sibTransId="{0DE0C0FB-0772-4607-B954-6803989DEC24}"/>
    <dgm:cxn modelId="{11A66295-A184-47FB-B0AD-5DDB9C628C03}" type="presOf" srcId="{8077364F-6AF7-4C61-9F1B-6F36925C26E9}" destId="{290BBAB5-4746-4AF8-A85D-1BDCAA2CBD63}" srcOrd="0" destOrd="0" presId="urn:microsoft.com/office/officeart/2005/8/layout/pyramid4"/>
    <dgm:cxn modelId="{AE37FACB-903D-43C8-9617-2F26344DAE7B}" srcId="{8B5C557E-EF4A-488C-948A-279A521CBE7B}" destId="{19A004EB-3769-4C23-9A9C-836E8E7B03BF}" srcOrd="1" destOrd="0" parTransId="{4E522145-1061-4797-ABCE-E2D4198C2F8C}" sibTransId="{D1CC3773-27B9-4BBF-8452-0B7358C031BA}"/>
    <dgm:cxn modelId="{B98722D9-5A5A-41D2-BAD9-9E7600B15F75}" type="presOf" srcId="{FCEB2456-A542-44B5-AF03-DD263D77C3A8}" destId="{605C495D-FC42-4B43-BE29-2D6A6E60D404}" srcOrd="0" destOrd="0" presId="urn:microsoft.com/office/officeart/2005/8/layout/pyramid4"/>
    <dgm:cxn modelId="{81F5EA0D-2213-465F-BCC6-55B42759CBB7}" type="presParOf" srcId="{A78E8182-66D4-443D-A22D-BE7BD1F21518}" destId="{40B3763D-2981-4B10-8266-E49F04C09CB3}" srcOrd="0" destOrd="0" presId="urn:microsoft.com/office/officeart/2005/8/layout/pyramid4"/>
    <dgm:cxn modelId="{F51DB00C-0FA6-4AF6-89FD-215C27E33022}" type="presParOf" srcId="{A78E8182-66D4-443D-A22D-BE7BD1F21518}" destId="{766A7CD4-7245-4EB5-8219-38AD5436D3B2}" srcOrd="1" destOrd="0" presId="urn:microsoft.com/office/officeart/2005/8/layout/pyramid4"/>
    <dgm:cxn modelId="{F21E5F2A-05FE-4205-A89F-001E295D74B2}" type="presParOf" srcId="{A78E8182-66D4-443D-A22D-BE7BD1F21518}" destId="{290BBAB5-4746-4AF8-A85D-1BDCAA2CBD63}" srcOrd="2" destOrd="0" presId="urn:microsoft.com/office/officeart/2005/8/layout/pyramid4"/>
    <dgm:cxn modelId="{AD78C733-2577-4D6A-A089-7C4B6972AA88}" type="presParOf" srcId="{A78E8182-66D4-443D-A22D-BE7BD1F21518}" destId="{605C495D-FC42-4B43-BE29-2D6A6E60D404}"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EEE9F1-7868-4CED-BFDD-F9ACD345D8F3}" type="doc">
      <dgm:prSet loTypeId="urn:microsoft.com/office/officeart/2005/8/layout/hList1" loCatId="list" qsTypeId="urn:microsoft.com/office/officeart/2005/8/quickstyle/3d2#4" qsCatId="3D" csTypeId="urn:microsoft.com/office/officeart/2005/8/colors/colorful2" csCatId="colorful" phldr="1"/>
      <dgm:spPr/>
      <dgm:t>
        <a:bodyPr/>
        <a:lstStyle/>
        <a:p>
          <a:endParaRPr lang="en-US"/>
        </a:p>
      </dgm:t>
    </dgm:pt>
    <dgm:pt modelId="{2E551EB1-8544-4C07-A6F1-2EDEDBCF3409}">
      <dgm:prSet phldrT="[Text]"/>
      <dgm:spPr/>
      <dgm:t>
        <a:bodyPr/>
        <a:lstStyle/>
        <a:p>
          <a:r>
            <a:rPr lang="en-US" dirty="0"/>
            <a:t>Situational Influences</a:t>
          </a:r>
        </a:p>
      </dgm:t>
    </dgm:pt>
    <dgm:pt modelId="{8750346F-17CB-4C61-BE3E-DC56F34847F2}" type="parTrans" cxnId="{0C04D1D1-720F-44E9-AEBE-950C588C680F}">
      <dgm:prSet/>
      <dgm:spPr/>
      <dgm:t>
        <a:bodyPr/>
        <a:lstStyle/>
        <a:p>
          <a:endParaRPr lang="en-US"/>
        </a:p>
      </dgm:t>
    </dgm:pt>
    <dgm:pt modelId="{86B60934-F29F-40AC-A6A9-7DD85193D598}" type="sibTrans" cxnId="{0C04D1D1-720F-44E9-AEBE-950C588C680F}">
      <dgm:prSet/>
      <dgm:spPr/>
      <dgm:t>
        <a:bodyPr/>
        <a:lstStyle/>
        <a:p>
          <a:endParaRPr lang="en-US"/>
        </a:p>
      </dgm:t>
    </dgm:pt>
    <dgm:pt modelId="{3BA6BE8E-794C-48FC-A61D-18E3913C56AC}">
      <dgm:prSet phldrT="[Text]"/>
      <dgm:spPr/>
      <dgm:t>
        <a:bodyPr/>
        <a:lstStyle/>
        <a:p>
          <a:r>
            <a:rPr lang="en-US" dirty="0"/>
            <a:t>Physical surroundings</a:t>
          </a:r>
        </a:p>
      </dgm:t>
    </dgm:pt>
    <dgm:pt modelId="{83CE84B2-987D-4A5F-A702-EACFBE14D546}" type="parTrans" cxnId="{8364C955-F8EA-49B1-96EB-D7C342DE395B}">
      <dgm:prSet/>
      <dgm:spPr/>
      <dgm:t>
        <a:bodyPr/>
        <a:lstStyle/>
        <a:p>
          <a:endParaRPr lang="en-US"/>
        </a:p>
      </dgm:t>
    </dgm:pt>
    <dgm:pt modelId="{5B3025D4-CF98-43EB-BDCB-7AA2ABEA571A}" type="sibTrans" cxnId="{8364C955-F8EA-49B1-96EB-D7C342DE395B}">
      <dgm:prSet/>
      <dgm:spPr/>
      <dgm:t>
        <a:bodyPr/>
        <a:lstStyle/>
        <a:p>
          <a:endParaRPr lang="en-US"/>
        </a:p>
      </dgm:t>
    </dgm:pt>
    <dgm:pt modelId="{59459AC0-3BD0-473B-990A-B77A9184AA7E}">
      <dgm:prSet phldrT="[Text]"/>
      <dgm:spPr/>
      <dgm:t>
        <a:bodyPr/>
        <a:lstStyle/>
        <a:p>
          <a:r>
            <a:rPr lang="en-US" dirty="0"/>
            <a:t>Psychological Influences</a:t>
          </a:r>
        </a:p>
      </dgm:t>
    </dgm:pt>
    <dgm:pt modelId="{BFB835C3-E090-44BC-8FEF-D1B370A7E93F}" type="parTrans" cxnId="{166B1F54-2141-4466-B0CC-D9D0162C9C80}">
      <dgm:prSet/>
      <dgm:spPr/>
      <dgm:t>
        <a:bodyPr/>
        <a:lstStyle/>
        <a:p>
          <a:endParaRPr lang="en-US"/>
        </a:p>
      </dgm:t>
    </dgm:pt>
    <dgm:pt modelId="{C1DB4994-2257-494C-8E6D-251222F58966}" type="sibTrans" cxnId="{166B1F54-2141-4466-B0CC-D9D0162C9C80}">
      <dgm:prSet/>
      <dgm:spPr/>
      <dgm:t>
        <a:bodyPr/>
        <a:lstStyle/>
        <a:p>
          <a:endParaRPr lang="en-US"/>
        </a:p>
      </dgm:t>
    </dgm:pt>
    <dgm:pt modelId="{BDA2F257-06B8-4257-9FCB-CF93271FE701}">
      <dgm:prSet phldrT="[Text]"/>
      <dgm:spPr/>
      <dgm:t>
        <a:bodyPr/>
        <a:lstStyle/>
        <a:p>
          <a:r>
            <a:rPr lang="en-US" dirty="0"/>
            <a:t>Perception</a:t>
          </a:r>
        </a:p>
      </dgm:t>
    </dgm:pt>
    <dgm:pt modelId="{16F97EEA-2D1A-4ECF-AA1D-391E23C28549}" type="parTrans" cxnId="{82D26D55-6A60-40F0-AF0A-5640BDF97BC8}">
      <dgm:prSet/>
      <dgm:spPr/>
      <dgm:t>
        <a:bodyPr/>
        <a:lstStyle/>
        <a:p>
          <a:endParaRPr lang="en-US"/>
        </a:p>
      </dgm:t>
    </dgm:pt>
    <dgm:pt modelId="{87D61814-F5FE-457D-8A69-D0EC34E19AF8}" type="sibTrans" cxnId="{82D26D55-6A60-40F0-AF0A-5640BDF97BC8}">
      <dgm:prSet/>
      <dgm:spPr/>
      <dgm:t>
        <a:bodyPr/>
        <a:lstStyle/>
        <a:p>
          <a:endParaRPr lang="en-US"/>
        </a:p>
      </dgm:t>
    </dgm:pt>
    <dgm:pt modelId="{AA9A0D87-549A-4E51-979F-D01F1044DD73}">
      <dgm:prSet phldrT="[Text]"/>
      <dgm:spPr/>
      <dgm:t>
        <a:bodyPr/>
        <a:lstStyle/>
        <a:p>
          <a:r>
            <a:rPr lang="en-US" dirty="0"/>
            <a:t>Social Influences</a:t>
          </a:r>
        </a:p>
      </dgm:t>
    </dgm:pt>
    <dgm:pt modelId="{B7BCDED6-B9CE-4357-8301-A4B2061AF292}" type="parTrans" cxnId="{04ED55D8-079E-4848-A499-3B4407A0FA84}">
      <dgm:prSet/>
      <dgm:spPr/>
      <dgm:t>
        <a:bodyPr/>
        <a:lstStyle/>
        <a:p>
          <a:endParaRPr lang="en-US"/>
        </a:p>
      </dgm:t>
    </dgm:pt>
    <dgm:pt modelId="{000685AE-A34F-4914-8E96-A4BB4FBDA864}" type="sibTrans" cxnId="{04ED55D8-079E-4848-A499-3B4407A0FA84}">
      <dgm:prSet/>
      <dgm:spPr/>
      <dgm:t>
        <a:bodyPr/>
        <a:lstStyle/>
        <a:p>
          <a:endParaRPr lang="en-US"/>
        </a:p>
      </dgm:t>
    </dgm:pt>
    <dgm:pt modelId="{8EBF9FE7-ED88-4074-9789-3467CDB7FBB6}">
      <dgm:prSet phldrT="[Text]"/>
      <dgm:spPr/>
      <dgm:t>
        <a:bodyPr/>
        <a:lstStyle/>
        <a:p>
          <a:r>
            <a:rPr lang="en-US" dirty="0"/>
            <a:t>Roles</a:t>
          </a:r>
        </a:p>
      </dgm:t>
    </dgm:pt>
    <dgm:pt modelId="{D93A1CC3-5A7A-4324-9572-708A747AE01D}" type="parTrans" cxnId="{E28B4B07-6886-4D4C-911F-DB686184E79A}">
      <dgm:prSet/>
      <dgm:spPr/>
      <dgm:t>
        <a:bodyPr/>
        <a:lstStyle/>
        <a:p>
          <a:endParaRPr lang="en-US"/>
        </a:p>
      </dgm:t>
    </dgm:pt>
    <dgm:pt modelId="{64E72D33-08D6-4199-A6D2-4B45D8ACC79E}" type="sibTrans" cxnId="{E28B4B07-6886-4D4C-911F-DB686184E79A}">
      <dgm:prSet/>
      <dgm:spPr/>
      <dgm:t>
        <a:bodyPr/>
        <a:lstStyle/>
        <a:p>
          <a:endParaRPr lang="en-US"/>
        </a:p>
      </dgm:t>
    </dgm:pt>
    <dgm:pt modelId="{D36D9213-2703-408B-80F7-FD2CD3BAE45F}">
      <dgm:prSet phldrT="[Text]"/>
      <dgm:spPr/>
      <dgm:t>
        <a:bodyPr/>
        <a:lstStyle/>
        <a:p>
          <a:r>
            <a:rPr lang="en-US" dirty="0"/>
            <a:t>Social surroundings</a:t>
          </a:r>
        </a:p>
      </dgm:t>
    </dgm:pt>
    <dgm:pt modelId="{68959706-399F-46D4-8FC8-49C53321770A}" type="parTrans" cxnId="{C6ABBF42-BA51-4E9D-A6D0-5D298E506F9F}">
      <dgm:prSet/>
      <dgm:spPr/>
      <dgm:t>
        <a:bodyPr/>
        <a:lstStyle/>
        <a:p>
          <a:endParaRPr lang="en-US"/>
        </a:p>
      </dgm:t>
    </dgm:pt>
    <dgm:pt modelId="{228DCD91-70C3-482A-8048-B2788092AF69}" type="sibTrans" cxnId="{C6ABBF42-BA51-4E9D-A6D0-5D298E506F9F}">
      <dgm:prSet/>
      <dgm:spPr/>
      <dgm:t>
        <a:bodyPr/>
        <a:lstStyle/>
        <a:p>
          <a:endParaRPr lang="en-US"/>
        </a:p>
      </dgm:t>
    </dgm:pt>
    <dgm:pt modelId="{02B93F17-A91E-446E-9612-39531E532808}">
      <dgm:prSet phldrT="[Text]"/>
      <dgm:spPr/>
      <dgm:t>
        <a:bodyPr/>
        <a:lstStyle/>
        <a:p>
          <a:r>
            <a:rPr lang="en-US" dirty="0"/>
            <a:t>Time</a:t>
          </a:r>
        </a:p>
      </dgm:t>
    </dgm:pt>
    <dgm:pt modelId="{3AB8469A-D873-4163-A01B-A356534BCA15}" type="parTrans" cxnId="{FE752D59-8D48-4061-958E-E22746ED4CA7}">
      <dgm:prSet/>
      <dgm:spPr/>
      <dgm:t>
        <a:bodyPr/>
        <a:lstStyle/>
        <a:p>
          <a:endParaRPr lang="en-US"/>
        </a:p>
      </dgm:t>
    </dgm:pt>
    <dgm:pt modelId="{51CE74F4-4EF6-4D61-9715-35D7A91565A8}" type="sibTrans" cxnId="{FE752D59-8D48-4061-958E-E22746ED4CA7}">
      <dgm:prSet/>
      <dgm:spPr/>
      <dgm:t>
        <a:bodyPr/>
        <a:lstStyle/>
        <a:p>
          <a:endParaRPr lang="en-US"/>
        </a:p>
      </dgm:t>
    </dgm:pt>
    <dgm:pt modelId="{4329091D-FF22-4174-9260-36D36D7104D4}">
      <dgm:prSet phldrT="[Text]"/>
      <dgm:spPr/>
      <dgm:t>
        <a:bodyPr/>
        <a:lstStyle/>
        <a:p>
          <a:r>
            <a:rPr lang="en-US" dirty="0"/>
            <a:t>Purchase reason</a:t>
          </a:r>
        </a:p>
      </dgm:t>
    </dgm:pt>
    <dgm:pt modelId="{A08CCEAC-EC04-440C-BA43-515221D59AE8}" type="parTrans" cxnId="{B1E440C1-B03B-42CF-BD89-EAE624BB50DC}">
      <dgm:prSet/>
      <dgm:spPr/>
      <dgm:t>
        <a:bodyPr/>
        <a:lstStyle/>
        <a:p>
          <a:endParaRPr lang="en-US"/>
        </a:p>
      </dgm:t>
    </dgm:pt>
    <dgm:pt modelId="{98877E77-F7F9-4DDE-B875-EFDD0150E671}" type="sibTrans" cxnId="{B1E440C1-B03B-42CF-BD89-EAE624BB50DC}">
      <dgm:prSet/>
      <dgm:spPr/>
      <dgm:t>
        <a:bodyPr/>
        <a:lstStyle/>
        <a:p>
          <a:endParaRPr lang="en-US"/>
        </a:p>
      </dgm:t>
    </dgm:pt>
    <dgm:pt modelId="{5422658E-CB55-4FE7-9448-7577FD58255A}">
      <dgm:prSet phldrT="[Text]"/>
      <dgm:spPr/>
      <dgm:t>
        <a:bodyPr/>
        <a:lstStyle/>
        <a:p>
          <a:r>
            <a:rPr lang="en-US" dirty="0"/>
            <a:t>Buyer’s mood &amp; condition</a:t>
          </a:r>
        </a:p>
      </dgm:t>
    </dgm:pt>
    <dgm:pt modelId="{D7A5BE2C-7210-4266-BCC7-598ABCA25607}" type="parTrans" cxnId="{BB60A3A1-4424-4473-9EA6-56A6611FC5ED}">
      <dgm:prSet/>
      <dgm:spPr/>
      <dgm:t>
        <a:bodyPr/>
        <a:lstStyle/>
        <a:p>
          <a:endParaRPr lang="en-US"/>
        </a:p>
      </dgm:t>
    </dgm:pt>
    <dgm:pt modelId="{47A19866-E6E8-456F-AE0E-ACDAE4A2770D}" type="sibTrans" cxnId="{BB60A3A1-4424-4473-9EA6-56A6611FC5ED}">
      <dgm:prSet/>
      <dgm:spPr/>
      <dgm:t>
        <a:bodyPr/>
        <a:lstStyle/>
        <a:p>
          <a:endParaRPr lang="en-US"/>
        </a:p>
      </dgm:t>
    </dgm:pt>
    <dgm:pt modelId="{43A231A2-3A11-43A1-AF3D-881335E2B9BE}">
      <dgm:prSet phldrT="[Text]"/>
      <dgm:spPr/>
      <dgm:t>
        <a:bodyPr/>
        <a:lstStyle/>
        <a:p>
          <a:r>
            <a:rPr lang="en-US" dirty="0"/>
            <a:t>Motives</a:t>
          </a:r>
        </a:p>
      </dgm:t>
    </dgm:pt>
    <dgm:pt modelId="{5391DB80-AAE6-462D-8435-B5D7A17CC72A}" type="parTrans" cxnId="{C12B1548-5260-4641-8119-29D75C9D5070}">
      <dgm:prSet/>
      <dgm:spPr/>
      <dgm:t>
        <a:bodyPr/>
        <a:lstStyle/>
        <a:p>
          <a:endParaRPr lang="en-US"/>
        </a:p>
      </dgm:t>
    </dgm:pt>
    <dgm:pt modelId="{41455438-EC43-469E-9374-B1091399FA54}" type="sibTrans" cxnId="{C12B1548-5260-4641-8119-29D75C9D5070}">
      <dgm:prSet/>
      <dgm:spPr/>
      <dgm:t>
        <a:bodyPr/>
        <a:lstStyle/>
        <a:p>
          <a:endParaRPr lang="en-US"/>
        </a:p>
      </dgm:t>
    </dgm:pt>
    <dgm:pt modelId="{6CCA5653-D4A7-4833-A941-0D7639443916}">
      <dgm:prSet phldrT="[Text]"/>
      <dgm:spPr/>
      <dgm:t>
        <a:bodyPr/>
        <a:lstStyle/>
        <a:p>
          <a:r>
            <a:rPr lang="en-US" dirty="0"/>
            <a:t>Learning</a:t>
          </a:r>
        </a:p>
      </dgm:t>
    </dgm:pt>
    <dgm:pt modelId="{3475D8D4-5CC4-4C0F-A7FF-7EB2B825E2F6}" type="parTrans" cxnId="{FBFCF203-AEEB-4A1D-ADBB-EB2CB4685DF1}">
      <dgm:prSet/>
      <dgm:spPr/>
      <dgm:t>
        <a:bodyPr/>
        <a:lstStyle/>
        <a:p>
          <a:endParaRPr lang="en-US"/>
        </a:p>
      </dgm:t>
    </dgm:pt>
    <dgm:pt modelId="{29D95E87-4D20-4C6C-9FE8-4B40C8F50AFE}" type="sibTrans" cxnId="{FBFCF203-AEEB-4A1D-ADBB-EB2CB4685DF1}">
      <dgm:prSet/>
      <dgm:spPr/>
      <dgm:t>
        <a:bodyPr/>
        <a:lstStyle/>
        <a:p>
          <a:endParaRPr lang="en-US"/>
        </a:p>
      </dgm:t>
    </dgm:pt>
    <dgm:pt modelId="{C4329356-6D33-4BE2-8777-5F42159EAE19}">
      <dgm:prSet phldrT="[Text]"/>
      <dgm:spPr/>
      <dgm:t>
        <a:bodyPr/>
        <a:lstStyle/>
        <a:p>
          <a:r>
            <a:rPr lang="en-US" dirty="0"/>
            <a:t>Attitudes</a:t>
          </a:r>
        </a:p>
      </dgm:t>
    </dgm:pt>
    <dgm:pt modelId="{AB12D111-7BE7-4E4B-A4FF-001C6E04CF8E}" type="parTrans" cxnId="{D56305F1-BF29-4EDD-81B2-77B49A147C10}">
      <dgm:prSet/>
      <dgm:spPr/>
      <dgm:t>
        <a:bodyPr/>
        <a:lstStyle/>
        <a:p>
          <a:endParaRPr lang="en-US"/>
        </a:p>
      </dgm:t>
    </dgm:pt>
    <dgm:pt modelId="{AB3EDB55-733E-4585-B50E-264702755325}" type="sibTrans" cxnId="{D56305F1-BF29-4EDD-81B2-77B49A147C10}">
      <dgm:prSet/>
      <dgm:spPr/>
      <dgm:t>
        <a:bodyPr/>
        <a:lstStyle/>
        <a:p>
          <a:endParaRPr lang="en-US"/>
        </a:p>
      </dgm:t>
    </dgm:pt>
    <dgm:pt modelId="{FB4B9641-3733-4D05-AB3E-241B68095916}">
      <dgm:prSet phldrT="[Text]"/>
      <dgm:spPr/>
      <dgm:t>
        <a:bodyPr/>
        <a:lstStyle/>
        <a:p>
          <a:r>
            <a:rPr lang="en-US" dirty="0"/>
            <a:t>Personality &amp; self concept</a:t>
          </a:r>
        </a:p>
      </dgm:t>
    </dgm:pt>
    <dgm:pt modelId="{14A55D24-860F-49D5-93AC-136B360B0412}" type="parTrans" cxnId="{8FBE9773-4403-407F-9D8B-5AD1AEC6FEAE}">
      <dgm:prSet/>
      <dgm:spPr/>
      <dgm:t>
        <a:bodyPr/>
        <a:lstStyle/>
        <a:p>
          <a:endParaRPr lang="en-US"/>
        </a:p>
      </dgm:t>
    </dgm:pt>
    <dgm:pt modelId="{7A307A65-D95C-4F8C-9AAA-430FB9026D77}" type="sibTrans" cxnId="{8FBE9773-4403-407F-9D8B-5AD1AEC6FEAE}">
      <dgm:prSet/>
      <dgm:spPr/>
      <dgm:t>
        <a:bodyPr/>
        <a:lstStyle/>
        <a:p>
          <a:endParaRPr lang="en-US"/>
        </a:p>
      </dgm:t>
    </dgm:pt>
    <dgm:pt modelId="{F6EFE2A5-B6AB-4536-8A04-A4A0151824AD}">
      <dgm:prSet phldrT="[Text]"/>
      <dgm:spPr/>
      <dgm:t>
        <a:bodyPr/>
        <a:lstStyle/>
        <a:p>
          <a:r>
            <a:rPr lang="en-US" dirty="0"/>
            <a:t>Lifestyles</a:t>
          </a:r>
        </a:p>
      </dgm:t>
    </dgm:pt>
    <dgm:pt modelId="{F5AA30F9-1B4F-4CB9-8680-AF3F879405A8}" type="parTrans" cxnId="{12C0D6CC-B54A-458E-BB66-85E920A625A8}">
      <dgm:prSet/>
      <dgm:spPr/>
      <dgm:t>
        <a:bodyPr/>
        <a:lstStyle/>
        <a:p>
          <a:endParaRPr lang="en-US"/>
        </a:p>
      </dgm:t>
    </dgm:pt>
    <dgm:pt modelId="{0F45928F-33C7-4C8C-AC6E-6C1A2F46E74A}" type="sibTrans" cxnId="{12C0D6CC-B54A-458E-BB66-85E920A625A8}">
      <dgm:prSet/>
      <dgm:spPr/>
      <dgm:t>
        <a:bodyPr/>
        <a:lstStyle/>
        <a:p>
          <a:endParaRPr lang="en-US"/>
        </a:p>
      </dgm:t>
    </dgm:pt>
    <dgm:pt modelId="{12C208E8-75E0-4E23-9BBD-E1DD93C467E8}">
      <dgm:prSet phldrT="[Text]"/>
      <dgm:spPr/>
      <dgm:t>
        <a:bodyPr/>
        <a:lstStyle/>
        <a:p>
          <a:r>
            <a:rPr lang="en-US" dirty="0"/>
            <a:t>Family</a:t>
          </a:r>
        </a:p>
      </dgm:t>
    </dgm:pt>
    <dgm:pt modelId="{25B5EA0E-91BC-48E5-8481-33C274CE6953}" type="parTrans" cxnId="{00B6CBC2-B81A-44DC-A680-0514254919BA}">
      <dgm:prSet/>
      <dgm:spPr/>
      <dgm:t>
        <a:bodyPr/>
        <a:lstStyle/>
        <a:p>
          <a:endParaRPr lang="en-US"/>
        </a:p>
      </dgm:t>
    </dgm:pt>
    <dgm:pt modelId="{3C2CAF91-E6B9-4E9E-9440-B91983B7177B}" type="sibTrans" cxnId="{00B6CBC2-B81A-44DC-A680-0514254919BA}">
      <dgm:prSet/>
      <dgm:spPr/>
      <dgm:t>
        <a:bodyPr/>
        <a:lstStyle/>
        <a:p>
          <a:endParaRPr lang="en-US"/>
        </a:p>
      </dgm:t>
    </dgm:pt>
    <dgm:pt modelId="{2395A9BB-D7BC-433E-9075-CA2D830F4868}">
      <dgm:prSet phldrT="[Text]"/>
      <dgm:spPr/>
      <dgm:t>
        <a:bodyPr/>
        <a:lstStyle/>
        <a:p>
          <a:r>
            <a:rPr lang="en-US" dirty="0"/>
            <a:t>Reference Groups</a:t>
          </a:r>
        </a:p>
      </dgm:t>
    </dgm:pt>
    <dgm:pt modelId="{3878859A-B9CC-48BE-9B1D-BA45F0A1198D}" type="parTrans" cxnId="{CE4DECD0-3F99-488F-BD71-AD3CC6C5E989}">
      <dgm:prSet/>
      <dgm:spPr/>
      <dgm:t>
        <a:bodyPr/>
        <a:lstStyle/>
        <a:p>
          <a:endParaRPr lang="en-US"/>
        </a:p>
      </dgm:t>
    </dgm:pt>
    <dgm:pt modelId="{C90510BC-9E73-402C-A587-A72E7E62B27C}" type="sibTrans" cxnId="{CE4DECD0-3F99-488F-BD71-AD3CC6C5E989}">
      <dgm:prSet/>
      <dgm:spPr/>
      <dgm:t>
        <a:bodyPr/>
        <a:lstStyle/>
        <a:p>
          <a:endParaRPr lang="en-US"/>
        </a:p>
      </dgm:t>
    </dgm:pt>
    <dgm:pt modelId="{CD015777-E6BB-4764-BBB9-89C949A911F0}">
      <dgm:prSet phldrT="[Text]"/>
      <dgm:spPr/>
      <dgm:t>
        <a:bodyPr/>
        <a:lstStyle/>
        <a:p>
          <a:r>
            <a:rPr lang="en-US" dirty="0"/>
            <a:t>Opinion leaders</a:t>
          </a:r>
        </a:p>
      </dgm:t>
    </dgm:pt>
    <dgm:pt modelId="{B684F35D-F3BE-4811-8EC3-0189485A01B5}" type="parTrans" cxnId="{469985F4-2B89-43DA-82F8-7B29B1DF4DA7}">
      <dgm:prSet/>
      <dgm:spPr/>
      <dgm:t>
        <a:bodyPr/>
        <a:lstStyle/>
        <a:p>
          <a:endParaRPr lang="en-US"/>
        </a:p>
      </dgm:t>
    </dgm:pt>
    <dgm:pt modelId="{63742A72-1664-4BD0-905D-81351973AA98}" type="sibTrans" cxnId="{469985F4-2B89-43DA-82F8-7B29B1DF4DA7}">
      <dgm:prSet/>
      <dgm:spPr/>
      <dgm:t>
        <a:bodyPr/>
        <a:lstStyle/>
        <a:p>
          <a:endParaRPr lang="en-US"/>
        </a:p>
      </dgm:t>
    </dgm:pt>
    <dgm:pt modelId="{CD2FDD4C-E506-4203-87D5-ABE261A00370}">
      <dgm:prSet phldrT="[Text]"/>
      <dgm:spPr/>
      <dgm:t>
        <a:bodyPr/>
        <a:lstStyle/>
        <a:p>
          <a:r>
            <a:rPr lang="en-US" dirty="0"/>
            <a:t>Social Classes</a:t>
          </a:r>
        </a:p>
      </dgm:t>
    </dgm:pt>
    <dgm:pt modelId="{CE3ABB78-31A0-4847-864F-818E0F78CF0C}" type="parTrans" cxnId="{DF9CA92F-9B96-46C3-A1D2-5EFD15BD4F1C}">
      <dgm:prSet/>
      <dgm:spPr/>
      <dgm:t>
        <a:bodyPr/>
        <a:lstStyle/>
        <a:p>
          <a:endParaRPr lang="en-US"/>
        </a:p>
      </dgm:t>
    </dgm:pt>
    <dgm:pt modelId="{DD30AA71-DAC6-4E2B-86D2-A55E5F4238B8}" type="sibTrans" cxnId="{DF9CA92F-9B96-46C3-A1D2-5EFD15BD4F1C}">
      <dgm:prSet/>
      <dgm:spPr/>
      <dgm:t>
        <a:bodyPr/>
        <a:lstStyle/>
        <a:p>
          <a:endParaRPr lang="en-US"/>
        </a:p>
      </dgm:t>
    </dgm:pt>
    <dgm:pt modelId="{473ECE4A-EAE2-4062-B435-491FA63D40CC}">
      <dgm:prSet phldrT="[Text]"/>
      <dgm:spPr/>
      <dgm:t>
        <a:bodyPr/>
        <a:lstStyle/>
        <a:p>
          <a:r>
            <a:rPr lang="en-US" dirty="0"/>
            <a:t>Culture &amp; Subcultures</a:t>
          </a:r>
        </a:p>
      </dgm:t>
    </dgm:pt>
    <dgm:pt modelId="{F17D64D2-3475-46EF-90C1-1F5AD63F3FDB}" type="parTrans" cxnId="{0B4A0CFC-25ED-4C7A-8494-E2BB5F6A8329}">
      <dgm:prSet/>
      <dgm:spPr/>
      <dgm:t>
        <a:bodyPr/>
        <a:lstStyle/>
        <a:p>
          <a:endParaRPr lang="en-US"/>
        </a:p>
      </dgm:t>
    </dgm:pt>
    <dgm:pt modelId="{F4A14CEB-3D5F-4205-90C1-60FF7EF67A66}" type="sibTrans" cxnId="{0B4A0CFC-25ED-4C7A-8494-E2BB5F6A8329}">
      <dgm:prSet/>
      <dgm:spPr/>
      <dgm:t>
        <a:bodyPr/>
        <a:lstStyle/>
        <a:p>
          <a:endParaRPr lang="en-US"/>
        </a:p>
      </dgm:t>
    </dgm:pt>
    <dgm:pt modelId="{1BE96A68-EF58-4621-B1F1-09B3B7302BBC}" type="pres">
      <dgm:prSet presAssocID="{3DEEE9F1-7868-4CED-BFDD-F9ACD345D8F3}" presName="Name0" presStyleCnt="0">
        <dgm:presLayoutVars>
          <dgm:dir/>
          <dgm:animLvl val="lvl"/>
          <dgm:resizeHandles val="exact"/>
        </dgm:presLayoutVars>
      </dgm:prSet>
      <dgm:spPr/>
    </dgm:pt>
    <dgm:pt modelId="{D02BAE7A-04F3-421F-8DBA-A7F2AFFBAD4C}" type="pres">
      <dgm:prSet presAssocID="{2E551EB1-8544-4C07-A6F1-2EDEDBCF3409}" presName="composite" presStyleCnt="0"/>
      <dgm:spPr/>
    </dgm:pt>
    <dgm:pt modelId="{C155B4C4-A83D-4411-9A2E-011F1ADEB4B0}" type="pres">
      <dgm:prSet presAssocID="{2E551EB1-8544-4C07-A6F1-2EDEDBCF3409}" presName="parTx" presStyleLbl="alignNode1" presStyleIdx="0" presStyleCnt="3">
        <dgm:presLayoutVars>
          <dgm:chMax val="0"/>
          <dgm:chPref val="0"/>
          <dgm:bulletEnabled val="1"/>
        </dgm:presLayoutVars>
      </dgm:prSet>
      <dgm:spPr/>
    </dgm:pt>
    <dgm:pt modelId="{C8C45E56-F2C1-4A22-9001-7E7FC3FA9BDF}" type="pres">
      <dgm:prSet presAssocID="{2E551EB1-8544-4C07-A6F1-2EDEDBCF3409}" presName="desTx" presStyleLbl="alignAccFollowNode1" presStyleIdx="0" presStyleCnt="3">
        <dgm:presLayoutVars>
          <dgm:bulletEnabled val="1"/>
        </dgm:presLayoutVars>
      </dgm:prSet>
      <dgm:spPr/>
    </dgm:pt>
    <dgm:pt modelId="{2A205FA6-7753-4179-8153-2B8C9150778B}" type="pres">
      <dgm:prSet presAssocID="{86B60934-F29F-40AC-A6A9-7DD85193D598}" presName="space" presStyleCnt="0"/>
      <dgm:spPr/>
    </dgm:pt>
    <dgm:pt modelId="{A428F2DD-D264-46D9-AECC-1F10700145A5}" type="pres">
      <dgm:prSet presAssocID="{59459AC0-3BD0-473B-990A-B77A9184AA7E}" presName="composite" presStyleCnt="0"/>
      <dgm:spPr/>
    </dgm:pt>
    <dgm:pt modelId="{9BEAEAE2-94B1-48E2-9492-9331CD85F7FB}" type="pres">
      <dgm:prSet presAssocID="{59459AC0-3BD0-473B-990A-B77A9184AA7E}" presName="parTx" presStyleLbl="alignNode1" presStyleIdx="1" presStyleCnt="3">
        <dgm:presLayoutVars>
          <dgm:chMax val="0"/>
          <dgm:chPref val="0"/>
          <dgm:bulletEnabled val="1"/>
        </dgm:presLayoutVars>
      </dgm:prSet>
      <dgm:spPr/>
    </dgm:pt>
    <dgm:pt modelId="{A71ED892-B226-410A-9C7F-CF4AFDDCFEFE}" type="pres">
      <dgm:prSet presAssocID="{59459AC0-3BD0-473B-990A-B77A9184AA7E}" presName="desTx" presStyleLbl="alignAccFollowNode1" presStyleIdx="1" presStyleCnt="3">
        <dgm:presLayoutVars>
          <dgm:bulletEnabled val="1"/>
        </dgm:presLayoutVars>
      </dgm:prSet>
      <dgm:spPr/>
    </dgm:pt>
    <dgm:pt modelId="{502A14BF-9DD3-4409-9DBF-A3D052F53CF1}" type="pres">
      <dgm:prSet presAssocID="{C1DB4994-2257-494C-8E6D-251222F58966}" presName="space" presStyleCnt="0"/>
      <dgm:spPr/>
    </dgm:pt>
    <dgm:pt modelId="{521EAA3A-6BE0-41F4-8EAB-BA200A7EAECE}" type="pres">
      <dgm:prSet presAssocID="{AA9A0D87-549A-4E51-979F-D01F1044DD73}" presName="composite" presStyleCnt="0"/>
      <dgm:spPr/>
    </dgm:pt>
    <dgm:pt modelId="{7029D920-C175-4951-A5F9-410083280104}" type="pres">
      <dgm:prSet presAssocID="{AA9A0D87-549A-4E51-979F-D01F1044DD73}" presName="parTx" presStyleLbl="alignNode1" presStyleIdx="2" presStyleCnt="3">
        <dgm:presLayoutVars>
          <dgm:chMax val="0"/>
          <dgm:chPref val="0"/>
          <dgm:bulletEnabled val="1"/>
        </dgm:presLayoutVars>
      </dgm:prSet>
      <dgm:spPr/>
    </dgm:pt>
    <dgm:pt modelId="{F59D309E-5927-4550-9B9E-FAF97F1ADF2E}" type="pres">
      <dgm:prSet presAssocID="{AA9A0D87-549A-4E51-979F-D01F1044DD73}" presName="desTx" presStyleLbl="alignAccFollowNode1" presStyleIdx="2" presStyleCnt="3">
        <dgm:presLayoutVars>
          <dgm:bulletEnabled val="1"/>
        </dgm:presLayoutVars>
      </dgm:prSet>
      <dgm:spPr/>
    </dgm:pt>
  </dgm:ptLst>
  <dgm:cxnLst>
    <dgm:cxn modelId="{FBFCF203-AEEB-4A1D-ADBB-EB2CB4685DF1}" srcId="{59459AC0-3BD0-473B-990A-B77A9184AA7E}" destId="{6CCA5653-D4A7-4833-A941-0D7639443916}" srcOrd="2" destOrd="0" parTransId="{3475D8D4-5CC4-4C0F-A7FF-7EB2B825E2F6}" sibTransId="{29D95E87-4D20-4C6C-9FE8-4B40C8F50AFE}"/>
    <dgm:cxn modelId="{1A246D06-66F6-46C5-8238-70DC3C8549D9}" type="presOf" srcId="{F6EFE2A5-B6AB-4536-8A04-A4A0151824AD}" destId="{A71ED892-B226-410A-9C7F-CF4AFDDCFEFE}" srcOrd="0" destOrd="5" presId="urn:microsoft.com/office/officeart/2005/8/layout/hList1"/>
    <dgm:cxn modelId="{E28B4B07-6886-4D4C-911F-DB686184E79A}" srcId="{AA9A0D87-549A-4E51-979F-D01F1044DD73}" destId="{8EBF9FE7-ED88-4074-9789-3467CDB7FBB6}" srcOrd="0" destOrd="0" parTransId="{D93A1CC3-5A7A-4324-9572-708A747AE01D}" sibTransId="{64E72D33-08D6-4199-A6D2-4B45D8ACC79E}"/>
    <dgm:cxn modelId="{553E2C0A-A140-4D4F-A715-A07384FBD3AF}" type="presOf" srcId="{02B93F17-A91E-446E-9612-39531E532808}" destId="{C8C45E56-F2C1-4A22-9001-7E7FC3FA9BDF}" srcOrd="0" destOrd="2" presId="urn:microsoft.com/office/officeart/2005/8/layout/hList1"/>
    <dgm:cxn modelId="{B54A5713-C2C0-4BCD-B2E5-A6814852E52F}" type="presOf" srcId="{AA9A0D87-549A-4E51-979F-D01F1044DD73}" destId="{7029D920-C175-4951-A5F9-410083280104}" srcOrd="0" destOrd="0" presId="urn:microsoft.com/office/officeart/2005/8/layout/hList1"/>
    <dgm:cxn modelId="{FBAFFA15-F30D-43B1-B826-3CD05AF04FBA}" type="presOf" srcId="{3DEEE9F1-7868-4CED-BFDD-F9ACD345D8F3}" destId="{1BE96A68-EF58-4621-B1F1-09B3B7302BBC}" srcOrd="0" destOrd="0" presId="urn:microsoft.com/office/officeart/2005/8/layout/hList1"/>
    <dgm:cxn modelId="{75004518-2B45-41BE-8FAE-CB526AE94047}" type="presOf" srcId="{CD2FDD4C-E506-4203-87D5-ABE261A00370}" destId="{F59D309E-5927-4550-9B9E-FAF97F1ADF2E}" srcOrd="0" destOrd="4" presId="urn:microsoft.com/office/officeart/2005/8/layout/hList1"/>
    <dgm:cxn modelId="{DF9CA92F-9B96-46C3-A1D2-5EFD15BD4F1C}" srcId="{AA9A0D87-549A-4E51-979F-D01F1044DD73}" destId="{CD2FDD4C-E506-4203-87D5-ABE261A00370}" srcOrd="4" destOrd="0" parTransId="{CE3ABB78-31A0-4847-864F-818E0F78CF0C}" sibTransId="{DD30AA71-DAC6-4E2B-86D2-A55E5F4238B8}"/>
    <dgm:cxn modelId="{C6ABBF42-BA51-4E9D-A6D0-5D298E506F9F}" srcId="{2E551EB1-8544-4C07-A6F1-2EDEDBCF3409}" destId="{D36D9213-2703-408B-80F7-FD2CD3BAE45F}" srcOrd="1" destOrd="0" parTransId="{68959706-399F-46D4-8FC8-49C53321770A}" sibTransId="{228DCD91-70C3-482A-8048-B2788092AF69}"/>
    <dgm:cxn modelId="{C12B1548-5260-4641-8119-29D75C9D5070}" srcId="{59459AC0-3BD0-473B-990A-B77A9184AA7E}" destId="{43A231A2-3A11-43A1-AF3D-881335E2B9BE}" srcOrd="1" destOrd="0" parTransId="{5391DB80-AAE6-462D-8435-B5D7A17CC72A}" sibTransId="{41455438-EC43-469E-9374-B1091399FA54}"/>
    <dgm:cxn modelId="{865EC16B-D9FE-4EC7-B82F-AC5607D3835D}" type="presOf" srcId="{CD015777-E6BB-4764-BBB9-89C949A911F0}" destId="{F59D309E-5927-4550-9B9E-FAF97F1ADF2E}" srcOrd="0" destOrd="3" presId="urn:microsoft.com/office/officeart/2005/8/layout/hList1"/>
    <dgm:cxn modelId="{CCD9A76E-4503-413D-BAFB-28D6B4EF9CB2}" type="presOf" srcId="{473ECE4A-EAE2-4062-B435-491FA63D40CC}" destId="{F59D309E-5927-4550-9B9E-FAF97F1ADF2E}" srcOrd="0" destOrd="5" presId="urn:microsoft.com/office/officeart/2005/8/layout/hList1"/>
    <dgm:cxn modelId="{8FBE9773-4403-407F-9D8B-5AD1AEC6FEAE}" srcId="{59459AC0-3BD0-473B-990A-B77A9184AA7E}" destId="{FB4B9641-3733-4D05-AB3E-241B68095916}" srcOrd="4" destOrd="0" parTransId="{14A55D24-860F-49D5-93AC-136B360B0412}" sibTransId="{7A307A65-D95C-4F8C-9AAA-430FB9026D77}"/>
    <dgm:cxn modelId="{166B1F54-2141-4466-B0CC-D9D0162C9C80}" srcId="{3DEEE9F1-7868-4CED-BFDD-F9ACD345D8F3}" destId="{59459AC0-3BD0-473B-990A-B77A9184AA7E}" srcOrd="1" destOrd="0" parTransId="{BFB835C3-E090-44BC-8FEF-D1B370A7E93F}" sibTransId="{C1DB4994-2257-494C-8E6D-251222F58966}"/>
    <dgm:cxn modelId="{82D26D55-6A60-40F0-AF0A-5640BDF97BC8}" srcId="{59459AC0-3BD0-473B-990A-B77A9184AA7E}" destId="{BDA2F257-06B8-4257-9FCB-CF93271FE701}" srcOrd="0" destOrd="0" parTransId="{16F97EEA-2D1A-4ECF-AA1D-391E23C28549}" sibTransId="{87D61814-F5FE-457D-8A69-D0EC34E19AF8}"/>
    <dgm:cxn modelId="{8364C955-F8EA-49B1-96EB-D7C342DE395B}" srcId="{2E551EB1-8544-4C07-A6F1-2EDEDBCF3409}" destId="{3BA6BE8E-794C-48FC-A61D-18E3913C56AC}" srcOrd="0" destOrd="0" parTransId="{83CE84B2-987D-4A5F-A702-EACFBE14D546}" sibTransId="{5B3025D4-CF98-43EB-BDCB-7AA2ABEA571A}"/>
    <dgm:cxn modelId="{BC17DD57-D774-4060-8737-9F184365633F}" type="presOf" srcId="{5422658E-CB55-4FE7-9448-7577FD58255A}" destId="{C8C45E56-F2C1-4A22-9001-7E7FC3FA9BDF}" srcOrd="0" destOrd="4" presId="urn:microsoft.com/office/officeart/2005/8/layout/hList1"/>
    <dgm:cxn modelId="{FE752D59-8D48-4061-958E-E22746ED4CA7}" srcId="{2E551EB1-8544-4C07-A6F1-2EDEDBCF3409}" destId="{02B93F17-A91E-446E-9612-39531E532808}" srcOrd="2" destOrd="0" parTransId="{3AB8469A-D873-4163-A01B-A356534BCA15}" sibTransId="{51CE74F4-4EF6-4D61-9715-35D7A91565A8}"/>
    <dgm:cxn modelId="{BAEBB681-AFC0-452F-85DC-6A6B5E5D59D0}" type="presOf" srcId="{59459AC0-3BD0-473B-990A-B77A9184AA7E}" destId="{9BEAEAE2-94B1-48E2-9492-9331CD85F7FB}" srcOrd="0" destOrd="0" presId="urn:microsoft.com/office/officeart/2005/8/layout/hList1"/>
    <dgm:cxn modelId="{574D3682-2187-4E6B-8C97-564CCF63696B}" type="presOf" srcId="{BDA2F257-06B8-4257-9FCB-CF93271FE701}" destId="{A71ED892-B226-410A-9C7F-CF4AFDDCFEFE}" srcOrd="0" destOrd="0" presId="urn:microsoft.com/office/officeart/2005/8/layout/hList1"/>
    <dgm:cxn modelId="{C8965C89-657D-4D4C-A96D-EAF3A4239E21}" type="presOf" srcId="{D36D9213-2703-408B-80F7-FD2CD3BAE45F}" destId="{C8C45E56-F2C1-4A22-9001-7E7FC3FA9BDF}" srcOrd="0" destOrd="1" presId="urn:microsoft.com/office/officeart/2005/8/layout/hList1"/>
    <dgm:cxn modelId="{E8BC8B8B-2E81-4E1C-8224-8DD8649B77C8}" type="presOf" srcId="{2395A9BB-D7BC-433E-9075-CA2D830F4868}" destId="{F59D309E-5927-4550-9B9E-FAF97F1ADF2E}" srcOrd="0" destOrd="2" presId="urn:microsoft.com/office/officeart/2005/8/layout/hList1"/>
    <dgm:cxn modelId="{FED1E399-2E08-481C-A325-0B7A578AA975}" type="presOf" srcId="{2E551EB1-8544-4C07-A6F1-2EDEDBCF3409}" destId="{C155B4C4-A83D-4411-9A2E-011F1ADEB4B0}" srcOrd="0" destOrd="0" presId="urn:microsoft.com/office/officeart/2005/8/layout/hList1"/>
    <dgm:cxn modelId="{BB60A3A1-4424-4473-9EA6-56A6611FC5ED}" srcId="{2E551EB1-8544-4C07-A6F1-2EDEDBCF3409}" destId="{5422658E-CB55-4FE7-9448-7577FD58255A}" srcOrd="4" destOrd="0" parTransId="{D7A5BE2C-7210-4266-BCC7-598ABCA25607}" sibTransId="{47A19866-E6E8-456F-AE0E-ACDAE4A2770D}"/>
    <dgm:cxn modelId="{4CEB7AC0-71BA-46EA-BE08-A34F3CD4116E}" type="presOf" srcId="{3BA6BE8E-794C-48FC-A61D-18E3913C56AC}" destId="{C8C45E56-F2C1-4A22-9001-7E7FC3FA9BDF}" srcOrd="0" destOrd="0" presId="urn:microsoft.com/office/officeart/2005/8/layout/hList1"/>
    <dgm:cxn modelId="{B1E440C1-B03B-42CF-BD89-EAE624BB50DC}" srcId="{2E551EB1-8544-4C07-A6F1-2EDEDBCF3409}" destId="{4329091D-FF22-4174-9260-36D36D7104D4}" srcOrd="3" destOrd="0" parTransId="{A08CCEAC-EC04-440C-BA43-515221D59AE8}" sibTransId="{98877E77-F7F9-4DDE-B875-EFDD0150E671}"/>
    <dgm:cxn modelId="{00B6CBC2-B81A-44DC-A680-0514254919BA}" srcId="{AA9A0D87-549A-4E51-979F-D01F1044DD73}" destId="{12C208E8-75E0-4E23-9BBD-E1DD93C467E8}" srcOrd="1" destOrd="0" parTransId="{25B5EA0E-91BC-48E5-8481-33C274CE6953}" sibTransId="{3C2CAF91-E6B9-4E9E-9440-B91983B7177B}"/>
    <dgm:cxn modelId="{12C0D6CC-B54A-458E-BB66-85E920A625A8}" srcId="{59459AC0-3BD0-473B-990A-B77A9184AA7E}" destId="{F6EFE2A5-B6AB-4536-8A04-A4A0151824AD}" srcOrd="5" destOrd="0" parTransId="{F5AA30F9-1B4F-4CB9-8680-AF3F879405A8}" sibTransId="{0F45928F-33C7-4C8C-AC6E-6C1A2F46E74A}"/>
    <dgm:cxn modelId="{CE4DECD0-3F99-488F-BD71-AD3CC6C5E989}" srcId="{AA9A0D87-549A-4E51-979F-D01F1044DD73}" destId="{2395A9BB-D7BC-433E-9075-CA2D830F4868}" srcOrd="2" destOrd="0" parTransId="{3878859A-B9CC-48BE-9B1D-BA45F0A1198D}" sibTransId="{C90510BC-9E73-402C-A587-A72E7E62B27C}"/>
    <dgm:cxn modelId="{0C04D1D1-720F-44E9-AEBE-950C588C680F}" srcId="{3DEEE9F1-7868-4CED-BFDD-F9ACD345D8F3}" destId="{2E551EB1-8544-4C07-A6F1-2EDEDBCF3409}" srcOrd="0" destOrd="0" parTransId="{8750346F-17CB-4C61-BE3E-DC56F34847F2}" sibTransId="{86B60934-F29F-40AC-A6A9-7DD85193D598}"/>
    <dgm:cxn modelId="{04ED55D8-079E-4848-A499-3B4407A0FA84}" srcId="{3DEEE9F1-7868-4CED-BFDD-F9ACD345D8F3}" destId="{AA9A0D87-549A-4E51-979F-D01F1044DD73}" srcOrd="2" destOrd="0" parTransId="{B7BCDED6-B9CE-4357-8301-A4B2061AF292}" sibTransId="{000685AE-A34F-4914-8E96-A4BB4FBDA864}"/>
    <dgm:cxn modelId="{581679E7-E6D2-489B-9323-F03D076B5C95}" type="presOf" srcId="{43A231A2-3A11-43A1-AF3D-881335E2B9BE}" destId="{A71ED892-B226-410A-9C7F-CF4AFDDCFEFE}" srcOrd="0" destOrd="1" presId="urn:microsoft.com/office/officeart/2005/8/layout/hList1"/>
    <dgm:cxn modelId="{5446B7E7-E4C1-4893-8832-6D776F9AC7E9}" type="presOf" srcId="{8EBF9FE7-ED88-4074-9789-3467CDB7FBB6}" destId="{F59D309E-5927-4550-9B9E-FAF97F1ADF2E}" srcOrd="0" destOrd="0" presId="urn:microsoft.com/office/officeart/2005/8/layout/hList1"/>
    <dgm:cxn modelId="{72D25AED-4E08-4FE4-AA29-8967E7D6F8B5}" type="presOf" srcId="{4329091D-FF22-4174-9260-36D36D7104D4}" destId="{C8C45E56-F2C1-4A22-9001-7E7FC3FA9BDF}" srcOrd="0" destOrd="3" presId="urn:microsoft.com/office/officeart/2005/8/layout/hList1"/>
    <dgm:cxn modelId="{F7429DF0-EE00-4248-90FC-8BD85C97B48F}" type="presOf" srcId="{6CCA5653-D4A7-4833-A941-0D7639443916}" destId="{A71ED892-B226-410A-9C7F-CF4AFDDCFEFE}" srcOrd="0" destOrd="2" presId="urn:microsoft.com/office/officeart/2005/8/layout/hList1"/>
    <dgm:cxn modelId="{D56305F1-BF29-4EDD-81B2-77B49A147C10}" srcId="{59459AC0-3BD0-473B-990A-B77A9184AA7E}" destId="{C4329356-6D33-4BE2-8777-5F42159EAE19}" srcOrd="3" destOrd="0" parTransId="{AB12D111-7BE7-4E4B-A4FF-001C6E04CF8E}" sibTransId="{AB3EDB55-733E-4585-B50E-264702755325}"/>
    <dgm:cxn modelId="{672F7EF3-3D7F-46B6-8700-2BDF692C8C54}" type="presOf" srcId="{FB4B9641-3733-4D05-AB3E-241B68095916}" destId="{A71ED892-B226-410A-9C7F-CF4AFDDCFEFE}" srcOrd="0" destOrd="4" presId="urn:microsoft.com/office/officeart/2005/8/layout/hList1"/>
    <dgm:cxn modelId="{469985F4-2B89-43DA-82F8-7B29B1DF4DA7}" srcId="{AA9A0D87-549A-4E51-979F-D01F1044DD73}" destId="{CD015777-E6BB-4764-BBB9-89C949A911F0}" srcOrd="3" destOrd="0" parTransId="{B684F35D-F3BE-4811-8EC3-0189485A01B5}" sibTransId="{63742A72-1664-4BD0-905D-81351973AA98}"/>
    <dgm:cxn modelId="{6CB14DFB-BB2A-4A91-B13F-EE416A1BD51E}" type="presOf" srcId="{C4329356-6D33-4BE2-8777-5F42159EAE19}" destId="{A71ED892-B226-410A-9C7F-CF4AFDDCFEFE}" srcOrd="0" destOrd="3" presId="urn:microsoft.com/office/officeart/2005/8/layout/hList1"/>
    <dgm:cxn modelId="{0B4A0CFC-25ED-4C7A-8494-E2BB5F6A8329}" srcId="{AA9A0D87-549A-4E51-979F-D01F1044DD73}" destId="{473ECE4A-EAE2-4062-B435-491FA63D40CC}" srcOrd="5" destOrd="0" parTransId="{F17D64D2-3475-46EF-90C1-1F5AD63F3FDB}" sibTransId="{F4A14CEB-3D5F-4205-90C1-60FF7EF67A66}"/>
    <dgm:cxn modelId="{588F33FE-9FF9-43E9-9A9B-57C5F2AC1B6A}" type="presOf" srcId="{12C208E8-75E0-4E23-9BBD-E1DD93C467E8}" destId="{F59D309E-5927-4550-9B9E-FAF97F1ADF2E}" srcOrd="0" destOrd="1" presId="urn:microsoft.com/office/officeart/2005/8/layout/hList1"/>
    <dgm:cxn modelId="{AEBC9038-27AE-4D86-9E92-98C567060C38}" type="presParOf" srcId="{1BE96A68-EF58-4621-B1F1-09B3B7302BBC}" destId="{D02BAE7A-04F3-421F-8DBA-A7F2AFFBAD4C}" srcOrd="0" destOrd="0" presId="urn:microsoft.com/office/officeart/2005/8/layout/hList1"/>
    <dgm:cxn modelId="{658E29CF-5980-4948-A2DC-C71CD141DBC0}" type="presParOf" srcId="{D02BAE7A-04F3-421F-8DBA-A7F2AFFBAD4C}" destId="{C155B4C4-A83D-4411-9A2E-011F1ADEB4B0}" srcOrd="0" destOrd="0" presId="urn:microsoft.com/office/officeart/2005/8/layout/hList1"/>
    <dgm:cxn modelId="{D773607C-4F25-4052-9EA5-768DD2763E61}" type="presParOf" srcId="{D02BAE7A-04F3-421F-8DBA-A7F2AFFBAD4C}" destId="{C8C45E56-F2C1-4A22-9001-7E7FC3FA9BDF}" srcOrd="1" destOrd="0" presId="urn:microsoft.com/office/officeart/2005/8/layout/hList1"/>
    <dgm:cxn modelId="{06A25940-12E2-4251-BADF-131F6472F008}" type="presParOf" srcId="{1BE96A68-EF58-4621-B1F1-09B3B7302BBC}" destId="{2A205FA6-7753-4179-8153-2B8C9150778B}" srcOrd="1" destOrd="0" presId="urn:microsoft.com/office/officeart/2005/8/layout/hList1"/>
    <dgm:cxn modelId="{B019F945-A9B1-462B-9C37-722445D11E8D}" type="presParOf" srcId="{1BE96A68-EF58-4621-B1F1-09B3B7302BBC}" destId="{A428F2DD-D264-46D9-AECC-1F10700145A5}" srcOrd="2" destOrd="0" presId="urn:microsoft.com/office/officeart/2005/8/layout/hList1"/>
    <dgm:cxn modelId="{08CEABA0-88EA-4B31-A430-B64BA27C202F}" type="presParOf" srcId="{A428F2DD-D264-46D9-AECC-1F10700145A5}" destId="{9BEAEAE2-94B1-48E2-9492-9331CD85F7FB}" srcOrd="0" destOrd="0" presId="urn:microsoft.com/office/officeart/2005/8/layout/hList1"/>
    <dgm:cxn modelId="{72176778-F2CC-4884-92A3-76C783DEBE13}" type="presParOf" srcId="{A428F2DD-D264-46D9-AECC-1F10700145A5}" destId="{A71ED892-B226-410A-9C7F-CF4AFDDCFEFE}" srcOrd="1" destOrd="0" presId="urn:microsoft.com/office/officeart/2005/8/layout/hList1"/>
    <dgm:cxn modelId="{324AAADF-600B-428A-BAF6-2FDB62BB10E1}" type="presParOf" srcId="{1BE96A68-EF58-4621-B1F1-09B3B7302BBC}" destId="{502A14BF-9DD3-4409-9DBF-A3D052F53CF1}" srcOrd="3" destOrd="0" presId="urn:microsoft.com/office/officeart/2005/8/layout/hList1"/>
    <dgm:cxn modelId="{AF12BF28-09B5-416B-A391-F5E3710A2869}" type="presParOf" srcId="{1BE96A68-EF58-4621-B1F1-09B3B7302BBC}" destId="{521EAA3A-6BE0-41F4-8EAB-BA200A7EAECE}" srcOrd="4" destOrd="0" presId="urn:microsoft.com/office/officeart/2005/8/layout/hList1"/>
    <dgm:cxn modelId="{2763FF87-F24C-43D1-95D2-78EF928DEFF3}" type="presParOf" srcId="{521EAA3A-6BE0-41F4-8EAB-BA200A7EAECE}" destId="{7029D920-C175-4951-A5F9-410083280104}" srcOrd="0" destOrd="0" presId="urn:microsoft.com/office/officeart/2005/8/layout/hList1"/>
    <dgm:cxn modelId="{704D4EA2-FEC5-40C2-BC14-3EBB26125629}" type="presParOf" srcId="{521EAA3A-6BE0-41F4-8EAB-BA200A7EAECE}" destId="{F59D309E-5927-4550-9B9E-FAF97F1ADF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B39B58-FA7E-488D-873D-BC72EFD3C02B}"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EC74ED74-198A-4D7C-863B-D72406D341C7}">
      <dgm:prSet phldrT="[Text]"/>
      <dgm:spPr/>
      <dgm:t>
        <a:bodyPr/>
        <a:lstStyle/>
        <a:p>
          <a:r>
            <a:rPr lang="en-US" b="1" dirty="0"/>
            <a:t>Market Structure &amp; Demand</a:t>
          </a:r>
        </a:p>
      </dgm:t>
    </dgm:pt>
    <dgm:pt modelId="{F1E1A60E-FC54-4CDC-90FF-317E017B453E}" type="parTrans" cxnId="{140524D7-4741-4539-9820-405A42BCF770}">
      <dgm:prSet/>
      <dgm:spPr/>
      <dgm:t>
        <a:bodyPr/>
        <a:lstStyle/>
        <a:p>
          <a:endParaRPr lang="en-US"/>
        </a:p>
      </dgm:t>
    </dgm:pt>
    <dgm:pt modelId="{8F5FABA1-ACBA-404C-BB84-32E8816EEEA9}" type="sibTrans" cxnId="{140524D7-4741-4539-9820-405A42BCF770}">
      <dgm:prSet/>
      <dgm:spPr/>
      <dgm:t>
        <a:bodyPr/>
        <a:lstStyle/>
        <a:p>
          <a:endParaRPr lang="en-US"/>
        </a:p>
      </dgm:t>
    </dgm:pt>
    <dgm:pt modelId="{8D39FAA6-C9E8-4115-A394-4E1FE2E4CD20}">
      <dgm:prSet phldrT="[Text]"/>
      <dgm:spPr/>
      <dgm:t>
        <a:bodyPr/>
        <a:lstStyle/>
        <a:p>
          <a:r>
            <a:rPr lang="en-US" b="1" dirty="0"/>
            <a:t>Fewer, larger buyers </a:t>
          </a:r>
          <a:endParaRPr lang="en-US" dirty="0"/>
        </a:p>
      </dgm:t>
    </dgm:pt>
    <dgm:pt modelId="{655D265D-5C5C-4954-A91C-BB5A99F243B9}" type="parTrans" cxnId="{E60F243A-B8D8-4174-8E31-A33506DE353D}">
      <dgm:prSet/>
      <dgm:spPr/>
      <dgm:t>
        <a:bodyPr/>
        <a:lstStyle/>
        <a:p>
          <a:endParaRPr lang="en-US"/>
        </a:p>
      </dgm:t>
    </dgm:pt>
    <dgm:pt modelId="{911F8240-B50D-4C00-994A-CD1575EC64C7}" type="sibTrans" cxnId="{E60F243A-B8D8-4174-8E31-A33506DE353D}">
      <dgm:prSet/>
      <dgm:spPr/>
      <dgm:t>
        <a:bodyPr/>
        <a:lstStyle/>
        <a:p>
          <a:endParaRPr lang="en-US"/>
        </a:p>
      </dgm:t>
    </dgm:pt>
    <dgm:pt modelId="{CBFD24DF-9C97-4561-B991-024943A2D83B}">
      <dgm:prSet phldrT="[Text]"/>
      <dgm:spPr/>
      <dgm:t>
        <a:bodyPr/>
        <a:lstStyle/>
        <a:p>
          <a:r>
            <a:rPr lang="en-US" b="1" dirty="0"/>
            <a:t>Nature of the Buying Unit</a:t>
          </a:r>
        </a:p>
      </dgm:t>
    </dgm:pt>
    <dgm:pt modelId="{684A6EC9-3C06-4F07-A843-01C119156957}" type="parTrans" cxnId="{38C3BC17-8977-41C3-AB4E-B16990618471}">
      <dgm:prSet/>
      <dgm:spPr/>
      <dgm:t>
        <a:bodyPr/>
        <a:lstStyle/>
        <a:p>
          <a:endParaRPr lang="en-US"/>
        </a:p>
      </dgm:t>
    </dgm:pt>
    <dgm:pt modelId="{79E8F8BB-22B3-41FC-A307-A3248757F7D3}" type="sibTrans" cxnId="{38C3BC17-8977-41C3-AB4E-B16990618471}">
      <dgm:prSet/>
      <dgm:spPr/>
      <dgm:t>
        <a:bodyPr/>
        <a:lstStyle/>
        <a:p>
          <a:endParaRPr lang="en-US"/>
        </a:p>
      </dgm:t>
    </dgm:pt>
    <dgm:pt modelId="{7B63EBE4-E1F3-4528-83B0-12FED9C0558A}">
      <dgm:prSet phldrT="[Text]"/>
      <dgm:spPr/>
      <dgm:t>
        <a:bodyPr/>
        <a:lstStyle/>
        <a:p>
          <a:r>
            <a:rPr lang="en-US" b="1" dirty="0"/>
            <a:t>More buyers </a:t>
          </a:r>
          <a:endParaRPr lang="en-US" dirty="0"/>
        </a:p>
      </dgm:t>
    </dgm:pt>
    <dgm:pt modelId="{241B9AC1-EFB5-4101-9F85-D7D6122A9D22}" type="parTrans" cxnId="{FA50868C-04A4-4EB0-8368-A02A57544D0C}">
      <dgm:prSet/>
      <dgm:spPr/>
      <dgm:t>
        <a:bodyPr/>
        <a:lstStyle/>
        <a:p>
          <a:endParaRPr lang="en-US"/>
        </a:p>
      </dgm:t>
    </dgm:pt>
    <dgm:pt modelId="{D03D4F7B-49E0-4E26-BDB4-9F77854FA415}" type="sibTrans" cxnId="{FA50868C-04A4-4EB0-8368-A02A57544D0C}">
      <dgm:prSet/>
      <dgm:spPr/>
      <dgm:t>
        <a:bodyPr/>
        <a:lstStyle/>
        <a:p>
          <a:endParaRPr lang="en-US"/>
        </a:p>
      </dgm:t>
    </dgm:pt>
    <dgm:pt modelId="{6E2C50FF-8246-4760-87E0-B83D2B053F94}">
      <dgm:prSet phldrT="[Text]"/>
      <dgm:spPr/>
      <dgm:t>
        <a:bodyPr/>
        <a:lstStyle/>
        <a:p>
          <a:r>
            <a:rPr lang="en-US" b="1" dirty="0"/>
            <a:t>Types of Decision &amp; Decision Processes</a:t>
          </a:r>
        </a:p>
      </dgm:t>
    </dgm:pt>
    <dgm:pt modelId="{531F7860-3236-436D-B9B1-977CCFC9EC45}" type="parTrans" cxnId="{47C0DF1A-9662-4108-99BA-1F545FCBD626}">
      <dgm:prSet/>
      <dgm:spPr/>
      <dgm:t>
        <a:bodyPr/>
        <a:lstStyle/>
        <a:p>
          <a:endParaRPr lang="en-US"/>
        </a:p>
      </dgm:t>
    </dgm:pt>
    <dgm:pt modelId="{53970BF5-2058-4B6D-8018-93AC4B21A00D}" type="sibTrans" cxnId="{47C0DF1A-9662-4108-99BA-1F545FCBD626}">
      <dgm:prSet/>
      <dgm:spPr/>
      <dgm:t>
        <a:bodyPr/>
        <a:lstStyle/>
        <a:p>
          <a:endParaRPr lang="en-US"/>
        </a:p>
      </dgm:t>
    </dgm:pt>
    <dgm:pt modelId="{E1485783-DEC5-428B-AEE1-2074B69AE017}">
      <dgm:prSet phldrT="[Text]"/>
      <dgm:spPr/>
      <dgm:t>
        <a:bodyPr/>
        <a:lstStyle/>
        <a:p>
          <a:r>
            <a:rPr lang="en-US" b="1" dirty="0"/>
            <a:t>More complex decisions</a:t>
          </a:r>
          <a:endParaRPr lang="en-US" dirty="0"/>
        </a:p>
      </dgm:t>
    </dgm:pt>
    <dgm:pt modelId="{47433E18-0231-43AE-9622-F1DB3B4635A4}" type="parTrans" cxnId="{5779CE7E-4906-4185-B537-281BBADA8FB7}">
      <dgm:prSet/>
      <dgm:spPr/>
      <dgm:t>
        <a:bodyPr/>
        <a:lstStyle/>
        <a:p>
          <a:endParaRPr lang="en-US"/>
        </a:p>
      </dgm:t>
    </dgm:pt>
    <dgm:pt modelId="{9083FFB8-46E1-4096-B3B6-BDC5AC21ED06}" type="sibTrans" cxnId="{5779CE7E-4906-4185-B537-281BBADA8FB7}">
      <dgm:prSet/>
      <dgm:spPr/>
      <dgm:t>
        <a:bodyPr/>
        <a:lstStyle/>
        <a:p>
          <a:endParaRPr lang="en-US"/>
        </a:p>
      </dgm:t>
    </dgm:pt>
    <dgm:pt modelId="{2878CD8D-435A-42A0-885D-F44870E51B3A}">
      <dgm:prSet/>
      <dgm:spPr/>
      <dgm:t>
        <a:bodyPr/>
        <a:lstStyle/>
        <a:p>
          <a:r>
            <a:rPr lang="en-US" b="1" dirty="0"/>
            <a:t>Geographically concentrated</a:t>
          </a:r>
        </a:p>
      </dgm:t>
    </dgm:pt>
    <dgm:pt modelId="{562F9AB3-99DE-408A-9A09-DC9C44C13A4C}" type="parTrans" cxnId="{379A6C53-0910-4B1E-A706-CA3A28B7AE2C}">
      <dgm:prSet/>
      <dgm:spPr/>
      <dgm:t>
        <a:bodyPr/>
        <a:lstStyle/>
        <a:p>
          <a:endParaRPr lang="en-US"/>
        </a:p>
      </dgm:t>
    </dgm:pt>
    <dgm:pt modelId="{B1D8F5C2-25B5-4A2F-8BF7-8CCBD590D1C9}" type="sibTrans" cxnId="{379A6C53-0910-4B1E-A706-CA3A28B7AE2C}">
      <dgm:prSet/>
      <dgm:spPr/>
      <dgm:t>
        <a:bodyPr/>
        <a:lstStyle/>
        <a:p>
          <a:endParaRPr lang="en-US"/>
        </a:p>
      </dgm:t>
    </dgm:pt>
    <dgm:pt modelId="{F6148788-1375-4A89-9C18-3FD9F2D8407A}">
      <dgm:prSet/>
      <dgm:spPr/>
      <dgm:t>
        <a:bodyPr/>
        <a:lstStyle/>
        <a:p>
          <a:r>
            <a:rPr lang="en-US" b="1" dirty="0"/>
            <a:t>Demand derived from consumers </a:t>
          </a:r>
        </a:p>
      </dgm:t>
    </dgm:pt>
    <dgm:pt modelId="{4454BCC4-2F31-42A2-B6B4-0690F6F3346B}" type="parTrans" cxnId="{DEC63F7C-CEEF-473A-A3B8-EC536290B88D}">
      <dgm:prSet/>
      <dgm:spPr/>
      <dgm:t>
        <a:bodyPr/>
        <a:lstStyle/>
        <a:p>
          <a:endParaRPr lang="en-US"/>
        </a:p>
      </dgm:t>
    </dgm:pt>
    <dgm:pt modelId="{365752D6-32CD-4DEA-AAAA-84F31B62CA7B}" type="sibTrans" cxnId="{DEC63F7C-CEEF-473A-A3B8-EC536290B88D}">
      <dgm:prSet/>
      <dgm:spPr/>
      <dgm:t>
        <a:bodyPr/>
        <a:lstStyle/>
        <a:p>
          <a:endParaRPr lang="en-US"/>
        </a:p>
      </dgm:t>
    </dgm:pt>
    <dgm:pt modelId="{8DCE93B7-75EE-4E21-8461-20301F3C5F33}">
      <dgm:prSet/>
      <dgm:spPr/>
      <dgm:t>
        <a:bodyPr/>
        <a:lstStyle/>
        <a:p>
          <a:r>
            <a:rPr lang="en-US" b="1" dirty="0"/>
            <a:t>Inelastic demand </a:t>
          </a:r>
        </a:p>
      </dgm:t>
    </dgm:pt>
    <dgm:pt modelId="{2E9BE588-5163-4D42-A780-E83F63D2D77B}" type="parTrans" cxnId="{1B43E896-F9BA-41B2-B5C7-7F69A7F06EB1}">
      <dgm:prSet/>
      <dgm:spPr/>
      <dgm:t>
        <a:bodyPr/>
        <a:lstStyle/>
        <a:p>
          <a:endParaRPr lang="en-US"/>
        </a:p>
      </dgm:t>
    </dgm:pt>
    <dgm:pt modelId="{AF93053F-9B8C-4290-8E5C-FB4AECF434F6}" type="sibTrans" cxnId="{1B43E896-F9BA-41B2-B5C7-7F69A7F06EB1}">
      <dgm:prSet/>
      <dgm:spPr/>
      <dgm:t>
        <a:bodyPr/>
        <a:lstStyle/>
        <a:p>
          <a:endParaRPr lang="en-US"/>
        </a:p>
      </dgm:t>
    </dgm:pt>
    <dgm:pt modelId="{DC01375F-8870-4FF1-AAA4-B37F28AD41D1}">
      <dgm:prSet/>
      <dgm:spPr/>
      <dgm:t>
        <a:bodyPr/>
        <a:lstStyle/>
        <a:p>
          <a:r>
            <a:rPr lang="en-US" b="1" dirty="0"/>
            <a:t>Fluctuating demand</a:t>
          </a:r>
        </a:p>
      </dgm:t>
    </dgm:pt>
    <dgm:pt modelId="{E9D80D8D-59A5-4377-A6B2-2DFB9A648849}" type="parTrans" cxnId="{9CFF9B74-0BE7-4A21-A9D9-430E40AA9605}">
      <dgm:prSet/>
      <dgm:spPr/>
      <dgm:t>
        <a:bodyPr/>
        <a:lstStyle/>
        <a:p>
          <a:endParaRPr lang="en-US"/>
        </a:p>
      </dgm:t>
    </dgm:pt>
    <dgm:pt modelId="{9FF68169-F5A7-4BDD-8294-B45D6D168436}" type="sibTrans" cxnId="{9CFF9B74-0BE7-4A21-A9D9-430E40AA9605}">
      <dgm:prSet/>
      <dgm:spPr/>
      <dgm:t>
        <a:bodyPr/>
        <a:lstStyle/>
        <a:p>
          <a:endParaRPr lang="en-US"/>
        </a:p>
      </dgm:t>
    </dgm:pt>
    <dgm:pt modelId="{754471B5-8256-411A-8107-4CE34FF4081A}">
      <dgm:prSet/>
      <dgm:spPr/>
      <dgm:t>
        <a:bodyPr/>
        <a:lstStyle/>
        <a:p>
          <a:r>
            <a:rPr lang="en-US" b="1" dirty="0"/>
            <a:t>More professional purchasing effort</a:t>
          </a:r>
        </a:p>
      </dgm:t>
    </dgm:pt>
    <dgm:pt modelId="{3EBCE5A2-C671-48B8-9E60-FB172588B521}" type="parTrans" cxnId="{1A39B46F-A3E0-42ED-9E8B-B2568B728F7D}">
      <dgm:prSet/>
      <dgm:spPr/>
      <dgm:t>
        <a:bodyPr/>
        <a:lstStyle/>
        <a:p>
          <a:endParaRPr lang="en-US"/>
        </a:p>
      </dgm:t>
    </dgm:pt>
    <dgm:pt modelId="{D5258364-27D0-4964-B3F1-00FD0EF059AF}" type="sibTrans" cxnId="{1A39B46F-A3E0-42ED-9E8B-B2568B728F7D}">
      <dgm:prSet/>
      <dgm:spPr/>
      <dgm:t>
        <a:bodyPr/>
        <a:lstStyle/>
        <a:p>
          <a:endParaRPr lang="en-US"/>
        </a:p>
      </dgm:t>
    </dgm:pt>
    <dgm:pt modelId="{3F51438C-875D-49AE-910C-9F1DAC8B26EE}">
      <dgm:prSet/>
      <dgm:spPr/>
      <dgm:t>
        <a:bodyPr/>
        <a:lstStyle/>
        <a:p>
          <a:r>
            <a:rPr lang="en-US" b="1" dirty="0"/>
            <a:t>Process is more formalized</a:t>
          </a:r>
        </a:p>
      </dgm:t>
    </dgm:pt>
    <dgm:pt modelId="{7A385DDF-04B5-4B28-B3B6-C7EB47FA877F}" type="parTrans" cxnId="{81DFEA4E-389A-4C32-AAB1-5070482DA28F}">
      <dgm:prSet/>
      <dgm:spPr/>
      <dgm:t>
        <a:bodyPr/>
        <a:lstStyle/>
        <a:p>
          <a:endParaRPr lang="en-US"/>
        </a:p>
      </dgm:t>
    </dgm:pt>
    <dgm:pt modelId="{8FED62A0-9192-44F3-AA32-524752B11A05}" type="sibTrans" cxnId="{81DFEA4E-389A-4C32-AAB1-5070482DA28F}">
      <dgm:prSet/>
      <dgm:spPr/>
      <dgm:t>
        <a:bodyPr/>
        <a:lstStyle/>
        <a:p>
          <a:endParaRPr lang="en-US"/>
        </a:p>
      </dgm:t>
    </dgm:pt>
    <dgm:pt modelId="{A4309A21-526C-4101-9C6B-29B92809D958}">
      <dgm:prSet/>
      <dgm:spPr/>
      <dgm:t>
        <a:bodyPr/>
        <a:lstStyle/>
        <a:p>
          <a:r>
            <a:rPr lang="en-US" b="1" dirty="0"/>
            <a:t>Buyer and seller are more dependent on each other</a:t>
          </a:r>
        </a:p>
      </dgm:t>
    </dgm:pt>
    <dgm:pt modelId="{F1A0AC43-91E9-41C8-BBE6-05F18CAE943C}" type="parTrans" cxnId="{397170B2-906F-4B88-8BEA-6890AF01F8E3}">
      <dgm:prSet/>
      <dgm:spPr/>
      <dgm:t>
        <a:bodyPr/>
        <a:lstStyle/>
        <a:p>
          <a:endParaRPr lang="en-US"/>
        </a:p>
      </dgm:t>
    </dgm:pt>
    <dgm:pt modelId="{D114D87D-BC92-45F0-BB2A-88E69E9BE180}" type="sibTrans" cxnId="{397170B2-906F-4B88-8BEA-6890AF01F8E3}">
      <dgm:prSet/>
      <dgm:spPr/>
      <dgm:t>
        <a:bodyPr/>
        <a:lstStyle/>
        <a:p>
          <a:endParaRPr lang="en-US"/>
        </a:p>
      </dgm:t>
    </dgm:pt>
    <dgm:pt modelId="{F3858E62-C01D-4127-99D0-9D6608A0473B}">
      <dgm:prSet/>
      <dgm:spPr/>
      <dgm:t>
        <a:bodyPr/>
        <a:lstStyle/>
        <a:p>
          <a:r>
            <a:rPr lang="en-US" b="1" dirty="0"/>
            <a:t>Build close long-term relationships with customers</a:t>
          </a:r>
        </a:p>
      </dgm:t>
    </dgm:pt>
    <dgm:pt modelId="{DE42C81D-FF30-4C4A-BF30-7A06C03C2566}" type="parTrans" cxnId="{2688424E-276C-4F4F-9CC3-A988A8617D5D}">
      <dgm:prSet/>
      <dgm:spPr/>
      <dgm:t>
        <a:bodyPr/>
        <a:lstStyle/>
        <a:p>
          <a:endParaRPr lang="en-US"/>
        </a:p>
      </dgm:t>
    </dgm:pt>
    <dgm:pt modelId="{8C0248D7-19B9-4274-B825-ADF128C26F25}" type="sibTrans" cxnId="{2688424E-276C-4F4F-9CC3-A988A8617D5D}">
      <dgm:prSet/>
      <dgm:spPr/>
      <dgm:t>
        <a:bodyPr/>
        <a:lstStyle/>
        <a:p>
          <a:endParaRPr lang="en-US"/>
        </a:p>
      </dgm:t>
    </dgm:pt>
    <dgm:pt modelId="{DAB47262-FAD5-47DA-A939-F92F874E1D90}" type="pres">
      <dgm:prSet presAssocID="{D2B39B58-FA7E-488D-873D-BC72EFD3C02B}" presName="Name0" presStyleCnt="0">
        <dgm:presLayoutVars>
          <dgm:dir/>
          <dgm:animLvl val="lvl"/>
          <dgm:resizeHandles val="exact"/>
        </dgm:presLayoutVars>
      </dgm:prSet>
      <dgm:spPr/>
    </dgm:pt>
    <dgm:pt modelId="{D4AE4884-003F-4EAE-9F2E-9A628C5E9146}" type="pres">
      <dgm:prSet presAssocID="{EC74ED74-198A-4D7C-863B-D72406D341C7}" presName="composite" presStyleCnt="0"/>
      <dgm:spPr/>
    </dgm:pt>
    <dgm:pt modelId="{9232146B-D07B-4A56-8BBC-731E42152642}" type="pres">
      <dgm:prSet presAssocID="{EC74ED74-198A-4D7C-863B-D72406D341C7}" presName="parTx" presStyleLbl="alignNode1" presStyleIdx="0" presStyleCnt="3">
        <dgm:presLayoutVars>
          <dgm:chMax val="0"/>
          <dgm:chPref val="0"/>
          <dgm:bulletEnabled val="1"/>
        </dgm:presLayoutVars>
      </dgm:prSet>
      <dgm:spPr/>
    </dgm:pt>
    <dgm:pt modelId="{D2117815-1CC5-4529-A585-191BA4D3ACF4}" type="pres">
      <dgm:prSet presAssocID="{EC74ED74-198A-4D7C-863B-D72406D341C7}" presName="desTx" presStyleLbl="alignAccFollowNode1" presStyleIdx="0" presStyleCnt="3">
        <dgm:presLayoutVars>
          <dgm:bulletEnabled val="1"/>
        </dgm:presLayoutVars>
      </dgm:prSet>
      <dgm:spPr/>
    </dgm:pt>
    <dgm:pt modelId="{19FA4889-1CC3-4421-91B0-A2D77B03A513}" type="pres">
      <dgm:prSet presAssocID="{8F5FABA1-ACBA-404C-BB84-32E8816EEEA9}" presName="space" presStyleCnt="0"/>
      <dgm:spPr/>
    </dgm:pt>
    <dgm:pt modelId="{95A88E71-1FF7-45FD-974F-2717DAA7F6B5}" type="pres">
      <dgm:prSet presAssocID="{CBFD24DF-9C97-4561-B991-024943A2D83B}" presName="composite" presStyleCnt="0"/>
      <dgm:spPr/>
    </dgm:pt>
    <dgm:pt modelId="{2724BA02-EAA0-44F7-89AC-5F872543EBFD}" type="pres">
      <dgm:prSet presAssocID="{CBFD24DF-9C97-4561-B991-024943A2D83B}" presName="parTx" presStyleLbl="alignNode1" presStyleIdx="1" presStyleCnt="3">
        <dgm:presLayoutVars>
          <dgm:chMax val="0"/>
          <dgm:chPref val="0"/>
          <dgm:bulletEnabled val="1"/>
        </dgm:presLayoutVars>
      </dgm:prSet>
      <dgm:spPr/>
    </dgm:pt>
    <dgm:pt modelId="{01C80ADC-6174-419C-909D-4883AAA9837F}" type="pres">
      <dgm:prSet presAssocID="{CBFD24DF-9C97-4561-B991-024943A2D83B}" presName="desTx" presStyleLbl="alignAccFollowNode1" presStyleIdx="1" presStyleCnt="3">
        <dgm:presLayoutVars>
          <dgm:bulletEnabled val="1"/>
        </dgm:presLayoutVars>
      </dgm:prSet>
      <dgm:spPr/>
    </dgm:pt>
    <dgm:pt modelId="{39A3D294-DB3A-4211-910C-9B1BA16D0301}" type="pres">
      <dgm:prSet presAssocID="{79E8F8BB-22B3-41FC-A307-A3248757F7D3}" presName="space" presStyleCnt="0"/>
      <dgm:spPr/>
    </dgm:pt>
    <dgm:pt modelId="{7F7E9147-1941-4933-BC28-626BB02019FF}" type="pres">
      <dgm:prSet presAssocID="{6E2C50FF-8246-4760-87E0-B83D2B053F94}" presName="composite" presStyleCnt="0"/>
      <dgm:spPr/>
    </dgm:pt>
    <dgm:pt modelId="{C65BF79E-8B2C-4E20-AD2E-640BDA56BBF9}" type="pres">
      <dgm:prSet presAssocID="{6E2C50FF-8246-4760-87E0-B83D2B053F94}" presName="parTx" presStyleLbl="alignNode1" presStyleIdx="2" presStyleCnt="3">
        <dgm:presLayoutVars>
          <dgm:chMax val="0"/>
          <dgm:chPref val="0"/>
          <dgm:bulletEnabled val="1"/>
        </dgm:presLayoutVars>
      </dgm:prSet>
      <dgm:spPr/>
    </dgm:pt>
    <dgm:pt modelId="{F574DB59-2A29-4931-9DFB-951FCF604425}" type="pres">
      <dgm:prSet presAssocID="{6E2C50FF-8246-4760-87E0-B83D2B053F94}" presName="desTx" presStyleLbl="alignAccFollowNode1" presStyleIdx="2" presStyleCnt="3">
        <dgm:presLayoutVars>
          <dgm:bulletEnabled val="1"/>
        </dgm:presLayoutVars>
      </dgm:prSet>
      <dgm:spPr/>
    </dgm:pt>
  </dgm:ptLst>
  <dgm:cxnLst>
    <dgm:cxn modelId="{8C59A115-F503-4931-9AD1-048B30EA34B2}" type="presOf" srcId="{CBFD24DF-9C97-4561-B991-024943A2D83B}" destId="{2724BA02-EAA0-44F7-89AC-5F872543EBFD}" srcOrd="0" destOrd="0" presId="urn:microsoft.com/office/officeart/2005/8/layout/hList1"/>
    <dgm:cxn modelId="{38C3BC17-8977-41C3-AB4E-B16990618471}" srcId="{D2B39B58-FA7E-488D-873D-BC72EFD3C02B}" destId="{CBFD24DF-9C97-4561-B991-024943A2D83B}" srcOrd="1" destOrd="0" parTransId="{684A6EC9-3C06-4F07-A843-01C119156957}" sibTransId="{79E8F8BB-22B3-41FC-A307-A3248757F7D3}"/>
    <dgm:cxn modelId="{47C0DF1A-9662-4108-99BA-1F545FCBD626}" srcId="{D2B39B58-FA7E-488D-873D-BC72EFD3C02B}" destId="{6E2C50FF-8246-4760-87E0-B83D2B053F94}" srcOrd="2" destOrd="0" parTransId="{531F7860-3236-436D-B9B1-977CCFC9EC45}" sibTransId="{53970BF5-2058-4B6D-8018-93AC4B21A00D}"/>
    <dgm:cxn modelId="{0802641F-5DD5-4283-A3D6-30380763E024}" type="presOf" srcId="{8DCE93B7-75EE-4E21-8461-20301F3C5F33}" destId="{D2117815-1CC5-4529-A585-191BA4D3ACF4}" srcOrd="0" destOrd="3" presId="urn:microsoft.com/office/officeart/2005/8/layout/hList1"/>
    <dgm:cxn modelId="{55003F27-1B0A-49CD-82C0-D0EF6F96655C}" type="presOf" srcId="{8D39FAA6-C9E8-4115-A394-4E1FE2E4CD20}" destId="{D2117815-1CC5-4529-A585-191BA4D3ACF4}" srcOrd="0" destOrd="0" presId="urn:microsoft.com/office/officeart/2005/8/layout/hList1"/>
    <dgm:cxn modelId="{E60F243A-B8D8-4174-8E31-A33506DE353D}" srcId="{EC74ED74-198A-4D7C-863B-D72406D341C7}" destId="{8D39FAA6-C9E8-4115-A394-4E1FE2E4CD20}" srcOrd="0" destOrd="0" parTransId="{655D265D-5C5C-4954-A91C-BB5A99F243B9}" sibTransId="{911F8240-B50D-4C00-994A-CD1575EC64C7}"/>
    <dgm:cxn modelId="{A84CC162-D5A3-42AD-8A46-1E377A481590}" type="presOf" srcId="{EC74ED74-198A-4D7C-863B-D72406D341C7}" destId="{9232146B-D07B-4A56-8BBC-731E42152642}" srcOrd="0" destOrd="0" presId="urn:microsoft.com/office/officeart/2005/8/layout/hList1"/>
    <dgm:cxn modelId="{6CD6AE47-5B62-4B48-8D42-D932DE20782F}" type="presOf" srcId="{F6148788-1375-4A89-9C18-3FD9F2D8407A}" destId="{D2117815-1CC5-4529-A585-191BA4D3ACF4}" srcOrd="0" destOrd="2" presId="urn:microsoft.com/office/officeart/2005/8/layout/hList1"/>
    <dgm:cxn modelId="{DEF23F49-1DA8-4024-BC8F-15D97F82ED62}" type="presOf" srcId="{2878CD8D-435A-42A0-885D-F44870E51B3A}" destId="{D2117815-1CC5-4529-A585-191BA4D3ACF4}" srcOrd="0" destOrd="1" presId="urn:microsoft.com/office/officeart/2005/8/layout/hList1"/>
    <dgm:cxn modelId="{2688424E-276C-4F4F-9CC3-A988A8617D5D}" srcId="{6E2C50FF-8246-4760-87E0-B83D2B053F94}" destId="{F3858E62-C01D-4127-99D0-9D6608A0473B}" srcOrd="3" destOrd="0" parTransId="{DE42C81D-FF30-4C4A-BF30-7A06C03C2566}" sibTransId="{8C0248D7-19B9-4274-B825-ADF128C26F25}"/>
    <dgm:cxn modelId="{81DFEA4E-389A-4C32-AAB1-5070482DA28F}" srcId="{6E2C50FF-8246-4760-87E0-B83D2B053F94}" destId="{3F51438C-875D-49AE-910C-9F1DAC8B26EE}" srcOrd="1" destOrd="0" parTransId="{7A385DDF-04B5-4B28-B3B6-C7EB47FA877F}" sibTransId="{8FED62A0-9192-44F3-AA32-524752B11A05}"/>
    <dgm:cxn modelId="{1A39B46F-A3E0-42ED-9E8B-B2568B728F7D}" srcId="{CBFD24DF-9C97-4561-B991-024943A2D83B}" destId="{754471B5-8256-411A-8107-4CE34FF4081A}" srcOrd="1" destOrd="0" parTransId="{3EBCE5A2-C671-48B8-9E60-FB172588B521}" sibTransId="{D5258364-27D0-4964-B3F1-00FD0EF059AF}"/>
    <dgm:cxn modelId="{379A6C53-0910-4B1E-A706-CA3A28B7AE2C}" srcId="{EC74ED74-198A-4D7C-863B-D72406D341C7}" destId="{2878CD8D-435A-42A0-885D-F44870E51B3A}" srcOrd="1" destOrd="0" parTransId="{562F9AB3-99DE-408A-9A09-DC9C44C13A4C}" sibTransId="{B1D8F5C2-25B5-4A2F-8BF7-8CCBD590D1C9}"/>
    <dgm:cxn modelId="{9CFF9B74-0BE7-4A21-A9D9-430E40AA9605}" srcId="{EC74ED74-198A-4D7C-863B-D72406D341C7}" destId="{DC01375F-8870-4FF1-AAA4-B37F28AD41D1}" srcOrd="4" destOrd="0" parTransId="{E9D80D8D-59A5-4377-A6B2-2DFB9A648849}" sibTransId="{9FF68169-F5A7-4BDD-8294-B45D6D168436}"/>
    <dgm:cxn modelId="{6050B857-D7BB-4092-9E4B-F0AEB4CFF335}" type="presOf" srcId="{3F51438C-875D-49AE-910C-9F1DAC8B26EE}" destId="{F574DB59-2A29-4931-9DFB-951FCF604425}" srcOrd="0" destOrd="1" presId="urn:microsoft.com/office/officeart/2005/8/layout/hList1"/>
    <dgm:cxn modelId="{4C39AA7A-8A9E-4268-B716-AAD5FD96E767}" type="presOf" srcId="{E1485783-DEC5-428B-AEE1-2074B69AE017}" destId="{F574DB59-2A29-4931-9DFB-951FCF604425}" srcOrd="0" destOrd="0" presId="urn:microsoft.com/office/officeart/2005/8/layout/hList1"/>
    <dgm:cxn modelId="{DEC63F7C-CEEF-473A-A3B8-EC536290B88D}" srcId="{EC74ED74-198A-4D7C-863B-D72406D341C7}" destId="{F6148788-1375-4A89-9C18-3FD9F2D8407A}" srcOrd="2" destOrd="0" parTransId="{4454BCC4-2F31-42A2-B6B4-0690F6F3346B}" sibTransId="{365752D6-32CD-4DEA-AAAA-84F31B62CA7B}"/>
    <dgm:cxn modelId="{5779CE7E-4906-4185-B537-281BBADA8FB7}" srcId="{6E2C50FF-8246-4760-87E0-B83D2B053F94}" destId="{E1485783-DEC5-428B-AEE1-2074B69AE017}" srcOrd="0" destOrd="0" parTransId="{47433E18-0231-43AE-9622-F1DB3B4635A4}" sibTransId="{9083FFB8-46E1-4096-B3B6-BDC5AC21ED06}"/>
    <dgm:cxn modelId="{FA50868C-04A4-4EB0-8368-A02A57544D0C}" srcId="{CBFD24DF-9C97-4561-B991-024943A2D83B}" destId="{7B63EBE4-E1F3-4528-83B0-12FED9C0558A}" srcOrd="0" destOrd="0" parTransId="{241B9AC1-EFB5-4101-9F85-D7D6122A9D22}" sibTransId="{D03D4F7B-49E0-4E26-BDB4-9F77854FA415}"/>
    <dgm:cxn modelId="{5A4EB093-E537-4FCB-B41B-E468F230A584}" type="presOf" srcId="{DC01375F-8870-4FF1-AAA4-B37F28AD41D1}" destId="{D2117815-1CC5-4529-A585-191BA4D3ACF4}" srcOrd="0" destOrd="4" presId="urn:microsoft.com/office/officeart/2005/8/layout/hList1"/>
    <dgm:cxn modelId="{1B43E896-F9BA-41B2-B5C7-7F69A7F06EB1}" srcId="{EC74ED74-198A-4D7C-863B-D72406D341C7}" destId="{8DCE93B7-75EE-4E21-8461-20301F3C5F33}" srcOrd="3" destOrd="0" parTransId="{2E9BE588-5163-4D42-A780-E83F63D2D77B}" sibTransId="{AF93053F-9B8C-4290-8E5C-FB4AECF434F6}"/>
    <dgm:cxn modelId="{BB89E49A-1424-4847-B428-754A13FF441F}" type="presOf" srcId="{A4309A21-526C-4101-9C6B-29B92809D958}" destId="{F574DB59-2A29-4931-9DFB-951FCF604425}" srcOrd="0" destOrd="2" presId="urn:microsoft.com/office/officeart/2005/8/layout/hList1"/>
    <dgm:cxn modelId="{5ADDEC9A-F947-4708-8FC7-5D1271F6F282}" type="presOf" srcId="{754471B5-8256-411A-8107-4CE34FF4081A}" destId="{01C80ADC-6174-419C-909D-4883AAA9837F}" srcOrd="0" destOrd="1" presId="urn:microsoft.com/office/officeart/2005/8/layout/hList1"/>
    <dgm:cxn modelId="{95F9AEA7-E0C1-44C9-B8B5-62FF76CAF9ED}" type="presOf" srcId="{D2B39B58-FA7E-488D-873D-BC72EFD3C02B}" destId="{DAB47262-FAD5-47DA-A939-F92F874E1D90}" srcOrd="0" destOrd="0" presId="urn:microsoft.com/office/officeart/2005/8/layout/hList1"/>
    <dgm:cxn modelId="{C8512AB0-0B34-4F52-AF31-D74B6F65DFDD}" type="presOf" srcId="{7B63EBE4-E1F3-4528-83B0-12FED9C0558A}" destId="{01C80ADC-6174-419C-909D-4883AAA9837F}" srcOrd="0" destOrd="0" presId="urn:microsoft.com/office/officeart/2005/8/layout/hList1"/>
    <dgm:cxn modelId="{397170B2-906F-4B88-8BEA-6890AF01F8E3}" srcId="{6E2C50FF-8246-4760-87E0-B83D2B053F94}" destId="{A4309A21-526C-4101-9C6B-29B92809D958}" srcOrd="2" destOrd="0" parTransId="{F1A0AC43-91E9-41C8-BBE6-05F18CAE943C}" sibTransId="{D114D87D-BC92-45F0-BB2A-88E69E9BE180}"/>
    <dgm:cxn modelId="{140524D7-4741-4539-9820-405A42BCF770}" srcId="{D2B39B58-FA7E-488D-873D-BC72EFD3C02B}" destId="{EC74ED74-198A-4D7C-863B-D72406D341C7}" srcOrd="0" destOrd="0" parTransId="{F1E1A60E-FC54-4CDC-90FF-317E017B453E}" sibTransId="{8F5FABA1-ACBA-404C-BB84-32E8816EEEA9}"/>
    <dgm:cxn modelId="{A4E3EAF5-B9E7-4D7B-9130-DAC83FDBE901}" type="presOf" srcId="{F3858E62-C01D-4127-99D0-9D6608A0473B}" destId="{F574DB59-2A29-4931-9DFB-951FCF604425}" srcOrd="0" destOrd="3" presId="urn:microsoft.com/office/officeart/2005/8/layout/hList1"/>
    <dgm:cxn modelId="{E909B7FF-37BD-4CF7-B019-2504EF8D2938}" type="presOf" srcId="{6E2C50FF-8246-4760-87E0-B83D2B053F94}" destId="{C65BF79E-8B2C-4E20-AD2E-640BDA56BBF9}" srcOrd="0" destOrd="0" presId="urn:microsoft.com/office/officeart/2005/8/layout/hList1"/>
    <dgm:cxn modelId="{D45DF127-5A25-497F-BD54-CB3CFF095DFD}" type="presParOf" srcId="{DAB47262-FAD5-47DA-A939-F92F874E1D90}" destId="{D4AE4884-003F-4EAE-9F2E-9A628C5E9146}" srcOrd="0" destOrd="0" presId="urn:microsoft.com/office/officeart/2005/8/layout/hList1"/>
    <dgm:cxn modelId="{B1661D9B-3410-4EBB-B94C-DEC376018396}" type="presParOf" srcId="{D4AE4884-003F-4EAE-9F2E-9A628C5E9146}" destId="{9232146B-D07B-4A56-8BBC-731E42152642}" srcOrd="0" destOrd="0" presId="urn:microsoft.com/office/officeart/2005/8/layout/hList1"/>
    <dgm:cxn modelId="{2364D115-C3A7-4F53-BD17-F72467FDB329}" type="presParOf" srcId="{D4AE4884-003F-4EAE-9F2E-9A628C5E9146}" destId="{D2117815-1CC5-4529-A585-191BA4D3ACF4}" srcOrd="1" destOrd="0" presId="urn:microsoft.com/office/officeart/2005/8/layout/hList1"/>
    <dgm:cxn modelId="{D53DEEC8-89DE-40B9-BC4C-643E288738CF}" type="presParOf" srcId="{DAB47262-FAD5-47DA-A939-F92F874E1D90}" destId="{19FA4889-1CC3-4421-91B0-A2D77B03A513}" srcOrd="1" destOrd="0" presId="urn:microsoft.com/office/officeart/2005/8/layout/hList1"/>
    <dgm:cxn modelId="{A4940A9B-1530-42F5-974A-7D178055C054}" type="presParOf" srcId="{DAB47262-FAD5-47DA-A939-F92F874E1D90}" destId="{95A88E71-1FF7-45FD-974F-2717DAA7F6B5}" srcOrd="2" destOrd="0" presId="urn:microsoft.com/office/officeart/2005/8/layout/hList1"/>
    <dgm:cxn modelId="{DFB8251C-38D4-46F6-9483-ABBF70E233D7}" type="presParOf" srcId="{95A88E71-1FF7-45FD-974F-2717DAA7F6B5}" destId="{2724BA02-EAA0-44F7-89AC-5F872543EBFD}" srcOrd="0" destOrd="0" presId="urn:microsoft.com/office/officeart/2005/8/layout/hList1"/>
    <dgm:cxn modelId="{EAA2877C-EE0F-4663-908F-F0E76801F527}" type="presParOf" srcId="{95A88E71-1FF7-45FD-974F-2717DAA7F6B5}" destId="{01C80ADC-6174-419C-909D-4883AAA9837F}" srcOrd="1" destOrd="0" presId="urn:microsoft.com/office/officeart/2005/8/layout/hList1"/>
    <dgm:cxn modelId="{2624EFED-E29D-452B-8774-76F10F6A9A51}" type="presParOf" srcId="{DAB47262-FAD5-47DA-A939-F92F874E1D90}" destId="{39A3D294-DB3A-4211-910C-9B1BA16D0301}" srcOrd="3" destOrd="0" presId="urn:microsoft.com/office/officeart/2005/8/layout/hList1"/>
    <dgm:cxn modelId="{58C9117E-395F-47A7-946A-505957F34407}" type="presParOf" srcId="{DAB47262-FAD5-47DA-A939-F92F874E1D90}" destId="{7F7E9147-1941-4933-BC28-626BB02019FF}" srcOrd="4" destOrd="0" presId="urn:microsoft.com/office/officeart/2005/8/layout/hList1"/>
    <dgm:cxn modelId="{C5A4B7C2-5632-4327-B88D-680918F935BC}" type="presParOf" srcId="{7F7E9147-1941-4933-BC28-626BB02019FF}" destId="{C65BF79E-8B2C-4E20-AD2E-640BDA56BBF9}" srcOrd="0" destOrd="0" presId="urn:microsoft.com/office/officeart/2005/8/layout/hList1"/>
    <dgm:cxn modelId="{E0A2D1B2-B8FB-43CB-A110-C7A49D7EAECE}" type="presParOf" srcId="{7F7E9147-1941-4933-BC28-626BB02019FF}" destId="{F574DB59-2A29-4931-9DFB-951FCF6044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D4265C-CEE0-4652-BEB4-436876443DB5}" type="doc">
      <dgm:prSet loTypeId="urn:microsoft.com/office/officeart/2005/8/layout/bProcess4" loCatId="process" qsTypeId="urn:microsoft.com/office/officeart/2005/8/quickstyle/simple1" qsCatId="simple" csTypeId="urn:microsoft.com/office/officeart/2005/8/colors/colorful1#7" csCatId="colorful" phldr="1"/>
      <dgm:spPr/>
      <dgm:t>
        <a:bodyPr/>
        <a:lstStyle/>
        <a:p>
          <a:endParaRPr lang="en-US"/>
        </a:p>
      </dgm:t>
    </dgm:pt>
    <dgm:pt modelId="{597800C2-A2EB-4679-B094-3EA8B3D7FEBB}">
      <dgm:prSet phldrT="[Text]"/>
      <dgm:spPr/>
      <dgm:t>
        <a:bodyPr/>
        <a:lstStyle/>
        <a:p>
          <a:r>
            <a:rPr lang="en-US" dirty="0"/>
            <a:t>Problem recognition</a:t>
          </a:r>
        </a:p>
      </dgm:t>
    </dgm:pt>
    <dgm:pt modelId="{38AC747D-E48B-4D46-9349-3D446871048D}" type="parTrans" cxnId="{D6AA49F0-4BAF-40FF-8990-4D8366E089F1}">
      <dgm:prSet/>
      <dgm:spPr/>
      <dgm:t>
        <a:bodyPr/>
        <a:lstStyle/>
        <a:p>
          <a:endParaRPr lang="en-US"/>
        </a:p>
      </dgm:t>
    </dgm:pt>
    <dgm:pt modelId="{4E19D6F6-485F-462A-A1E1-8D438F001CA6}" type="sibTrans" cxnId="{D6AA49F0-4BAF-40FF-8990-4D8366E089F1}">
      <dgm:prSet/>
      <dgm:spPr/>
      <dgm:t>
        <a:bodyPr/>
        <a:lstStyle/>
        <a:p>
          <a:endParaRPr lang="en-US"/>
        </a:p>
      </dgm:t>
    </dgm:pt>
    <dgm:pt modelId="{E1AF701F-6465-4264-8A17-ED9198B3AAB1}">
      <dgm:prSet/>
      <dgm:spPr/>
      <dgm:t>
        <a:bodyPr/>
        <a:lstStyle/>
        <a:p>
          <a:r>
            <a:rPr lang="en-US" dirty="0"/>
            <a:t>General need description</a:t>
          </a:r>
        </a:p>
      </dgm:t>
    </dgm:pt>
    <dgm:pt modelId="{5C043AAF-3A79-48F2-ACC6-980AA2FB8162}" type="parTrans" cxnId="{A096234B-555C-4E3B-82F9-492EF922FECD}">
      <dgm:prSet/>
      <dgm:spPr/>
      <dgm:t>
        <a:bodyPr/>
        <a:lstStyle/>
        <a:p>
          <a:endParaRPr lang="en-US"/>
        </a:p>
      </dgm:t>
    </dgm:pt>
    <dgm:pt modelId="{3EED0787-5AD8-48C6-8154-DD28DE2ABA9D}" type="sibTrans" cxnId="{A096234B-555C-4E3B-82F9-492EF922FECD}">
      <dgm:prSet/>
      <dgm:spPr/>
      <dgm:t>
        <a:bodyPr/>
        <a:lstStyle/>
        <a:p>
          <a:endParaRPr lang="en-US"/>
        </a:p>
      </dgm:t>
    </dgm:pt>
    <dgm:pt modelId="{2FFC69F2-5F45-4365-823D-50D00F4DDD9F}">
      <dgm:prSet/>
      <dgm:spPr/>
      <dgm:t>
        <a:bodyPr/>
        <a:lstStyle/>
        <a:p>
          <a:r>
            <a:rPr lang="en-US" dirty="0"/>
            <a:t>Product specification</a:t>
          </a:r>
        </a:p>
      </dgm:t>
    </dgm:pt>
    <dgm:pt modelId="{A8BE9E2B-A540-4E90-88CE-1F8338ECBFB3}" type="parTrans" cxnId="{DB6A394D-F2B7-4DBB-A3BD-3B9AAA800912}">
      <dgm:prSet/>
      <dgm:spPr/>
      <dgm:t>
        <a:bodyPr/>
        <a:lstStyle/>
        <a:p>
          <a:endParaRPr lang="en-US"/>
        </a:p>
      </dgm:t>
    </dgm:pt>
    <dgm:pt modelId="{EA1B1F5B-5A65-4950-9C09-59EFC33F9E67}" type="sibTrans" cxnId="{DB6A394D-F2B7-4DBB-A3BD-3B9AAA800912}">
      <dgm:prSet/>
      <dgm:spPr/>
      <dgm:t>
        <a:bodyPr/>
        <a:lstStyle/>
        <a:p>
          <a:endParaRPr lang="en-US"/>
        </a:p>
      </dgm:t>
    </dgm:pt>
    <dgm:pt modelId="{D06C1DE8-A9F5-4B19-A02E-AE363D0F2FD4}">
      <dgm:prSet/>
      <dgm:spPr/>
      <dgm:t>
        <a:bodyPr/>
        <a:lstStyle/>
        <a:p>
          <a:r>
            <a:rPr lang="en-US" dirty="0"/>
            <a:t>Supplier search</a:t>
          </a:r>
        </a:p>
      </dgm:t>
    </dgm:pt>
    <dgm:pt modelId="{9321292B-5EBA-4415-9B62-8605F47E8405}" type="parTrans" cxnId="{BEAFCADB-ACCB-401E-9A06-D195BFDF2852}">
      <dgm:prSet/>
      <dgm:spPr/>
      <dgm:t>
        <a:bodyPr/>
        <a:lstStyle/>
        <a:p>
          <a:endParaRPr lang="en-US"/>
        </a:p>
      </dgm:t>
    </dgm:pt>
    <dgm:pt modelId="{8856D119-DD8C-4FCB-B298-F0FE243BC465}" type="sibTrans" cxnId="{BEAFCADB-ACCB-401E-9A06-D195BFDF2852}">
      <dgm:prSet/>
      <dgm:spPr/>
      <dgm:t>
        <a:bodyPr/>
        <a:lstStyle/>
        <a:p>
          <a:endParaRPr lang="en-US"/>
        </a:p>
      </dgm:t>
    </dgm:pt>
    <dgm:pt modelId="{B5052692-4790-42A1-A906-513B77E7E018}">
      <dgm:prSet/>
      <dgm:spPr/>
      <dgm:t>
        <a:bodyPr/>
        <a:lstStyle/>
        <a:p>
          <a:r>
            <a:rPr lang="en-US" dirty="0"/>
            <a:t>Proposal solicitation</a:t>
          </a:r>
        </a:p>
      </dgm:t>
    </dgm:pt>
    <dgm:pt modelId="{6D9E8BEB-658A-488E-9DA9-DF6E3C4C141A}" type="parTrans" cxnId="{C1804CFA-4D96-4CE1-B3E6-BCEC46E7C8DB}">
      <dgm:prSet/>
      <dgm:spPr/>
      <dgm:t>
        <a:bodyPr/>
        <a:lstStyle/>
        <a:p>
          <a:endParaRPr lang="en-US"/>
        </a:p>
      </dgm:t>
    </dgm:pt>
    <dgm:pt modelId="{28ED5F1D-05F2-41F0-B572-6680172F6990}" type="sibTrans" cxnId="{C1804CFA-4D96-4CE1-B3E6-BCEC46E7C8DB}">
      <dgm:prSet/>
      <dgm:spPr/>
      <dgm:t>
        <a:bodyPr/>
        <a:lstStyle/>
        <a:p>
          <a:endParaRPr lang="en-US"/>
        </a:p>
      </dgm:t>
    </dgm:pt>
    <dgm:pt modelId="{9B640361-DF66-4A70-98EF-BA2C6E48D525}">
      <dgm:prSet/>
      <dgm:spPr/>
      <dgm:t>
        <a:bodyPr/>
        <a:lstStyle/>
        <a:p>
          <a:r>
            <a:rPr lang="en-US" dirty="0"/>
            <a:t>Supplier selection</a:t>
          </a:r>
        </a:p>
      </dgm:t>
    </dgm:pt>
    <dgm:pt modelId="{72460C5C-99D8-4EEA-9D8E-E82435A57565}" type="parTrans" cxnId="{A3C21E5B-550F-4D9E-A96F-5616B209B580}">
      <dgm:prSet/>
      <dgm:spPr/>
      <dgm:t>
        <a:bodyPr/>
        <a:lstStyle/>
        <a:p>
          <a:endParaRPr lang="en-US"/>
        </a:p>
      </dgm:t>
    </dgm:pt>
    <dgm:pt modelId="{4019B403-878D-4BAB-8A4B-C5A3F553D277}" type="sibTrans" cxnId="{A3C21E5B-550F-4D9E-A96F-5616B209B580}">
      <dgm:prSet/>
      <dgm:spPr/>
      <dgm:t>
        <a:bodyPr/>
        <a:lstStyle/>
        <a:p>
          <a:endParaRPr lang="en-US"/>
        </a:p>
      </dgm:t>
    </dgm:pt>
    <dgm:pt modelId="{E95D4666-703A-4E39-A464-FAE2771CF0B7}">
      <dgm:prSet/>
      <dgm:spPr/>
      <dgm:t>
        <a:bodyPr/>
        <a:lstStyle/>
        <a:p>
          <a:r>
            <a:rPr lang="en-US" dirty="0"/>
            <a:t>Order-routine specification</a:t>
          </a:r>
        </a:p>
      </dgm:t>
    </dgm:pt>
    <dgm:pt modelId="{578C3794-22BD-4BB8-9224-16039D178C51}" type="parTrans" cxnId="{C76E392C-AEBF-46EC-BB92-0540608AB5AE}">
      <dgm:prSet/>
      <dgm:spPr/>
      <dgm:t>
        <a:bodyPr/>
        <a:lstStyle/>
        <a:p>
          <a:endParaRPr lang="en-US"/>
        </a:p>
      </dgm:t>
    </dgm:pt>
    <dgm:pt modelId="{44DB563B-1EC6-446C-A1D0-7484D5B6C559}" type="sibTrans" cxnId="{C76E392C-AEBF-46EC-BB92-0540608AB5AE}">
      <dgm:prSet/>
      <dgm:spPr/>
      <dgm:t>
        <a:bodyPr/>
        <a:lstStyle/>
        <a:p>
          <a:endParaRPr lang="en-US"/>
        </a:p>
      </dgm:t>
    </dgm:pt>
    <dgm:pt modelId="{8012DE15-B84B-4DBF-857B-E5CFD9B7B4E7}">
      <dgm:prSet/>
      <dgm:spPr/>
      <dgm:t>
        <a:bodyPr/>
        <a:lstStyle/>
        <a:p>
          <a:r>
            <a:rPr lang="en-US" dirty="0"/>
            <a:t>Performance review</a:t>
          </a:r>
        </a:p>
      </dgm:t>
    </dgm:pt>
    <dgm:pt modelId="{5435BFFA-2A13-48CB-AB90-60C065031F12}" type="parTrans" cxnId="{8E86F0EE-FAD1-4814-B9B0-EC1B0443573B}">
      <dgm:prSet/>
      <dgm:spPr/>
      <dgm:t>
        <a:bodyPr/>
        <a:lstStyle/>
        <a:p>
          <a:endParaRPr lang="en-US"/>
        </a:p>
      </dgm:t>
    </dgm:pt>
    <dgm:pt modelId="{6B863967-9323-47E7-9619-9D2D142AD10F}" type="sibTrans" cxnId="{8E86F0EE-FAD1-4814-B9B0-EC1B0443573B}">
      <dgm:prSet/>
      <dgm:spPr/>
      <dgm:t>
        <a:bodyPr/>
        <a:lstStyle/>
        <a:p>
          <a:endParaRPr lang="en-US"/>
        </a:p>
      </dgm:t>
    </dgm:pt>
    <dgm:pt modelId="{BD67E095-022B-49B4-8B62-1F36ACF90688}" type="pres">
      <dgm:prSet presAssocID="{73D4265C-CEE0-4652-BEB4-436876443DB5}" presName="Name0" presStyleCnt="0">
        <dgm:presLayoutVars>
          <dgm:dir/>
          <dgm:resizeHandles/>
        </dgm:presLayoutVars>
      </dgm:prSet>
      <dgm:spPr/>
    </dgm:pt>
    <dgm:pt modelId="{4DB61ACF-7203-4701-980A-F5E08860DF15}" type="pres">
      <dgm:prSet presAssocID="{597800C2-A2EB-4679-B094-3EA8B3D7FEBB}" presName="compNode" presStyleCnt="0"/>
      <dgm:spPr/>
    </dgm:pt>
    <dgm:pt modelId="{E552A7B4-A8F7-4560-81B7-CA409A289488}" type="pres">
      <dgm:prSet presAssocID="{597800C2-A2EB-4679-B094-3EA8B3D7FEBB}" presName="dummyConnPt" presStyleCnt="0"/>
      <dgm:spPr/>
    </dgm:pt>
    <dgm:pt modelId="{01C27121-41BF-4030-BAD6-B8818A61E137}" type="pres">
      <dgm:prSet presAssocID="{597800C2-A2EB-4679-B094-3EA8B3D7FEBB}" presName="node" presStyleLbl="node1" presStyleIdx="0" presStyleCnt="8">
        <dgm:presLayoutVars>
          <dgm:bulletEnabled val="1"/>
        </dgm:presLayoutVars>
      </dgm:prSet>
      <dgm:spPr/>
    </dgm:pt>
    <dgm:pt modelId="{9DEB1CB5-EF6A-4EE6-B707-BD0C69A7572C}" type="pres">
      <dgm:prSet presAssocID="{4E19D6F6-485F-462A-A1E1-8D438F001CA6}" presName="sibTrans" presStyleLbl="bgSibTrans2D1" presStyleIdx="0" presStyleCnt="7"/>
      <dgm:spPr/>
    </dgm:pt>
    <dgm:pt modelId="{F685621C-2ADB-4015-A90C-5218D03A713E}" type="pres">
      <dgm:prSet presAssocID="{E1AF701F-6465-4264-8A17-ED9198B3AAB1}" presName="compNode" presStyleCnt="0"/>
      <dgm:spPr/>
    </dgm:pt>
    <dgm:pt modelId="{00AADAAC-2CAE-4AE3-9D56-497F0692999E}" type="pres">
      <dgm:prSet presAssocID="{E1AF701F-6465-4264-8A17-ED9198B3AAB1}" presName="dummyConnPt" presStyleCnt="0"/>
      <dgm:spPr/>
    </dgm:pt>
    <dgm:pt modelId="{D1506C50-8F9A-4663-907F-4C8054930522}" type="pres">
      <dgm:prSet presAssocID="{E1AF701F-6465-4264-8A17-ED9198B3AAB1}" presName="node" presStyleLbl="node1" presStyleIdx="1" presStyleCnt="8">
        <dgm:presLayoutVars>
          <dgm:bulletEnabled val="1"/>
        </dgm:presLayoutVars>
      </dgm:prSet>
      <dgm:spPr/>
    </dgm:pt>
    <dgm:pt modelId="{D7A4AA53-602A-419E-990C-EBFCA820FC2C}" type="pres">
      <dgm:prSet presAssocID="{3EED0787-5AD8-48C6-8154-DD28DE2ABA9D}" presName="sibTrans" presStyleLbl="bgSibTrans2D1" presStyleIdx="1" presStyleCnt="7"/>
      <dgm:spPr/>
    </dgm:pt>
    <dgm:pt modelId="{23F1D8E7-1176-4599-BC7F-18224ED950C0}" type="pres">
      <dgm:prSet presAssocID="{2FFC69F2-5F45-4365-823D-50D00F4DDD9F}" presName="compNode" presStyleCnt="0"/>
      <dgm:spPr/>
    </dgm:pt>
    <dgm:pt modelId="{AB73A393-3972-4432-B79F-D6E5591B9D54}" type="pres">
      <dgm:prSet presAssocID="{2FFC69F2-5F45-4365-823D-50D00F4DDD9F}" presName="dummyConnPt" presStyleCnt="0"/>
      <dgm:spPr/>
    </dgm:pt>
    <dgm:pt modelId="{9C095A0C-1157-4EA7-8F2E-B8C00CA36913}" type="pres">
      <dgm:prSet presAssocID="{2FFC69F2-5F45-4365-823D-50D00F4DDD9F}" presName="node" presStyleLbl="node1" presStyleIdx="2" presStyleCnt="8">
        <dgm:presLayoutVars>
          <dgm:bulletEnabled val="1"/>
        </dgm:presLayoutVars>
      </dgm:prSet>
      <dgm:spPr/>
    </dgm:pt>
    <dgm:pt modelId="{F1083053-1FD7-427F-8F58-7BB297726D6A}" type="pres">
      <dgm:prSet presAssocID="{EA1B1F5B-5A65-4950-9C09-59EFC33F9E67}" presName="sibTrans" presStyleLbl="bgSibTrans2D1" presStyleIdx="2" presStyleCnt="7"/>
      <dgm:spPr/>
    </dgm:pt>
    <dgm:pt modelId="{66104D53-A582-45B3-8E58-E2C689A9EABC}" type="pres">
      <dgm:prSet presAssocID="{D06C1DE8-A9F5-4B19-A02E-AE363D0F2FD4}" presName="compNode" presStyleCnt="0"/>
      <dgm:spPr/>
    </dgm:pt>
    <dgm:pt modelId="{D8DC4C2C-750F-483D-8524-B2AD47FE09E6}" type="pres">
      <dgm:prSet presAssocID="{D06C1DE8-A9F5-4B19-A02E-AE363D0F2FD4}" presName="dummyConnPt" presStyleCnt="0"/>
      <dgm:spPr/>
    </dgm:pt>
    <dgm:pt modelId="{96B60AFB-E63D-41F1-8DFC-A24045A63342}" type="pres">
      <dgm:prSet presAssocID="{D06C1DE8-A9F5-4B19-A02E-AE363D0F2FD4}" presName="node" presStyleLbl="node1" presStyleIdx="3" presStyleCnt="8">
        <dgm:presLayoutVars>
          <dgm:bulletEnabled val="1"/>
        </dgm:presLayoutVars>
      </dgm:prSet>
      <dgm:spPr/>
    </dgm:pt>
    <dgm:pt modelId="{24C88D4C-802C-489D-A3FE-E33C68F5945C}" type="pres">
      <dgm:prSet presAssocID="{8856D119-DD8C-4FCB-B298-F0FE243BC465}" presName="sibTrans" presStyleLbl="bgSibTrans2D1" presStyleIdx="3" presStyleCnt="7"/>
      <dgm:spPr/>
    </dgm:pt>
    <dgm:pt modelId="{94743F10-BD6E-4920-A006-1A28017EA192}" type="pres">
      <dgm:prSet presAssocID="{B5052692-4790-42A1-A906-513B77E7E018}" presName="compNode" presStyleCnt="0"/>
      <dgm:spPr/>
    </dgm:pt>
    <dgm:pt modelId="{BB3AB028-8644-4772-9DF2-3561F31F42CC}" type="pres">
      <dgm:prSet presAssocID="{B5052692-4790-42A1-A906-513B77E7E018}" presName="dummyConnPt" presStyleCnt="0"/>
      <dgm:spPr/>
    </dgm:pt>
    <dgm:pt modelId="{DE89F86D-68E9-44B8-B9BF-DDDFCB747479}" type="pres">
      <dgm:prSet presAssocID="{B5052692-4790-42A1-A906-513B77E7E018}" presName="node" presStyleLbl="node1" presStyleIdx="4" presStyleCnt="8">
        <dgm:presLayoutVars>
          <dgm:bulletEnabled val="1"/>
        </dgm:presLayoutVars>
      </dgm:prSet>
      <dgm:spPr/>
    </dgm:pt>
    <dgm:pt modelId="{DB7B1067-6140-48ED-9C12-E655B7F35D55}" type="pres">
      <dgm:prSet presAssocID="{28ED5F1D-05F2-41F0-B572-6680172F6990}" presName="sibTrans" presStyleLbl="bgSibTrans2D1" presStyleIdx="4" presStyleCnt="7"/>
      <dgm:spPr/>
    </dgm:pt>
    <dgm:pt modelId="{EF46210A-FA29-446C-830C-A7DB392899C2}" type="pres">
      <dgm:prSet presAssocID="{9B640361-DF66-4A70-98EF-BA2C6E48D525}" presName="compNode" presStyleCnt="0"/>
      <dgm:spPr/>
    </dgm:pt>
    <dgm:pt modelId="{FC9E4914-24F9-469D-BF62-CE1E56C349D1}" type="pres">
      <dgm:prSet presAssocID="{9B640361-DF66-4A70-98EF-BA2C6E48D525}" presName="dummyConnPt" presStyleCnt="0"/>
      <dgm:spPr/>
    </dgm:pt>
    <dgm:pt modelId="{39C00725-09D1-4790-810F-0A2E3336FB22}" type="pres">
      <dgm:prSet presAssocID="{9B640361-DF66-4A70-98EF-BA2C6E48D525}" presName="node" presStyleLbl="node1" presStyleIdx="5" presStyleCnt="8">
        <dgm:presLayoutVars>
          <dgm:bulletEnabled val="1"/>
        </dgm:presLayoutVars>
      </dgm:prSet>
      <dgm:spPr/>
    </dgm:pt>
    <dgm:pt modelId="{D946CAC7-0243-4B7D-ADF0-A2EA97883216}" type="pres">
      <dgm:prSet presAssocID="{4019B403-878D-4BAB-8A4B-C5A3F553D277}" presName="sibTrans" presStyleLbl="bgSibTrans2D1" presStyleIdx="5" presStyleCnt="7"/>
      <dgm:spPr/>
    </dgm:pt>
    <dgm:pt modelId="{AB2E472D-10F1-47E8-BA67-8960E481DFDC}" type="pres">
      <dgm:prSet presAssocID="{E95D4666-703A-4E39-A464-FAE2771CF0B7}" presName="compNode" presStyleCnt="0"/>
      <dgm:spPr/>
    </dgm:pt>
    <dgm:pt modelId="{3ACD4512-01A2-4229-B4AA-D6ADCBC1CF8A}" type="pres">
      <dgm:prSet presAssocID="{E95D4666-703A-4E39-A464-FAE2771CF0B7}" presName="dummyConnPt" presStyleCnt="0"/>
      <dgm:spPr/>
    </dgm:pt>
    <dgm:pt modelId="{9B8E0D40-7AAE-4C69-9CDC-5E8179A23C10}" type="pres">
      <dgm:prSet presAssocID="{E95D4666-703A-4E39-A464-FAE2771CF0B7}" presName="node" presStyleLbl="node1" presStyleIdx="6" presStyleCnt="8">
        <dgm:presLayoutVars>
          <dgm:bulletEnabled val="1"/>
        </dgm:presLayoutVars>
      </dgm:prSet>
      <dgm:spPr/>
    </dgm:pt>
    <dgm:pt modelId="{DE2B298A-B572-4A76-ACBB-8BE0EA604F72}" type="pres">
      <dgm:prSet presAssocID="{44DB563B-1EC6-446C-A1D0-7484D5B6C559}" presName="sibTrans" presStyleLbl="bgSibTrans2D1" presStyleIdx="6" presStyleCnt="7"/>
      <dgm:spPr/>
    </dgm:pt>
    <dgm:pt modelId="{2D369364-805E-41F5-AC69-24ACEF23A359}" type="pres">
      <dgm:prSet presAssocID="{8012DE15-B84B-4DBF-857B-E5CFD9B7B4E7}" presName="compNode" presStyleCnt="0"/>
      <dgm:spPr/>
    </dgm:pt>
    <dgm:pt modelId="{958A1712-36D8-44BF-8DD7-8F21367ACF1B}" type="pres">
      <dgm:prSet presAssocID="{8012DE15-B84B-4DBF-857B-E5CFD9B7B4E7}" presName="dummyConnPt" presStyleCnt="0"/>
      <dgm:spPr/>
    </dgm:pt>
    <dgm:pt modelId="{E205ABCC-E70F-4934-BF6E-38F52675C974}" type="pres">
      <dgm:prSet presAssocID="{8012DE15-B84B-4DBF-857B-E5CFD9B7B4E7}" presName="node" presStyleLbl="node1" presStyleIdx="7" presStyleCnt="8">
        <dgm:presLayoutVars>
          <dgm:bulletEnabled val="1"/>
        </dgm:presLayoutVars>
      </dgm:prSet>
      <dgm:spPr/>
    </dgm:pt>
  </dgm:ptLst>
  <dgm:cxnLst>
    <dgm:cxn modelId="{C275080F-0B01-4993-AB18-DE851DA19F3D}" type="presOf" srcId="{D06C1DE8-A9F5-4B19-A02E-AE363D0F2FD4}" destId="{96B60AFB-E63D-41F1-8DFC-A24045A63342}" srcOrd="0" destOrd="0" presId="urn:microsoft.com/office/officeart/2005/8/layout/bProcess4"/>
    <dgm:cxn modelId="{6BC01A0F-EBEE-4C64-B701-76577A3D5C47}" type="presOf" srcId="{44DB563B-1EC6-446C-A1D0-7484D5B6C559}" destId="{DE2B298A-B572-4A76-ACBB-8BE0EA604F72}" srcOrd="0" destOrd="0" presId="urn:microsoft.com/office/officeart/2005/8/layout/bProcess4"/>
    <dgm:cxn modelId="{A0C7241B-05C9-433F-A767-9FF834777E24}" type="presOf" srcId="{E1AF701F-6465-4264-8A17-ED9198B3AAB1}" destId="{D1506C50-8F9A-4663-907F-4C8054930522}" srcOrd="0" destOrd="0" presId="urn:microsoft.com/office/officeart/2005/8/layout/bProcess4"/>
    <dgm:cxn modelId="{61FBE022-ACFC-4B2A-B6B9-6F6B1DCC4303}" type="presOf" srcId="{E95D4666-703A-4E39-A464-FAE2771CF0B7}" destId="{9B8E0D40-7AAE-4C69-9CDC-5E8179A23C10}" srcOrd="0" destOrd="0" presId="urn:microsoft.com/office/officeart/2005/8/layout/bProcess4"/>
    <dgm:cxn modelId="{C76E392C-AEBF-46EC-BB92-0540608AB5AE}" srcId="{73D4265C-CEE0-4652-BEB4-436876443DB5}" destId="{E95D4666-703A-4E39-A464-FAE2771CF0B7}" srcOrd="6" destOrd="0" parTransId="{578C3794-22BD-4BB8-9224-16039D178C51}" sibTransId="{44DB563B-1EC6-446C-A1D0-7484D5B6C559}"/>
    <dgm:cxn modelId="{69631B3D-C30F-4D40-8DD0-7C2FD4E84D17}" type="presOf" srcId="{9B640361-DF66-4A70-98EF-BA2C6E48D525}" destId="{39C00725-09D1-4790-810F-0A2E3336FB22}" srcOrd="0" destOrd="0" presId="urn:microsoft.com/office/officeart/2005/8/layout/bProcess4"/>
    <dgm:cxn modelId="{A3C21E5B-550F-4D9E-A96F-5616B209B580}" srcId="{73D4265C-CEE0-4652-BEB4-436876443DB5}" destId="{9B640361-DF66-4A70-98EF-BA2C6E48D525}" srcOrd="5" destOrd="0" parTransId="{72460C5C-99D8-4EEA-9D8E-E82435A57565}" sibTransId="{4019B403-878D-4BAB-8A4B-C5A3F553D277}"/>
    <dgm:cxn modelId="{6A242B60-70E3-426F-B70E-12EB12D177E7}" type="presOf" srcId="{8856D119-DD8C-4FCB-B298-F0FE243BC465}" destId="{24C88D4C-802C-489D-A3FE-E33C68F5945C}" srcOrd="0" destOrd="0" presId="urn:microsoft.com/office/officeart/2005/8/layout/bProcess4"/>
    <dgm:cxn modelId="{B2888760-D9C2-4C5A-BC17-9F5C43891750}" type="presOf" srcId="{8012DE15-B84B-4DBF-857B-E5CFD9B7B4E7}" destId="{E205ABCC-E70F-4934-BF6E-38F52675C974}" srcOrd="0" destOrd="0" presId="urn:microsoft.com/office/officeart/2005/8/layout/bProcess4"/>
    <dgm:cxn modelId="{6676E967-9BAC-40F9-8728-F730008BA697}" type="presOf" srcId="{3EED0787-5AD8-48C6-8154-DD28DE2ABA9D}" destId="{D7A4AA53-602A-419E-990C-EBFCA820FC2C}" srcOrd="0" destOrd="0" presId="urn:microsoft.com/office/officeart/2005/8/layout/bProcess4"/>
    <dgm:cxn modelId="{A096234B-555C-4E3B-82F9-492EF922FECD}" srcId="{73D4265C-CEE0-4652-BEB4-436876443DB5}" destId="{E1AF701F-6465-4264-8A17-ED9198B3AAB1}" srcOrd="1" destOrd="0" parTransId="{5C043AAF-3A79-48F2-ACC6-980AA2FB8162}" sibTransId="{3EED0787-5AD8-48C6-8154-DD28DE2ABA9D}"/>
    <dgm:cxn modelId="{DB6A394D-F2B7-4DBB-A3BD-3B9AAA800912}" srcId="{73D4265C-CEE0-4652-BEB4-436876443DB5}" destId="{2FFC69F2-5F45-4365-823D-50D00F4DDD9F}" srcOrd="2" destOrd="0" parTransId="{A8BE9E2B-A540-4E90-88CE-1F8338ECBFB3}" sibTransId="{EA1B1F5B-5A65-4950-9C09-59EFC33F9E67}"/>
    <dgm:cxn modelId="{984E4190-10A1-4E3D-85F1-105D72DCDD61}" type="presOf" srcId="{73D4265C-CEE0-4652-BEB4-436876443DB5}" destId="{BD67E095-022B-49B4-8B62-1F36ACF90688}" srcOrd="0" destOrd="0" presId="urn:microsoft.com/office/officeart/2005/8/layout/bProcess4"/>
    <dgm:cxn modelId="{725092A1-944B-4002-BC31-2D40B5F15F1B}" type="presOf" srcId="{4E19D6F6-485F-462A-A1E1-8D438F001CA6}" destId="{9DEB1CB5-EF6A-4EE6-B707-BD0C69A7572C}" srcOrd="0" destOrd="0" presId="urn:microsoft.com/office/officeart/2005/8/layout/bProcess4"/>
    <dgm:cxn modelId="{9F9E96B2-FAB1-49F7-B16D-C6BE0180FAED}" type="presOf" srcId="{EA1B1F5B-5A65-4950-9C09-59EFC33F9E67}" destId="{F1083053-1FD7-427F-8F58-7BB297726D6A}" srcOrd="0" destOrd="0" presId="urn:microsoft.com/office/officeart/2005/8/layout/bProcess4"/>
    <dgm:cxn modelId="{8046AFB6-382F-4D03-90E6-FF84087FC66E}" type="presOf" srcId="{B5052692-4790-42A1-A906-513B77E7E018}" destId="{DE89F86D-68E9-44B8-B9BF-DDDFCB747479}" srcOrd="0" destOrd="0" presId="urn:microsoft.com/office/officeart/2005/8/layout/bProcess4"/>
    <dgm:cxn modelId="{69B974B9-E394-4337-A543-DD3801083152}" type="presOf" srcId="{2FFC69F2-5F45-4365-823D-50D00F4DDD9F}" destId="{9C095A0C-1157-4EA7-8F2E-B8C00CA36913}" srcOrd="0" destOrd="0" presId="urn:microsoft.com/office/officeart/2005/8/layout/bProcess4"/>
    <dgm:cxn modelId="{BC589DD2-5553-4122-AD8C-9F2129266295}" type="presOf" srcId="{4019B403-878D-4BAB-8A4B-C5A3F553D277}" destId="{D946CAC7-0243-4B7D-ADF0-A2EA97883216}" srcOrd="0" destOrd="0" presId="urn:microsoft.com/office/officeart/2005/8/layout/bProcess4"/>
    <dgm:cxn modelId="{760AF1D9-65C5-4DF8-ABD3-BFB378E868B2}" type="presOf" srcId="{597800C2-A2EB-4679-B094-3EA8B3D7FEBB}" destId="{01C27121-41BF-4030-BAD6-B8818A61E137}" srcOrd="0" destOrd="0" presId="urn:microsoft.com/office/officeart/2005/8/layout/bProcess4"/>
    <dgm:cxn modelId="{BEAFCADB-ACCB-401E-9A06-D195BFDF2852}" srcId="{73D4265C-CEE0-4652-BEB4-436876443DB5}" destId="{D06C1DE8-A9F5-4B19-A02E-AE363D0F2FD4}" srcOrd="3" destOrd="0" parTransId="{9321292B-5EBA-4415-9B62-8605F47E8405}" sibTransId="{8856D119-DD8C-4FCB-B298-F0FE243BC465}"/>
    <dgm:cxn modelId="{8E86F0EE-FAD1-4814-B9B0-EC1B0443573B}" srcId="{73D4265C-CEE0-4652-BEB4-436876443DB5}" destId="{8012DE15-B84B-4DBF-857B-E5CFD9B7B4E7}" srcOrd="7" destOrd="0" parTransId="{5435BFFA-2A13-48CB-AB90-60C065031F12}" sibTransId="{6B863967-9323-47E7-9619-9D2D142AD10F}"/>
    <dgm:cxn modelId="{D6AA49F0-4BAF-40FF-8990-4D8366E089F1}" srcId="{73D4265C-CEE0-4652-BEB4-436876443DB5}" destId="{597800C2-A2EB-4679-B094-3EA8B3D7FEBB}" srcOrd="0" destOrd="0" parTransId="{38AC747D-E48B-4D46-9349-3D446871048D}" sibTransId="{4E19D6F6-485F-462A-A1E1-8D438F001CA6}"/>
    <dgm:cxn modelId="{C1804CFA-4D96-4CE1-B3E6-BCEC46E7C8DB}" srcId="{73D4265C-CEE0-4652-BEB4-436876443DB5}" destId="{B5052692-4790-42A1-A906-513B77E7E018}" srcOrd="4" destOrd="0" parTransId="{6D9E8BEB-658A-488E-9DA9-DF6E3C4C141A}" sibTransId="{28ED5F1D-05F2-41F0-B572-6680172F6990}"/>
    <dgm:cxn modelId="{05746FFD-8165-4F3A-97FD-55184BAE55D0}" type="presOf" srcId="{28ED5F1D-05F2-41F0-B572-6680172F6990}" destId="{DB7B1067-6140-48ED-9C12-E655B7F35D55}" srcOrd="0" destOrd="0" presId="urn:microsoft.com/office/officeart/2005/8/layout/bProcess4"/>
    <dgm:cxn modelId="{A8B0AC8F-8A6D-4B22-914D-6B44424D9EB4}" type="presParOf" srcId="{BD67E095-022B-49B4-8B62-1F36ACF90688}" destId="{4DB61ACF-7203-4701-980A-F5E08860DF15}" srcOrd="0" destOrd="0" presId="urn:microsoft.com/office/officeart/2005/8/layout/bProcess4"/>
    <dgm:cxn modelId="{E1A910E8-FEE8-45D2-8AC9-4BEEF60790CE}" type="presParOf" srcId="{4DB61ACF-7203-4701-980A-F5E08860DF15}" destId="{E552A7B4-A8F7-4560-81B7-CA409A289488}" srcOrd="0" destOrd="0" presId="urn:microsoft.com/office/officeart/2005/8/layout/bProcess4"/>
    <dgm:cxn modelId="{A008E3EE-E9D3-4C1B-9788-F36BC5D0983A}" type="presParOf" srcId="{4DB61ACF-7203-4701-980A-F5E08860DF15}" destId="{01C27121-41BF-4030-BAD6-B8818A61E137}" srcOrd="1" destOrd="0" presId="urn:microsoft.com/office/officeart/2005/8/layout/bProcess4"/>
    <dgm:cxn modelId="{6637F80F-9C6B-44FE-8CD3-0CDD086BF754}" type="presParOf" srcId="{BD67E095-022B-49B4-8B62-1F36ACF90688}" destId="{9DEB1CB5-EF6A-4EE6-B707-BD0C69A7572C}" srcOrd="1" destOrd="0" presId="urn:microsoft.com/office/officeart/2005/8/layout/bProcess4"/>
    <dgm:cxn modelId="{AEE157F7-2F55-4510-A376-F577D7A14705}" type="presParOf" srcId="{BD67E095-022B-49B4-8B62-1F36ACF90688}" destId="{F685621C-2ADB-4015-A90C-5218D03A713E}" srcOrd="2" destOrd="0" presId="urn:microsoft.com/office/officeart/2005/8/layout/bProcess4"/>
    <dgm:cxn modelId="{3F929B80-96D9-4B9B-94A8-4B8DB14505AD}" type="presParOf" srcId="{F685621C-2ADB-4015-A90C-5218D03A713E}" destId="{00AADAAC-2CAE-4AE3-9D56-497F0692999E}" srcOrd="0" destOrd="0" presId="urn:microsoft.com/office/officeart/2005/8/layout/bProcess4"/>
    <dgm:cxn modelId="{030BD62C-F458-4C36-BCE0-FDF1E1298B19}" type="presParOf" srcId="{F685621C-2ADB-4015-A90C-5218D03A713E}" destId="{D1506C50-8F9A-4663-907F-4C8054930522}" srcOrd="1" destOrd="0" presId="urn:microsoft.com/office/officeart/2005/8/layout/bProcess4"/>
    <dgm:cxn modelId="{F3376A2F-7113-4E7B-ADC4-2E3311B6A8FF}" type="presParOf" srcId="{BD67E095-022B-49B4-8B62-1F36ACF90688}" destId="{D7A4AA53-602A-419E-990C-EBFCA820FC2C}" srcOrd="3" destOrd="0" presId="urn:microsoft.com/office/officeart/2005/8/layout/bProcess4"/>
    <dgm:cxn modelId="{51BA2E72-3AA3-46D8-BDE3-661828AA550D}" type="presParOf" srcId="{BD67E095-022B-49B4-8B62-1F36ACF90688}" destId="{23F1D8E7-1176-4599-BC7F-18224ED950C0}" srcOrd="4" destOrd="0" presId="urn:microsoft.com/office/officeart/2005/8/layout/bProcess4"/>
    <dgm:cxn modelId="{D472D591-5EEC-40C1-872D-97A479F59094}" type="presParOf" srcId="{23F1D8E7-1176-4599-BC7F-18224ED950C0}" destId="{AB73A393-3972-4432-B79F-D6E5591B9D54}" srcOrd="0" destOrd="0" presId="urn:microsoft.com/office/officeart/2005/8/layout/bProcess4"/>
    <dgm:cxn modelId="{85589A99-7D7A-4DC6-8E57-B9A86D237419}" type="presParOf" srcId="{23F1D8E7-1176-4599-BC7F-18224ED950C0}" destId="{9C095A0C-1157-4EA7-8F2E-B8C00CA36913}" srcOrd="1" destOrd="0" presId="urn:microsoft.com/office/officeart/2005/8/layout/bProcess4"/>
    <dgm:cxn modelId="{15D5768A-C370-4176-A2A2-76BA60F77001}" type="presParOf" srcId="{BD67E095-022B-49B4-8B62-1F36ACF90688}" destId="{F1083053-1FD7-427F-8F58-7BB297726D6A}" srcOrd="5" destOrd="0" presId="urn:microsoft.com/office/officeart/2005/8/layout/bProcess4"/>
    <dgm:cxn modelId="{E7438AB9-8250-4C13-A0ED-DC6FAFA4AD87}" type="presParOf" srcId="{BD67E095-022B-49B4-8B62-1F36ACF90688}" destId="{66104D53-A582-45B3-8E58-E2C689A9EABC}" srcOrd="6" destOrd="0" presId="urn:microsoft.com/office/officeart/2005/8/layout/bProcess4"/>
    <dgm:cxn modelId="{862CEA10-0F68-423F-98DF-028E20E51C4D}" type="presParOf" srcId="{66104D53-A582-45B3-8E58-E2C689A9EABC}" destId="{D8DC4C2C-750F-483D-8524-B2AD47FE09E6}" srcOrd="0" destOrd="0" presId="urn:microsoft.com/office/officeart/2005/8/layout/bProcess4"/>
    <dgm:cxn modelId="{A899EA84-C28F-4D07-8E7D-62424D8B4BD0}" type="presParOf" srcId="{66104D53-A582-45B3-8E58-E2C689A9EABC}" destId="{96B60AFB-E63D-41F1-8DFC-A24045A63342}" srcOrd="1" destOrd="0" presId="urn:microsoft.com/office/officeart/2005/8/layout/bProcess4"/>
    <dgm:cxn modelId="{38D5618A-4D0F-4AB7-8D20-1D42E73F8BDA}" type="presParOf" srcId="{BD67E095-022B-49B4-8B62-1F36ACF90688}" destId="{24C88D4C-802C-489D-A3FE-E33C68F5945C}" srcOrd="7" destOrd="0" presId="urn:microsoft.com/office/officeart/2005/8/layout/bProcess4"/>
    <dgm:cxn modelId="{EF979C82-4ECE-4FEE-8651-A19CD928EEBB}" type="presParOf" srcId="{BD67E095-022B-49B4-8B62-1F36ACF90688}" destId="{94743F10-BD6E-4920-A006-1A28017EA192}" srcOrd="8" destOrd="0" presId="urn:microsoft.com/office/officeart/2005/8/layout/bProcess4"/>
    <dgm:cxn modelId="{A8B56EB3-6C3D-429B-A45A-30ADE0CA77E7}" type="presParOf" srcId="{94743F10-BD6E-4920-A006-1A28017EA192}" destId="{BB3AB028-8644-4772-9DF2-3561F31F42CC}" srcOrd="0" destOrd="0" presId="urn:microsoft.com/office/officeart/2005/8/layout/bProcess4"/>
    <dgm:cxn modelId="{795DE825-F9DA-44CB-8225-91A19881F0EE}" type="presParOf" srcId="{94743F10-BD6E-4920-A006-1A28017EA192}" destId="{DE89F86D-68E9-44B8-B9BF-DDDFCB747479}" srcOrd="1" destOrd="0" presId="urn:microsoft.com/office/officeart/2005/8/layout/bProcess4"/>
    <dgm:cxn modelId="{18684A63-1E84-4141-8CD0-DA404F59FC57}" type="presParOf" srcId="{BD67E095-022B-49B4-8B62-1F36ACF90688}" destId="{DB7B1067-6140-48ED-9C12-E655B7F35D55}" srcOrd="9" destOrd="0" presId="urn:microsoft.com/office/officeart/2005/8/layout/bProcess4"/>
    <dgm:cxn modelId="{61978518-BC92-425C-8287-B83F3DE6AE80}" type="presParOf" srcId="{BD67E095-022B-49B4-8B62-1F36ACF90688}" destId="{EF46210A-FA29-446C-830C-A7DB392899C2}" srcOrd="10" destOrd="0" presId="urn:microsoft.com/office/officeart/2005/8/layout/bProcess4"/>
    <dgm:cxn modelId="{6E3C0E14-0D42-44A7-ABDD-B80E16F07196}" type="presParOf" srcId="{EF46210A-FA29-446C-830C-A7DB392899C2}" destId="{FC9E4914-24F9-469D-BF62-CE1E56C349D1}" srcOrd="0" destOrd="0" presId="urn:microsoft.com/office/officeart/2005/8/layout/bProcess4"/>
    <dgm:cxn modelId="{4C8F8487-CC15-41CE-A53E-82C5EEBA89AC}" type="presParOf" srcId="{EF46210A-FA29-446C-830C-A7DB392899C2}" destId="{39C00725-09D1-4790-810F-0A2E3336FB22}" srcOrd="1" destOrd="0" presId="urn:microsoft.com/office/officeart/2005/8/layout/bProcess4"/>
    <dgm:cxn modelId="{C7D854E5-F226-4A58-A928-D8BFCC79610C}" type="presParOf" srcId="{BD67E095-022B-49B4-8B62-1F36ACF90688}" destId="{D946CAC7-0243-4B7D-ADF0-A2EA97883216}" srcOrd="11" destOrd="0" presId="urn:microsoft.com/office/officeart/2005/8/layout/bProcess4"/>
    <dgm:cxn modelId="{59DD299C-AE1E-4A19-B004-CF73B2F81476}" type="presParOf" srcId="{BD67E095-022B-49B4-8B62-1F36ACF90688}" destId="{AB2E472D-10F1-47E8-BA67-8960E481DFDC}" srcOrd="12" destOrd="0" presId="urn:microsoft.com/office/officeart/2005/8/layout/bProcess4"/>
    <dgm:cxn modelId="{1E375DFE-00BB-4EF3-9043-A38D036AF74D}" type="presParOf" srcId="{AB2E472D-10F1-47E8-BA67-8960E481DFDC}" destId="{3ACD4512-01A2-4229-B4AA-D6ADCBC1CF8A}" srcOrd="0" destOrd="0" presId="urn:microsoft.com/office/officeart/2005/8/layout/bProcess4"/>
    <dgm:cxn modelId="{3CB7B043-6326-4569-80BD-584B0E63BA23}" type="presParOf" srcId="{AB2E472D-10F1-47E8-BA67-8960E481DFDC}" destId="{9B8E0D40-7AAE-4C69-9CDC-5E8179A23C10}" srcOrd="1" destOrd="0" presId="urn:microsoft.com/office/officeart/2005/8/layout/bProcess4"/>
    <dgm:cxn modelId="{5FF96E4D-0CFE-406D-A388-B778877B4E9D}" type="presParOf" srcId="{BD67E095-022B-49B4-8B62-1F36ACF90688}" destId="{DE2B298A-B572-4A76-ACBB-8BE0EA604F72}" srcOrd="13" destOrd="0" presId="urn:microsoft.com/office/officeart/2005/8/layout/bProcess4"/>
    <dgm:cxn modelId="{508F8081-DB46-4CA1-AFCB-36EDEC3EA4A9}" type="presParOf" srcId="{BD67E095-022B-49B4-8B62-1F36ACF90688}" destId="{2D369364-805E-41F5-AC69-24ACEF23A359}" srcOrd="14" destOrd="0" presId="urn:microsoft.com/office/officeart/2005/8/layout/bProcess4"/>
    <dgm:cxn modelId="{033A00AD-3EBA-4528-8325-D53FF7FCBC99}" type="presParOf" srcId="{2D369364-805E-41F5-AC69-24ACEF23A359}" destId="{958A1712-36D8-44BF-8DD7-8F21367ACF1B}" srcOrd="0" destOrd="0" presId="urn:microsoft.com/office/officeart/2005/8/layout/bProcess4"/>
    <dgm:cxn modelId="{BAD09411-BCDF-44EE-B0B4-4D314890A13D}" type="presParOf" srcId="{2D369364-805E-41F5-AC69-24ACEF23A359}" destId="{E205ABCC-E70F-4934-BF6E-38F52675C97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16905-33A8-492F-89CC-83C8F3E015A9}">
      <dsp:nvSpPr>
        <dsp:cNvPr id="0" name=""/>
        <dsp:cNvSpPr/>
      </dsp:nvSpPr>
      <dsp:spPr>
        <a:xfrm>
          <a:off x="1" y="26913"/>
          <a:ext cx="3809962" cy="987520"/>
        </a:xfrm>
        <a:prstGeom prst="rect">
          <a:avLst/>
        </a:prstGeom>
        <a:solidFill>
          <a:schemeClr val="accent2">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Personal Consumer</a:t>
          </a:r>
        </a:p>
      </dsp:txBody>
      <dsp:txXfrm>
        <a:off x="1" y="26913"/>
        <a:ext cx="3809962" cy="987520"/>
      </dsp:txXfrm>
    </dsp:sp>
    <dsp:sp modelId="{EF3FAF3C-30C5-455A-B7B7-DCCF4DABFA26}">
      <dsp:nvSpPr>
        <dsp:cNvPr id="0" name=""/>
        <dsp:cNvSpPr/>
      </dsp:nvSpPr>
      <dsp:spPr>
        <a:xfrm>
          <a:off x="1" y="1014434"/>
          <a:ext cx="3809962" cy="3835451"/>
        </a:xfrm>
        <a:prstGeom prst="rect">
          <a:avLst/>
        </a:prstGeom>
        <a:solidFill>
          <a:schemeClr val="accent2">
            <a:tint val="40000"/>
            <a:alpha val="90000"/>
            <a:hueOff val="0"/>
            <a:satOff val="0"/>
            <a:lumOff val="0"/>
            <a:alphaOff val="0"/>
          </a:schemeClr>
        </a:solidFill>
        <a:ln w="48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a:lnSpc>
              <a:spcPct val="90000"/>
            </a:lnSpc>
            <a:spcBef>
              <a:spcPct val="0"/>
            </a:spcBef>
            <a:spcAft>
              <a:spcPct val="15000"/>
            </a:spcAft>
            <a:buChar char="•"/>
          </a:pPr>
          <a:r>
            <a:rPr lang="en-US" sz="2700" kern="1200" dirty="0"/>
            <a:t>The individual who buys goods and services for his or her own use, for household use, for the use of a family member, or for a friend.  </a:t>
          </a:r>
        </a:p>
      </dsp:txBody>
      <dsp:txXfrm>
        <a:off x="1" y="1014434"/>
        <a:ext cx="3809962" cy="3835451"/>
      </dsp:txXfrm>
    </dsp:sp>
    <dsp:sp modelId="{1B96E326-0DC3-4EF9-AFD9-689DA6C61EBC}">
      <dsp:nvSpPr>
        <dsp:cNvPr id="0" name=""/>
        <dsp:cNvSpPr/>
      </dsp:nvSpPr>
      <dsp:spPr>
        <a:xfrm>
          <a:off x="4343397" y="26913"/>
          <a:ext cx="3809962" cy="987520"/>
        </a:xfrm>
        <a:prstGeom prst="rect">
          <a:avLst/>
        </a:prstGeom>
        <a:solidFill>
          <a:schemeClr val="accent3">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Organizational Consumer</a:t>
          </a:r>
        </a:p>
      </dsp:txBody>
      <dsp:txXfrm>
        <a:off x="4343397" y="26913"/>
        <a:ext cx="3809962" cy="987520"/>
      </dsp:txXfrm>
    </dsp:sp>
    <dsp:sp modelId="{226585C2-6259-494F-BA44-0F6B1A1FF619}">
      <dsp:nvSpPr>
        <dsp:cNvPr id="0" name=""/>
        <dsp:cNvSpPr/>
      </dsp:nvSpPr>
      <dsp:spPr>
        <a:xfrm>
          <a:off x="4343359" y="1014434"/>
          <a:ext cx="3810038" cy="3835451"/>
        </a:xfrm>
        <a:prstGeom prst="rect">
          <a:avLst/>
        </a:prstGeom>
        <a:solidFill>
          <a:schemeClr val="accent3">
            <a:tint val="40000"/>
            <a:alpha val="90000"/>
            <a:hueOff val="0"/>
            <a:satOff val="0"/>
            <a:lumOff val="0"/>
            <a:alphaOff val="0"/>
          </a:schemeClr>
        </a:solidFill>
        <a:ln w="48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a:lnSpc>
              <a:spcPct val="90000"/>
            </a:lnSpc>
            <a:spcBef>
              <a:spcPct val="0"/>
            </a:spcBef>
            <a:spcAft>
              <a:spcPct val="15000"/>
            </a:spcAft>
            <a:buChar char="•"/>
          </a:pPr>
          <a:r>
            <a:rPr lang="en-US" sz="2700" kern="1200" dirty="0"/>
            <a:t>A business, government agency, or other institution (profit or nonprofit) that buys the goods, services, and/or equipment necessary for the organization to function.</a:t>
          </a:r>
        </a:p>
      </dsp:txBody>
      <dsp:txXfrm>
        <a:off x="4343359" y="1014434"/>
        <a:ext cx="3810038" cy="3835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36F5A-BCD6-45A7-AB51-405DC702A533}">
      <dsp:nvSpPr>
        <dsp:cNvPr id="0" name=""/>
        <dsp:cNvSpPr/>
      </dsp:nvSpPr>
      <dsp:spPr>
        <a:xfrm>
          <a:off x="3308606" y="2882752"/>
          <a:ext cx="1993387" cy="1993387"/>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Buying Center</a:t>
          </a:r>
        </a:p>
      </dsp:txBody>
      <dsp:txXfrm>
        <a:off x="3600531" y="3174677"/>
        <a:ext cx="1409537" cy="1409537"/>
      </dsp:txXfrm>
    </dsp:sp>
    <dsp:sp modelId="{4395FEF0-E41C-473E-9780-C0A6D458F013}">
      <dsp:nvSpPr>
        <dsp:cNvPr id="0" name=""/>
        <dsp:cNvSpPr/>
      </dsp:nvSpPr>
      <dsp:spPr>
        <a:xfrm rot="10800000">
          <a:off x="984662" y="3595388"/>
          <a:ext cx="2196127" cy="568115"/>
        </a:xfrm>
        <a:prstGeom prst="leftArrow">
          <a:avLst>
            <a:gd name="adj1" fmla="val 60000"/>
            <a:gd name="adj2" fmla="val 50000"/>
          </a:avLst>
        </a:prstGeom>
        <a:solidFill>
          <a:schemeClr val="accent2">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493DB34-E1E5-4BF9-B8C4-C885C34B8031}">
      <dsp:nvSpPr>
        <dsp:cNvPr id="0" name=""/>
        <dsp:cNvSpPr/>
      </dsp:nvSpPr>
      <dsp:spPr>
        <a:xfrm>
          <a:off x="286976" y="3321297"/>
          <a:ext cx="1395371" cy="1116297"/>
        </a:xfrm>
        <a:prstGeom prst="roundRect">
          <a:avLst>
            <a:gd name="adj" fmla="val 10000"/>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Initiators</a:t>
          </a:r>
        </a:p>
      </dsp:txBody>
      <dsp:txXfrm>
        <a:off x="319671" y="3353992"/>
        <a:ext cx="1329981" cy="1050907"/>
      </dsp:txXfrm>
    </dsp:sp>
    <dsp:sp modelId="{A621FB86-BE01-4582-82DD-7D360502E57E}">
      <dsp:nvSpPr>
        <dsp:cNvPr id="0" name=""/>
        <dsp:cNvSpPr/>
      </dsp:nvSpPr>
      <dsp:spPr>
        <a:xfrm rot="12600000">
          <a:off x="1282430" y="2484101"/>
          <a:ext cx="2196127" cy="568115"/>
        </a:xfrm>
        <a:prstGeom prst="leftArrow">
          <a:avLst>
            <a:gd name="adj1" fmla="val 60000"/>
            <a:gd name="adj2" fmla="val 50000"/>
          </a:avLst>
        </a:prstGeom>
        <a:solidFill>
          <a:schemeClr val="accent3">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530A3F2-0223-4046-B4FE-2465E6855826}">
      <dsp:nvSpPr>
        <dsp:cNvPr id="0" name=""/>
        <dsp:cNvSpPr/>
      </dsp:nvSpPr>
      <dsp:spPr>
        <a:xfrm>
          <a:off x="731857" y="1660978"/>
          <a:ext cx="1395371" cy="1116297"/>
        </a:xfrm>
        <a:prstGeom prst="roundRect">
          <a:avLst>
            <a:gd name="adj" fmla="val 10000"/>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Users</a:t>
          </a:r>
        </a:p>
      </dsp:txBody>
      <dsp:txXfrm>
        <a:off x="764552" y="1693673"/>
        <a:ext cx="1329981" cy="1050907"/>
      </dsp:txXfrm>
    </dsp:sp>
    <dsp:sp modelId="{A0D6CE78-B2AD-4287-95B9-C08999238DD1}">
      <dsp:nvSpPr>
        <dsp:cNvPr id="0" name=""/>
        <dsp:cNvSpPr/>
      </dsp:nvSpPr>
      <dsp:spPr>
        <a:xfrm rot="14400000">
          <a:off x="2095949" y="1670582"/>
          <a:ext cx="2196127" cy="568115"/>
        </a:xfrm>
        <a:prstGeom prst="leftArrow">
          <a:avLst>
            <a:gd name="adj1" fmla="val 60000"/>
            <a:gd name="adj2" fmla="val 50000"/>
          </a:avLst>
        </a:prstGeom>
        <a:solidFill>
          <a:schemeClr val="accent4">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B9D643B-9A1F-46B0-9922-1A5B5E61FAC4}">
      <dsp:nvSpPr>
        <dsp:cNvPr id="0" name=""/>
        <dsp:cNvSpPr/>
      </dsp:nvSpPr>
      <dsp:spPr>
        <a:xfrm>
          <a:off x="1947295" y="445541"/>
          <a:ext cx="1395371" cy="1116297"/>
        </a:xfrm>
        <a:prstGeom prst="roundRect">
          <a:avLst>
            <a:gd name="adj" fmla="val 10000"/>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Influencers</a:t>
          </a:r>
        </a:p>
      </dsp:txBody>
      <dsp:txXfrm>
        <a:off x="1979990" y="478236"/>
        <a:ext cx="1329981" cy="1050907"/>
      </dsp:txXfrm>
    </dsp:sp>
    <dsp:sp modelId="{B0ECF55C-09E5-48EC-93D0-2D7A957CF372}">
      <dsp:nvSpPr>
        <dsp:cNvPr id="0" name=""/>
        <dsp:cNvSpPr/>
      </dsp:nvSpPr>
      <dsp:spPr>
        <a:xfrm rot="16200000">
          <a:off x="3207236" y="1372814"/>
          <a:ext cx="2196127" cy="568115"/>
        </a:xfrm>
        <a:prstGeom prst="leftArrow">
          <a:avLst>
            <a:gd name="adj1" fmla="val 60000"/>
            <a:gd name="adj2" fmla="val 50000"/>
          </a:avLst>
        </a:prstGeom>
        <a:solidFill>
          <a:schemeClr val="accent5">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6745E6E-326C-4436-BBB3-00EA9A8DF356}">
      <dsp:nvSpPr>
        <dsp:cNvPr id="0" name=""/>
        <dsp:cNvSpPr/>
      </dsp:nvSpPr>
      <dsp:spPr>
        <a:xfrm>
          <a:off x="3607614" y="659"/>
          <a:ext cx="1395371" cy="1116297"/>
        </a:xfrm>
        <a:prstGeom prst="roundRect">
          <a:avLst>
            <a:gd name="adj" fmla="val 10000"/>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Deciders</a:t>
          </a:r>
        </a:p>
      </dsp:txBody>
      <dsp:txXfrm>
        <a:off x="3640309" y="33354"/>
        <a:ext cx="1329981" cy="1050907"/>
      </dsp:txXfrm>
    </dsp:sp>
    <dsp:sp modelId="{AA592F3E-1302-4BCA-BCCA-936B248621CF}">
      <dsp:nvSpPr>
        <dsp:cNvPr id="0" name=""/>
        <dsp:cNvSpPr/>
      </dsp:nvSpPr>
      <dsp:spPr>
        <a:xfrm rot="18000000">
          <a:off x="4318523" y="1670582"/>
          <a:ext cx="2196127" cy="568115"/>
        </a:xfrm>
        <a:prstGeom prst="leftArrow">
          <a:avLst>
            <a:gd name="adj1" fmla="val 60000"/>
            <a:gd name="adj2" fmla="val 50000"/>
          </a:avLst>
        </a:prstGeom>
        <a:solidFill>
          <a:schemeClr val="accent6">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796ABCA-F874-4532-AB6B-BCD8A7634E3E}">
      <dsp:nvSpPr>
        <dsp:cNvPr id="0" name=""/>
        <dsp:cNvSpPr/>
      </dsp:nvSpPr>
      <dsp:spPr>
        <a:xfrm>
          <a:off x="5267933" y="445541"/>
          <a:ext cx="1395371" cy="1116297"/>
        </a:xfrm>
        <a:prstGeom prst="roundRect">
          <a:avLst>
            <a:gd name="adj" fmla="val 10000"/>
          </a:avLst>
        </a:prstGeom>
        <a:gradFill rotWithShape="0">
          <a:gsLst>
            <a:gs pos="0">
              <a:schemeClr val="accent6">
                <a:hueOff val="0"/>
                <a:satOff val="0"/>
                <a:lumOff val="0"/>
                <a:alphaOff val="0"/>
                <a:shade val="47500"/>
                <a:satMod val="137000"/>
              </a:schemeClr>
            </a:gs>
            <a:gs pos="55000">
              <a:schemeClr val="accent6">
                <a:hueOff val="0"/>
                <a:satOff val="0"/>
                <a:lumOff val="0"/>
                <a:alphaOff val="0"/>
                <a:shade val="69000"/>
                <a:satMod val="137000"/>
              </a:schemeClr>
            </a:gs>
            <a:gs pos="100000">
              <a:schemeClr val="accent6">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Approvers</a:t>
          </a:r>
        </a:p>
      </dsp:txBody>
      <dsp:txXfrm>
        <a:off x="5300628" y="478236"/>
        <a:ext cx="1329981" cy="1050907"/>
      </dsp:txXfrm>
    </dsp:sp>
    <dsp:sp modelId="{85513BFE-1755-4BB7-9C76-940902A11A68}">
      <dsp:nvSpPr>
        <dsp:cNvPr id="0" name=""/>
        <dsp:cNvSpPr/>
      </dsp:nvSpPr>
      <dsp:spPr>
        <a:xfrm rot="19800000">
          <a:off x="5132042" y="2484101"/>
          <a:ext cx="2196127" cy="568115"/>
        </a:xfrm>
        <a:prstGeom prst="leftArrow">
          <a:avLst>
            <a:gd name="adj1" fmla="val 60000"/>
            <a:gd name="adj2" fmla="val 50000"/>
          </a:avLst>
        </a:prstGeom>
        <a:solidFill>
          <a:schemeClr val="accent2">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07E3DD3-D477-4BCF-97A3-AEAA6358E1E1}">
      <dsp:nvSpPr>
        <dsp:cNvPr id="0" name=""/>
        <dsp:cNvSpPr/>
      </dsp:nvSpPr>
      <dsp:spPr>
        <a:xfrm>
          <a:off x="6483371" y="1660978"/>
          <a:ext cx="1395371" cy="1116297"/>
        </a:xfrm>
        <a:prstGeom prst="roundRect">
          <a:avLst>
            <a:gd name="adj" fmla="val 10000"/>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Buyers</a:t>
          </a:r>
        </a:p>
      </dsp:txBody>
      <dsp:txXfrm>
        <a:off x="6516066" y="1693673"/>
        <a:ext cx="1329981" cy="1050907"/>
      </dsp:txXfrm>
    </dsp:sp>
    <dsp:sp modelId="{A540B6DD-B15C-461E-A55D-5CB83F236640}">
      <dsp:nvSpPr>
        <dsp:cNvPr id="0" name=""/>
        <dsp:cNvSpPr/>
      </dsp:nvSpPr>
      <dsp:spPr>
        <a:xfrm>
          <a:off x="5429810" y="3595388"/>
          <a:ext cx="2196127" cy="568115"/>
        </a:xfrm>
        <a:prstGeom prst="leftArrow">
          <a:avLst>
            <a:gd name="adj1" fmla="val 60000"/>
            <a:gd name="adj2" fmla="val 50000"/>
          </a:avLst>
        </a:prstGeom>
        <a:solidFill>
          <a:schemeClr val="accent3">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576DC8B-E459-41D6-8F32-BBC235552316}">
      <dsp:nvSpPr>
        <dsp:cNvPr id="0" name=""/>
        <dsp:cNvSpPr/>
      </dsp:nvSpPr>
      <dsp:spPr>
        <a:xfrm>
          <a:off x="6928252" y="3321297"/>
          <a:ext cx="1395371" cy="1116297"/>
        </a:xfrm>
        <a:prstGeom prst="roundRect">
          <a:avLst>
            <a:gd name="adj" fmla="val 10000"/>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Gate</a:t>
          </a:r>
        </a:p>
        <a:p>
          <a:pPr marL="0" lvl="0" indent="0" algn="ctr" defTabSz="800100">
            <a:lnSpc>
              <a:spcPct val="90000"/>
            </a:lnSpc>
            <a:spcBef>
              <a:spcPct val="0"/>
            </a:spcBef>
            <a:spcAft>
              <a:spcPct val="35000"/>
            </a:spcAft>
            <a:buNone/>
          </a:pPr>
          <a:r>
            <a:rPr lang="en-US" sz="1800" b="1" kern="1200" dirty="0"/>
            <a:t>keepers</a:t>
          </a:r>
        </a:p>
      </dsp:txBody>
      <dsp:txXfrm>
        <a:off x="6960947" y="3353992"/>
        <a:ext cx="1329981" cy="1050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70B50-B0F6-4BB9-B326-97FBF4495B35}">
      <dsp:nvSpPr>
        <dsp:cNvPr id="0" name=""/>
        <dsp:cNvSpPr/>
      </dsp:nvSpPr>
      <dsp:spPr>
        <a:xfrm>
          <a:off x="7166" y="639843"/>
          <a:ext cx="2141859" cy="1285115"/>
        </a:xfrm>
        <a:prstGeom prst="roundRect">
          <a:avLst>
            <a:gd name="adj" fmla="val 10000"/>
          </a:avLst>
        </a:prstGeom>
        <a:solidFill>
          <a:schemeClr val="accent2">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Problem recognition</a:t>
          </a:r>
        </a:p>
      </dsp:txBody>
      <dsp:txXfrm>
        <a:off x="44806" y="677483"/>
        <a:ext cx="2066579" cy="1209835"/>
      </dsp:txXfrm>
    </dsp:sp>
    <dsp:sp modelId="{08F60D08-6BFF-429B-AB02-586856495316}">
      <dsp:nvSpPr>
        <dsp:cNvPr id="0" name=""/>
        <dsp:cNvSpPr/>
      </dsp:nvSpPr>
      <dsp:spPr>
        <a:xfrm>
          <a:off x="2337509" y="1016811"/>
          <a:ext cx="454074" cy="53118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p>
      </dsp:txBody>
      <dsp:txXfrm>
        <a:off x="2337509" y="1123047"/>
        <a:ext cx="317852" cy="318709"/>
      </dsp:txXfrm>
    </dsp:sp>
    <dsp:sp modelId="{9678EA25-B685-4BFC-999E-59C803353D52}">
      <dsp:nvSpPr>
        <dsp:cNvPr id="0" name=""/>
        <dsp:cNvSpPr/>
      </dsp:nvSpPr>
      <dsp:spPr>
        <a:xfrm>
          <a:off x="3005770" y="639843"/>
          <a:ext cx="2141859" cy="1285115"/>
        </a:xfrm>
        <a:prstGeom prst="roundRect">
          <a:avLst>
            <a:gd name="adj" fmla="val 10000"/>
          </a:avLst>
        </a:prstGeom>
        <a:solidFill>
          <a:schemeClr val="accent3">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Information search</a:t>
          </a:r>
        </a:p>
      </dsp:txBody>
      <dsp:txXfrm>
        <a:off x="3043410" y="677483"/>
        <a:ext cx="2066579" cy="1209835"/>
      </dsp:txXfrm>
    </dsp:sp>
    <dsp:sp modelId="{D651ED1B-20A0-4C39-850B-9ECC234A7C08}">
      <dsp:nvSpPr>
        <dsp:cNvPr id="0" name=""/>
        <dsp:cNvSpPr/>
      </dsp:nvSpPr>
      <dsp:spPr>
        <a:xfrm>
          <a:off x="5336113" y="1016811"/>
          <a:ext cx="454074" cy="531181"/>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p>
      </dsp:txBody>
      <dsp:txXfrm>
        <a:off x="5336113" y="1123047"/>
        <a:ext cx="317852" cy="318709"/>
      </dsp:txXfrm>
    </dsp:sp>
    <dsp:sp modelId="{62F2CFB6-0620-4E10-A175-D89A66D54183}">
      <dsp:nvSpPr>
        <dsp:cNvPr id="0" name=""/>
        <dsp:cNvSpPr/>
      </dsp:nvSpPr>
      <dsp:spPr>
        <a:xfrm>
          <a:off x="6004373" y="639843"/>
          <a:ext cx="2141859" cy="1285115"/>
        </a:xfrm>
        <a:prstGeom prst="roundRect">
          <a:avLst>
            <a:gd name="adj" fmla="val 10000"/>
          </a:avLst>
        </a:prstGeom>
        <a:solidFill>
          <a:schemeClr val="accent4">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Evaluation</a:t>
          </a:r>
        </a:p>
      </dsp:txBody>
      <dsp:txXfrm>
        <a:off x="6042013" y="677483"/>
        <a:ext cx="2066579" cy="1209835"/>
      </dsp:txXfrm>
    </dsp:sp>
    <dsp:sp modelId="{E8A1B209-6D29-4174-889A-53479E41C0C5}">
      <dsp:nvSpPr>
        <dsp:cNvPr id="0" name=""/>
        <dsp:cNvSpPr/>
      </dsp:nvSpPr>
      <dsp:spPr>
        <a:xfrm rot="5400000">
          <a:off x="6825723" y="2116148"/>
          <a:ext cx="499160" cy="531181"/>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p>
      </dsp:txBody>
      <dsp:txXfrm rot="-5400000">
        <a:off x="6915948" y="2132159"/>
        <a:ext cx="318709" cy="349412"/>
      </dsp:txXfrm>
    </dsp:sp>
    <dsp:sp modelId="{5C869F9F-B6D8-4499-8927-2198B9E73234}">
      <dsp:nvSpPr>
        <dsp:cNvPr id="0" name=""/>
        <dsp:cNvSpPr/>
      </dsp:nvSpPr>
      <dsp:spPr>
        <a:xfrm>
          <a:off x="6004373" y="2866771"/>
          <a:ext cx="2141859" cy="1285115"/>
        </a:xfrm>
        <a:prstGeom prst="roundRect">
          <a:avLst>
            <a:gd name="adj" fmla="val 10000"/>
          </a:avLst>
        </a:prstGeom>
        <a:solidFill>
          <a:schemeClr val="accent5">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Purchase decision</a:t>
          </a:r>
        </a:p>
      </dsp:txBody>
      <dsp:txXfrm>
        <a:off x="6042013" y="2904411"/>
        <a:ext cx="2066579" cy="1209835"/>
      </dsp:txXfrm>
    </dsp:sp>
    <dsp:sp modelId="{25364808-EAB1-4275-AB8B-884DE262B3EC}">
      <dsp:nvSpPr>
        <dsp:cNvPr id="0" name=""/>
        <dsp:cNvSpPr/>
      </dsp:nvSpPr>
      <dsp:spPr>
        <a:xfrm rot="10800000">
          <a:off x="5430425" y="3243739"/>
          <a:ext cx="405590" cy="531181"/>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p>
      </dsp:txBody>
      <dsp:txXfrm rot="10800000">
        <a:off x="5552102" y="3349975"/>
        <a:ext cx="283913" cy="318709"/>
      </dsp:txXfrm>
    </dsp:sp>
    <dsp:sp modelId="{73249A32-F36D-4756-98A8-2C8135005F05}">
      <dsp:nvSpPr>
        <dsp:cNvPr id="0" name=""/>
        <dsp:cNvSpPr/>
      </dsp:nvSpPr>
      <dsp:spPr>
        <a:xfrm>
          <a:off x="2918060" y="2781703"/>
          <a:ext cx="2321047" cy="1455252"/>
        </a:xfrm>
        <a:prstGeom prst="roundRect">
          <a:avLst>
            <a:gd name="adj" fmla="val 10000"/>
          </a:avLst>
        </a:prstGeom>
        <a:solidFill>
          <a:schemeClr val="accent6">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Post purchase behavior</a:t>
          </a:r>
        </a:p>
      </dsp:txBody>
      <dsp:txXfrm>
        <a:off x="2960683" y="2824326"/>
        <a:ext cx="2235801" cy="13700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E4172-120C-4224-8C5D-A9243C62BF8F}">
      <dsp:nvSpPr>
        <dsp:cNvPr id="0" name=""/>
        <dsp:cNvSpPr/>
      </dsp:nvSpPr>
      <dsp:spPr>
        <a:xfrm rot="16200000">
          <a:off x="-1033390" y="1033390"/>
          <a:ext cx="4953000" cy="2886219"/>
        </a:xfrm>
        <a:prstGeom prst="flowChartManualOperation">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ctr" defTabSz="1244600">
            <a:lnSpc>
              <a:spcPct val="90000"/>
            </a:lnSpc>
            <a:spcBef>
              <a:spcPct val="0"/>
            </a:spcBef>
            <a:spcAft>
              <a:spcPct val="35000"/>
            </a:spcAft>
            <a:buNone/>
          </a:pPr>
          <a:r>
            <a:rPr lang="en-US" sz="2800" b="1" kern="1200" dirty="0"/>
            <a:t>Reference Groups</a:t>
          </a:r>
        </a:p>
        <a:p>
          <a:pPr marL="228600" lvl="1" indent="-228600" algn="l" defTabSz="977900">
            <a:lnSpc>
              <a:spcPct val="90000"/>
            </a:lnSpc>
            <a:spcBef>
              <a:spcPct val="0"/>
            </a:spcBef>
            <a:spcAft>
              <a:spcPct val="15000"/>
            </a:spcAft>
            <a:buChar char="•"/>
          </a:pPr>
          <a:r>
            <a:rPr lang="en-US" sz="2200" kern="1200" dirty="0"/>
            <a:t>Membership groups</a:t>
          </a:r>
        </a:p>
        <a:p>
          <a:pPr marL="228600" lvl="1" indent="-228600" algn="l" defTabSz="977900">
            <a:lnSpc>
              <a:spcPct val="90000"/>
            </a:lnSpc>
            <a:spcBef>
              <a:spcPct val="0"/>
            </a:spcBef>
            <a:spcAft>
              <a:spcPct val="15000"/>
            </a:spcAft>
            <a:buChar char="•"/>
          </a:pPr>
          <a:r>
            <a:rPr lang="en-US" sz="2200" kern="1200" dirty="0"/>
            <a:t>Primary groups</a:t>
          </a:r>
        </a:p>
        <a:p>
          <a:pPr marL="228600" lvl="1" indent="-228600" algn="l" defTabSz="977900">
            <a:lnSpc>
              <a:spcPct val="90000"/>
            </a:lnSpc>
            <a:spcBef>
              <a:spcPct val="0"/>
            </a:spcBef>
            <a:spcAft>
              <a:spcPct val="15000"/>
            </a:spcAft>
            <a:buChar char="•"/>
          </a:pPr>
          <a:r>
            <a:rPr lang="en-US" sz="2200" kern="1200" dirty="0"/>
            <a:t>Secondary groups</a:t>
          </a:r>
        </a:p>
        <a:p>
          <a:pPr marL="228600" lvl="1" indent="-228600" algn="l" defTabSz="977900">
            <a:lnSpc>
              <a:spcPct val="90000"/>
            </a:lnSpc>
            <a:spcBef>
              <a:spcPct val="0"/>
            </a:spcBef>
            <a:spcAft>
              <a:spcPct val="15000"/>
            </a:spcAft>
            <a:buChar char="•"/>
          </a:pPr>
          <a:r>
            <a:rPr lang="en-US" sz="2200" kern="1200" dirty="0"/>
            <a:t>Aspirational groups</a:t>
          </a:r>
        </a:p>
        <a:p>
          <a:pPr marL="228600" lvl="1" indent="-228600" algn="l" defTabSz="977900">
            <a:lnSpc>
              <a:spcPct val="90000"/>
            </a:lnSpc>
            <a:spcBef>
              <a:spcPct val="0"/>
            </a:spcBef>
            <a:spcAft>
              <a:spcPct val="15000"/>
            </a:spcAft>
            <a:buChar char="•"/>
          </a:pPr>
          <a:r>
            <a:rPr lang="en-US" sz="2200" kern="1200" dirty="0"/>
            <a:t>Dissociative groups</a:t>
          </a:r>
        </a:p>
      </dsp:txBody>
      <dsp:txXfrm rot="5400000">
        <a:off x="0" y="990600"/>
        <a:ext cx="2886219" cy="2971800"/>
      </dsp:txXfrm>
    </dsp:sp>
    <dsp:sp modelId="{ABD163F9-8544-43E9-B6F0-CDC64F8E4E0A}">
      <dsp:nvSpPr>
        <dsp:cNvPr id="0" name=""/>
        <dsp:cNvSpPr/>
      </dsp:nvSpPr>
      <dsp:spPr>
        <a:xfrm rot="16200000">
          <a:off x="1928392" y="1166493"/>
          <a:ext cx="4953000" cy="2620013"/>
        </a:xfrm>
        <a:prstGeom prst="flowChartManualOperation">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t" anchorCtr="0">
          <a:noAutofit/>
        </a:bodyPr>
        <a:lstStyle/>
        <a:p>
          <a:pPr marL="0" lvl="0" indent="0" algn="ctr" defTabSz="1422400">
            <a:lnSpc>
              <a:spcPct val="90000"/>
            </a:lnSpc>
            <a:spcBef>
              <a:spcPct val="0"/>
            </a:spcBef>
            <a:spcAft>
              <a:spcPct val="35000"/>
            </a:spcAft>
            <a:buNone/>
          </a:pPr>
          <a:r>
            <a:rPr lang="en-US" sz="3200" b="1" kern="1200" dirty="0"/>
            <a:t>Family</a:t>
          </a:r>
        </a:p>
        <a:p>
          <a:pPr marL="285750" lvl="1" indent="-285750" algn="l" defTabSz="1244600">
            <a:lnSpc>
              <a:spcPct val="90000"/>
            </a:lnSpc>
            <a:spcBef>
              <a:spcPct val="0"/>
            </a:spcBef>
            <a:spcAft>
              <a:spcPct val="15000"/>
            </a:spcAft>
            <a:buChar char="•"/>
          </a:pPr>
          <a:r>
            <a:rPr lang="en-US" sz="2800" kern="1200" dirty="0"/>
            <a:t>Family of Orientation</a:t>
          </a:r>
        </a:p>
        <a:p>
          <a:pPr marL="285750" lvl="1" indent="-285750" algn="l" defTabSz="1244600">
            <a:lnSpc>
              <a:spcPct val="90000"/>
            </a:lnSpc>
            <a:spcBef>
              <a:spcPct val="0"/>
            </a:spcBef>
            <a:spcAft>
              <a:spcPct val="15000"/>
            </a:spcAft>
            <a:buChar char="•"/>
          </a:pPr>
          <a:r>
            <a:rPr lang="en-US" sz="2800" kern="1200" dirty="0"/>
            <a:t>Family of Procreation</a:t>
          </a:r>
        </a:p>
      </dsp:txBody>
      <dsp:txXfrm rot="5400000">
        <a:off x="3094885" y="990600"/>
        <a:ext cx="2620013" cy="2971800"/>
      </dsp:txXfrm>
    </dsp:sp>
    <dsp:sp modelId="{1D55C9B2-AEF0-4BAA-8F0F-07B2A3F155A3}">
      <dsp:nvSpPr>
        <dsp:cNvPr id="0" name=""/>
        <dsp:cNvSpPr/>
      </dsp:nvSpPr>
      <dsp:spPr>
        <a:xfrm rot="16200000">
          <a:off x="4598763" y="1323482"/>
          <a:ext cx="4953000" cy="2306034"/>
        </a:xfrm>
        <a:prstGeom prst="flowChartManualOperation">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0" tIns="0" rIns="299641" bIns="0" numCol="1" spcCol="1270" anchor="ctr" anchorCtr="0">
          <a:noAutofit/>
        </a:bodyPr>
        <a:lstStyle/>
        <a:p>
          <a:pPr marL="0" lvl="0" indent="0" algn="ctr" defTabSz="2089150">
            <a:lnSpc>
              <a:spcPct val="90000"/>
            </a:lnSpc>
            <a:spcBef>
              <a:spcPct val="0"/>
            </a:spcBef>
            <a:spcAft>
              <a:spcPct val="35000"/>
            </a:spcAft>
            <a:buNone/>
          </a:pPr>
          <a:r>
            <a:rPr lang="en-US" sz="4700" b="1" kern="1200" dirty="0"/>
            <a:t>Social roles &amp; Status</a:t>
          </a:r>
        </a:p>
      </dsp:txBody>
      <dsp:txXfrm rot="5400000">
        <a:off x="5922246" y="990599"/>
        <a:ext cx="2306034" cy="2971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E324C-090E-413D-8282-51C524579403}">
      <dsp:nvSpPr>
        <dsp:cNvPr id="0" name=""/>
        <dsp:cNvSpPr/>
      </dsp:nvSpPr>
      <dsp:spPr>
        <a:xfrm>
          <a:off x="2955157" y="1670732"/>
          <a:ext cx="2080722" cy="1367343"/>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Personal Factors</a:t>
          </a:r>
        </a:p>
      </dsp:txBody>
      <dsp:txXfrm>
        <a:off x="3259872" y="1870975"/>
        <a:ext cx="1471292" cy="966857"/>
      </dsp:txXfrm>
    </dsp:sp>
    <dsp:sp modelId="{E2BC8934-289D-4AEC-AAF1-A19ECBB975B7}">
      <dsp:nvSpPr>
        <dsp:cNvPr id="0" name=""/>
        <dsp:cNvSpPr/>
      </dsp:nvSpPr>
      <dsp:spPr>
        <a:xfrm rot="16229322">
          <a:off x="3903997" y="1278552"/>
          <a:ext cx="197792" cy="422396"/>
        </a:xfrm>
        <a:prstGeom prst="rightArrow">
          <a:avLst>
            <a:gd name="adj1" fmla="val 60000"/>
            <a:gd name="adj2" fmla="val 50000"/>
          </a:avLst>
        </a:prstGeom>
        <a:solidFill>
          <a:schemeClr val="accent2">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3933413" y="1392699"/>
        <a:ext cx="138454" cy="253438"/>
      </dsp:txXfrm>
    </dsp:sp>
    <dsp:sp modelId="{D83CDB77-F9C6-4BBE-9AF2-356FDA102F12}">
      <dsp:nvSpPr>
        <dsp:cNvPr id="0" name=""/>
        <dsp:cNvSpPr/>
      </dsp:nvSpPr>
      <dsp:spPr>
        <a:xfrm>
          <a:off x="3124206" y="76201"/>
          <a:ext cx="1771071" cy="1221372"/>
        </a:xfrm>
        <a:prstGeom prst="ellipse">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Age &amp; stage in Life cycle</a:t>
          </a:r>
        </a:p>
      </dsp:txBody>
      <dsp:txXfrm>
        <a:off x="3383573" y="255067"/>
        <a:ext cx="1252337" cy="863640"/>
      </dsp:txXfrm>
    </dsp:sp>
    <dsp:sp modelId="{99384596-B63A-414A-BD5C-F8DB2691295C}">
      <dsp:nvSpPr>
        <dsp:cNvPr id="0" name=""/>
        <dsp:cNvSpPr/>
      </dsp:nvSpPr>
      <dsp:spPr>
        <a:xfrm rot="177444">
          <a:off x="5116126" y="2206307"/>
          <a:ext cx="201623" cy="422396"/>
        </a:xfrm>
        <a:prstGeom prst="rightArrow">
          <a:avLst>
            <a:gd name="adj1" fmla="val 60000"/>
            <a:gd name="adj2" fmla="val 50000"/>
          </a:avLst>
        </a:prstGeom>
        <a:solidFill>
          <a:schemeClr val="accent3">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5116166" y="2289226"/>
        <a:ext cx="141136" cy="253438"/>
      </dsp:txXfrm>
    </dsp:sp>
    <dsp:sp modelId="{6B0EFB0F-17B6-46AB-985C-82B187465B6C}">
      <dsp:nvSpPr>
        <dsp:cNvPr id="0" name=""/>
        <dsp:cNvSpPr/>
      </dsp:nvSpPr>
      <dsp:spPr>
        <a:xfrm>
          <a:off x="5410201" y="1828792"/>
          <a:ext cx="1817485" cy="1291291"/>
        </a:xfrm>
        <a:prstGeom prst="ellipse">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Occupation &amp; Economic</a:t>
          </a:r>
        </a:p>
      </dsp:txBody>
      <dsp:txXfrm>
        <a:off x="5676366" y="2017897"/>
        <a:ext cx="1285155" cy="913081"/>
      </dsp:txXfrm>
    </dsp:sp>
    <dsp:sp modelId="{6BA0BE2F-D06B-48CF-B4AD-E97B69022CCB}">
      <dsp:nvSpPr>
        <dsp:cNvPr id="0" name=""/>
        <dsp:cNvSpPr/>
      </dsp:nvSpPr>
      <dsp:spPr>
        <a:xfrm rot="10532349">
          <a:off x="2700155" y="2237019"/>
          <a:ext cx="185691" cy="422396"/>
        </a:xfrm>
        <a:prstGeom prst="rightArrow">
          <a:avLst>
            <a:gd name="adj1" fmla="val 60000"/>
            <a:gd name="adj2" fmla="val 50000"/>
          </a:avLst>
        </a:prstGeom>
        <a:solidFill>
          <a:schemeClr val="accent4">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2755778" y="2319332"/>
        <a:ext cx="129984" cy="253438"/>
      </dsp:txXfrm>
    </dsp:sp>
    <dsp:sp modelId="{5329F6E9-C8B8-4CA9-9B06-BE3564DEEC50}">
      <dsp:nvSpPr>
        <dsp:cNvPr id="0" name=""/>
        <dsp:cNvSpPr/>
      </dsp:nvSpPr>
      <dsp:spPr>
        <a:xfrm>
          <a:off x="838207" y="1904996"/>
          <a:ext cx="1780326" cy="1252554"/>
        </a:xfrm>
        <a:prstGeom prst="ellipse">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Lifestyle &amp;  Values</a:t>
          </a:r>
        </a:p>
      </dsp:txBody>
      <dsp:txXfrm>
        <a:off x="1098930" y="2088428"/>
        <a:ext cx="1258880" cy="885690"/>
      </dsp:txXfrm>
    </dsp:sp>
    <dsp:sp modelId="{97FA8D2F-2349-498B-81F3-79AC72CAB5A6}">
      <dsp:nvSpPr>
        <dsp:cNvPr id="0" name=""/>
        <dsp:cNvSpPr/>
      </dsp:nvSpPr>
      <dsp:spPr>
        <a:xfrm rot="5345136">
          <a:off x="3905824" y="3016483"/>
          <a:ext cx="207265" cy="422396"/>
        </a:xfrm>
        <a:prstGeom prst="rightArrow">
          <a:avLst>
            <a:gd name="adj1" fmla="val 60000"/>
            <a:gd name="adj2" fmla="val 50000"/>
          </a:avLst>
        </a:prstGeom>
        <a:solidFill>
          <a:schemeClr val="accent5">
            <a:hueOff val="0"/>
            <a:satOff val="0"/>
            <a:lumOff val="0"/>
            <a:alphaOff val="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3936417" y="3069876"/>
        <a:ext cx="145086" cy="253438"/>
      </dsp:txXfrm>
    </dsp:sp>
    <dsp:sp modelId="{EB6167EB-F43A-4E01-96EF-7EA12CA0493C}">
      <dsp:nvSpPr>
        <dsp:cNvPr id="0" name=""/>
        <dsp:cNvSpPr/>
      </dsp:nvSpPr>
      <dsp:spPr>
        <a:xfrm>
          <a:off x="3200394" y="3429004"/>
          <a:ext cx="1645159" cy="1291291"/>
        </a:xfrm>
        <a:prstGeom prst="ellipse">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Personality &amp; Self-concept </a:t>
          </a:r>
        </a:p>
      </dsp:txBody>
      <dsp:txXfrm>
        <a:off x="3441322" y="3618109"/>
        <a:ext cx="1163303" cy="9130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3763D-2981-4B10-8266-E49F04C09CB3}">
      <dsp:nvSpPr>
        <dsp:cNvPr id="0" name=""/>
        <dsp:cNvSpPr/>
      </dsp:nvSpPr>
      <dsp:spPr>
        <a:xfrm>
          <a:off x="1896205" y="0"/>
          <a:ext cx="3675189" cy="2171700"/>
        </a:xfrm>
        <a:prstGeom prst="triangle">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Motivation</a:t>
          </a:r>
        </a:p>
      </dsp:txBody>
      <dsp:txXfrm>
        <a:off x="2815002" y="1085850"/>
        <a:ext cx="1837595" cy="1085850"/>
      </dsp:txXfrm>
    </dsp:sp>
    <dsp:sp modelId="{766A7CD4-7245-4EB5-8219-38AD5436D3B2}">
      <dsp:nvSpPr>
        <dsp:cNvPr id="0" name=""/>
        <dsp:cNvSpPr/>
      </dsp:nvSpPr>
      <dsp:spPr>
        <a:xfrm>
          <a:off x="58621" y="2171700"/>
          <a:ext cx="3675189" cy="2171700"/>
        </a:xfrm>
        <a:prstGeom prst="triangle">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Perception</a:t>
          </a:r>
        </a:p>
      </dsp:txBody>
      <dsp:txXfrm>
        <a:off x="977418" y="3257550"/>
        <a:ext cx="1837595" cy="1085850"/>
      </dsp:txXfrm>
    </dsp:sp>
    <dsp:sp modelId="{290BBAB5-4746-4AF8-A85D-1BDCAA2CBD63}">
      <dsp:nvSpPr>
        <dsp:cNvPr id="0" name=""/>
        <dsp:cNvSpPr/>
      </dsp:nvSpPr>
      <dsp:spPr>
        <a:xfrm rot="10800000">
          <a:off x="1896205" y="2171700"/>
          <a:ext cx="3675189" cy="2171700"/>
        </a:xfrm>
        <a:prstGeom prst="triangle">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Beliefs &amp; Attitude</a:t>
          </a:r>
        </a:p>
      </dsp:txBody>
      <dsp:txXfrm rot="10800000">
        <a:off x="2815002" y="2171700"/>
        <a:ext cx="1837595" cy="1085850"/>
      </dsp:txXfrm>
    </dsp:sp>
    <dsp:sp modelId="{605C495D-FC42-4B43-BE29-2D6A6E60D404}">
      <dsp:nvSpPr>
        <dsp:cNvPr id="0" name=""/>
        <dsp:cNvSpPr/>
      </dsp:nvSpPr>
      <dsp:spPr>
        <a:xfrm>
          <a:off x="3733810" y="2171700"/>
          <a:ext cx="3675189" cy="2171700"/>
        </a:xfrm>
        <a:prstGeom prst="triangle">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Learning</a:t>
          </a:r>
        </a:p>
      </dsp:txBody>
      <dsp:txXfrm>
        <a:off x="4652607" y="3257550"/>
        <a:ext cx="1837595" cy="10858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5B4C4-A83D-4411-9A2E-011F1ADEB4B0}">
      <dsp:nvSpPr>
        <dsp:cNvPr id="0" name=""/>
        <dsp:cNvSpPr/>
      </dsp:nvSpPr>
      <dsp:spPr>
        <a:xfrm>
          <a:off x="2619" y="58876"/>
          <a:ext cx="2553890" cy="908472"/>
        </a:xfrm>
        <a:prstGeom prst="rect">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Situational Influences</a:t>
          </a:r>
        </a:p>
      </dsp:txBody>
      <dsp:txXfrm>
        <a:off x="2619" y="58876"/>
        <a:ext cx="2553890" cy="908472"/>
      </dsp:txXfrm>
    </dsp:sp>
    <dsp:sp modelId="{C8C45E56-F2C1-4A22-9001-7E7FC3FA9BDF}">
      <dsp:nvSpPr>
        <dsp:cNvPr id="0" name=""/>
        <dsp:cNvSpPr/>
      </dsp:nvSpPr>
      <dsp:spPr>
        <a:xfrm>
          <a:off x="2619" y="967348"/>
          <a:ext cx="2553890" cy="3774375"/>
        </a:xfrm>
        <a:prstGeom prst="rect">
          <a:avLst/>
        </a:prstGeom>
        <a:solidFill>
          <a:schemeClr val="accent2">
            <a:tint val="40000"/>
            <a:alpha val="90000"/>
            <a:hueOff val="0"/>
            <a:satOff val="0"/>
            <a:lumOff val="0"/>
            <a:alphaOff val="0"/>
          </a:schemeClr>
        </a:solidFill>
        <a:ln w="6350" cap="rnd" cmpd="sng" algn="ctr">
          <a:solidFill>
            <a:schemeClr val="accent2">
              <a:tint val="40000"/>
              <a:alpha val="90000"/>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Physical surroundings</a:t>
          </a:r>
        </a:p>
        <a:p>
          <a:pPr marL="228600" lvl="1" indent="-228600" algn="l" defTabSz="1111250">
            <a:lnSpc>
              <a:spcPct val="90000"/>
            </a:lnSpc>
            <a:spcBef>
              <a:spcPct val="0"/>
            </a:spcBef>
            <a:spcAft>
              <a:spcPct val="15000"/>
            </a:spcAft>
            <a:buChar char="•"/>
          </a:pPr>
          <a:r>
            <a:rPr lang="en-US" sz="2500" kern="1200" dirty="0"/>
            <a:t>Social surroundings</a:t>
          </a:r>
        </a:p>
        <a:p>
          <a:pPr marL="228600" lvl="1" indent="-228600" algn="l" defTabSz="1111250">
            <a:lnSpc>
              <a:spcPct val="90000"/>
            </a:lnSpc>
            <a:spcBef>
              <a:spcPct val="0"/>
            </a:spcBef>
            <a:spcAft>
              <a:spcPct val="15000"/>
            </a:spcAft>
            <a:buChar char="•"/>
          </a:pPr>
          <a:r>
            <a:rPr lang="en-US" sz="2500" kern="1200" dirty="0"/>
            <a:t>Time</a:t>
          </a:r>
        </a:p>
        <a:p>
          <a:pPr marL="228600" lvl="1" indent="-228600" algn="l" defTabSz="1111250">
            <a:lnSpc>
              <a:spcPct val="90000"/>
            </a:lnSpc>
            <a:spcBef>
              <a:spcPct val="0"/>
            </a:spcBef>
            <a:spcAft>
              <a:spcPct val="15000"/>
            </a:spcAft>
            <a:buChar char="•"/>
          </a:pPr>
          <a:r>
            <a:rPr lang="en-US" sz="2500" kern="1200" dirty="0"/>
            <a:t>Purchase reason</a:t>
          </a:r>
        </a:p>
        <a:p>
          <a:pPr marL="228600" lvl="1" indent="-228600" algn="l" defTabSz="1111250">
            <a:lnSpc>
              <a:spcPct val="90000"/>
            </a:lnSpc>
            <a:spcBef>
              <a:spcPct val="0"/>
            </a:spcBef>
            <a:spcAft>
              <a:spcPct val="15000"/>
            </a:spcAft>
            <a:buChar char="•"/>
          </a:pPr>
          <a:r>
            <a:rPr lang="en-US" sz="2500" kern="1200" dirty="0"/>
            <a:t>Buyer’s mood &amp; condition</a:t>
          </a:r>
        </a:p>
      </dsp:txBody>
      <dsp:txXfrm>
        <a:off x="2619" y="967348"/>
        <a:ext cx="2553890" cy="3774375"/>
      </dsp:txXfrm>
    </dsp:sp>
    <dsp:sp modelId="{9BEAEAE2-94B1-48E2-9492-9331CD85F7FB}">
      <dsp:nvSpPr>
        <dsp:cNvPr id="0" name=""/>
        <dsp:cNvSpPr/>
      </dsp:nvSpPr>
      <dsp:spPr>
        <a:xfrm>
          <a:off x="2914054" y="58876"/>
          <a:ext cx="2553890" cy="908472"/>
        </a:xfrm>
        <a:prstGeom prst="rect">
          <a:avLst/>
        </a:prstGeom>
        <a:gradFill rotWithShape="0">
          <a:gsLst>
            <a:gs pos="0">
              <a:schemeClr val="accent2">
                <a:hueOff val="-8662909"/>
                <a:satOff val="7828"/>
                <a:lumOff val="884"/>
                <a:alphaOff val="0"/>
                <a:shade val="47500"/>
                <a:satMod val="137000"/>
              </a:schemeClr>
            </a:gs>
            <a:gs pos="55000">
              <a:schemeClr val="accent2">
                <a:hueOff val="-8662909"/>
                <a:satOff val="7828"/>
                <a:lumOff val="884"/>
                <a:alphaOff val="0"/>
                <a:shade val="69000"/>
                <a:satMod val="137000"/>
              </a:schemeClr>
            </a:gs>
            <a:gs pos="100000">
              <a:schemeClr val="accent2">
                <a:hueOff val="-8662909"/>
                <a:satOff val="7828"/>
                <a:lumOff val="884"/>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Psychological Influences</a:t>
          </a:r>
        </a:p>
      </dsp:txBody>
      <dsp:txXfrm>
        <a:off x="2914054" y="58876"/>
        <a:ext cx="2553890" cy="908472"/>
      </dsp:txXfrm>
    </dsp:sp>
    <dsp:sp modelId="{A71ED892-B226-410A-9C7F-CF4AFDDCFEFE}">
      <dsp:nvSpPr>
        <dsp:cNvPr id="0" name=""/>
        <dsp:cNvSpPr/>
      </dsp:nvSpPr>
      <dsp:spPr>
        <a:xfrm>
          <a:off x="2914054" y="967348"/>
          <a:ext cx="2553890" cy="3774375"/>
        </a:xfrm>
        <a:prstGeom prst="rect">
          <a:avLst/>
        </a:prstGeom>
        <a:solidFill>
          <a:schemeClr val="accent2">
            <a:tint val="40000"/>
            <a:alpha val="90000"/>
            <a:hueOff val="-9410779"/>
            <a:satOff val="12929"/>
            <a:lumOff val="730"/>
            <a:alphaOff val="0"/>
          </a:schemeClr>
        </a:solidFill>
        <a:ln w="6350" cap="rnd" cmpd="sng" algn="ctr">
          <a:solidFill>
            <a:schemeClr val="accent2">
              <a:tint val="40000"/>
              <a:alpha val="90000"/>
              <a:hueOff val="-9410779"/>
              <a:satOff val="12929"/>
              <a:lumOff val="730"/>
              <a:alphaOff val="0"/>
            </a:schemeClr>
          </a:solidFill>
          <a:prstDash val="solid"/>
        </a:ln>
        <a:effectLst>
          <a:outerShdw blurRad="39000" dist="25400" dir="5400000" rotWithShape="0">
            <a:srgbClr val="000000">
              <a:alpha val="3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Perception</a:t>
          </a:r>
        </a:p>
        <a:p>
          <a:pPr marL="228600" lvl="1" indent="-228600" algn="l" defTabSz="1111250">
            <a:lnSpc>
              <a:spcPct val="90000"/>
            </a:lnSpc>
            <a:spcBef>
              <a:spcPct val="0"/>
            </a:spcBef>
            <a:spcAft>
              <a:spcPct val="15000"/>
            </a:spcAft>
            <a:buChar char="•"/>
          </a:pPr>
          <a:r>
            <a:rPr lang="en-US" sz="2500" kern="1200" dirty="0"/>
            <a:t>Motives</a:t>
          </a:r>
        </a:p>
        <a:p>
          <a:pPr marL="228600" lvl="1" indent="-228600" algn="l" defTabSz="1111250">
            <a:lnSpc>
              <a:spcPct val="90000"/>
            </a:lnSpc>
            <a:spcBef>
              <a:spcPct val="0"/>
            </a:spcBef>
            <a:spcAft>
              <a:spcPct val="15000"/>
            </a:spcAft>
            <a:buChar char="•"/>
          </a:pPr>
          <a:r>
            <a:rPr lang="en-US" sz="2500" kern="1200" dirty="0"/>
            <a:t>Learning</a:t>
          </a:r>
        </a:p>
        <a:p>
          <a:pPr marL="228600" lvl="1" indent="-228600" algn="l" defTabSz="1111250">
            <a:lnSpc>
              <a:spcPct val="90000"/>
            </a:lnSpc>
            <a:spcBef>
              <a:spcPct val="0"/>
            </a:spcBef>
            <a:spcAft>
              <a:spcPct val="15000"/>
            </a:spcAft>
            <a:buChar char="•"/>
          </a:pPr>
          <a:r>
            <a:rPr lang="en-US" sz="2500" kern="1200" dirty="0"/>
            <a:t>Attitudes</a:t>
          </a:r>
        </a:p>
        <a:p>
          <a:pPr marL="228600" lvl="1" indent="-228600" algn="l" defTabSz="1111250">
            <a:lnSpc>
              <a:spcPct val="90000"/>
            </a:lnSpc>
            <a:spcBef>
              <a:spcPct val="0"/>
            </a:spcBef>
            <a:spcAft>
              <a:spcPct val="15000"/>
            </a:spcAft>
            <a:buChar char="•"/>
          </a:pPr>
          <a:r>
            <a:rPr lang="en-US" sz="2500" kern="1200" dirty="0"/>
            <a:t>Personality &amp; self concept</a:t>
          </a:r>
        </a:p>
        <a:p>
          <a:pPr marL="228600" lvl="1" indent="-228600" algn="l" defTabSz="1111250">
            <a:lnSpc>
              <a:spcPct val="90000"/>
            </a:lnSpc>
            <a:spcBef>
              <a:spcPct val="0"/>
            </a:spcBef>
            <a:spcAft>
              <a:spcPct val="15000"/>
            </a:spcAft>
            <a:buChar char="•"/>
          </a:pPr>
          <a:r>
            <a:rPr lang="en-US" sz="2500" kern="1200" dirty="0"/>
            <a:t>Lifestyles</a:t>
          </a:r>
        </a:p>
      </dsp:txBody>
      <dsp:txXfrm>
        <a:off x="2914054" y="967348"/>
        <a:ext cx="2553890" cy="3774375"/>
      </dsp:txXfrm>
    </dsp:sp>
    <dsp:sp modelId="{7029D920-C175-4951-A5F9-410083280104}">
      <dsp:nvSpPr>
        <dsp:cNvPr id="0" name=""/>
        <dsp:cNvSpPr/>
      </dsp:nvSpPr>
      <dsp:spPr>
        <a:xfrm>
          <a:off x="5825490" y="58876"/>
          <a:ext cx="2553890" cy="908472"/>
        </a:xfrm>
        <a:prstGeom prst="rect">
          <a:avLst/>
        </a:prstGeom>
        <a:gradFill rotWithShape="0">
          <a:gsLst>
            <a:gs pos="0">
              <a:schemeClr val="accent2">
                <a:hueOff val="-17325818"/>
                <a:satOff val="15657"/>
                <a:lumOff val="1768"/>
                <a:alphaOff val="0"/>
                <a:shade val="47500"/>
                <a:satMod val="137000"/>
              </a:schemeClr>
            </a:gs>
            <a:gs pos="55000">
              <a:schemeClr val="accent2">
                <a:hueOff val="-17325818"/>
                <a:satOff val="15657"/>
                <a:lumOff val="1768"/>
                <a:alphaOff val="0"/>
                <a:shade val="69000"/>
                <a:satMod val="137000"/>
              </a:schemeClr>
            </a:gs>
            <a:gs pos="100000">
              <a:schemeClr val="accent2">
                <a:hueOff val="-17325818"/>
                <a:satOff val="15657"/>
                <a:lumOff val="1768"/>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Social Influences</a:t>
          </a:r>
        </a:p>
      </dsp:txBody>
      <dsp:txXfrm>
        <a:off x="5825490" y="58876"/>
        <a:ext cx="2553890" cy="908472"/>
      </dsp:txXfrm>
    </dsp:sp>
    <dsp:sp modelId="{F59D309E-5927-4550-9B9E-FAF97F1ADF2E}">
      <dsp:nvSpPr>
        <dsp:cNvPr id="0" name=""/>
        <dsp:cNvSpPr/>
      </dsp:nvSpPr>
      <dsp:spPr>
        <a:xfrm>
          <a:off x="5825490" y="967348"/>
          <a:ext cx="2553890" cy="3774375"/>
        </a:xfrm>
        <a:prstGeom prst="rect">
          <a:avLst/>
        </a:prstGeom>
        <a:solidFill>
          <a:schemeClr val="accent2">
            <a:tint val="40000"/>
            <a:alpha val="90000"/>
            <a:hueOff val="-18821558"/>
            <a:satOff val="25857"/>
            <a:lumOff val="1461"/>
            <a:alphaOff val="0"/>
          </a:schemeClr>
        </a:solidFill>
        <a:ln w="6350" cap="rnd" cmpd="sng" algn="ctr">
          <a:solidFill>
            <a:schemeClr val="accent2">
              <a:tint val="40000"/>
              <a:alpha val="90000"/>
              <a:hueOff val="-18821558"/>
              <a:satOff val="25857"/>
              <a:lumOff val="1461"/>
              <a:alphaOff val="0"/>
            </a:schemeClr>
          </a:solidFill>
          <a:prstDash val="solid"/>
        </a:ln>
        <a:effectLst>
          <a:outerShdw blurRad="39000" dist="25400" dir="5400000" rotWithShape="0">
            <a:srgbClr val="000000">
              <a:alpha val="38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Roles</a:t>
          </a:r>
        </a:p>
        <a:p>
          <a:pPr marL="228600" lvl="1" indent="-228600" algn="l" defTabSz="1111250">
            <a:lnSpc>
              <a:spcPct val="90000"/>
            </a:lnSpc>
            <a:spcBef>
              <a:spcPct val="0"/>
            </a:spcBef>
            <a:spcAft>
              <a:spcPct val="15000"/>
            </a:spcAft>
            <a:buChar char="•"/>
          </a:pPr>
          <a:r>
            <a:rPr lang="en-US" sz="2500" kern="1200" dirty="0"/>
            <a:t>Family</a:t>
          </a:r>
        </a:p>
        <a:p>
          <a:pPr marL="228600" lvl="1" indent="-228600" algn="l" defTabSz="1111250">
            <a:lnSpc>
              <a:spcPct val="90000"/>
            </a:lnSpc>
            <a:spcBef>
              <a:spcPct val="0"/>
            </a:spcBef>
            <a:spcAft>
              <a:spcPct val="15000"/>
            </a:spcAft>
            <a:buChar char="•"/>
          </a:pPr>
          <a:r>
            <a:rPr lang="en-US" sz="2500" kern="1200" dirty="0"/>
            <a:t>Reference Groups</a:t>
          </a:r>
        </a:p>
        <a:p>
          <a:pPr marL="228600" lvl="1" indent="-228600" algn="l" defTabSz="1111250">
            <a:lnSpc>
              <a:spcPct val="90000"/>
            </a:lnSpc>
            <a:spcBef>
              <a:spcPct val="0"/>
            </a:spcBef>
            <a:spcAft>
              <a:spcPct val="15000"/>
            </a:spcAft>
            <a:buChar char="•"/>
          </a:pPr>
          <a:r>
            <a:rPr lang="en-US" sz="2500" kern="1200" dirty="0"/>
            <a:t>Opinion leaders</a:t>
          </a:r>
        </a:p>
        <a:p>
          <a:pPr marL="228600" lvl="1" indent="-228600" algn="l" defTabSz="1111250">
            <a:lnSpc>
              <a:spcPct val="90000"/>
            </a:lnSpc>
            <a:spcBef>
              <a:spcPct val="0"/>
            </a:spcBef>
            <a:spcAft>
              <a:spcPct val="15000"/>
            </a:spcAft>
            <a:buChar char="•"/>
          </a:pPr>
          <a:r>
            <a:rPr lang="en-US" sz="2500" kern="1200" dirty="0"/>
            <a:t>Social Classes</a:t>
          </a:r>
        </a:p>
        <a:p>
          <a:pPr marL="228600" lvl="1" indent="-228600" algn="l" defTabSz="1111250">
            <a:lnSpc>
              <a:spcPct val="90000"/>
            </a:lnSpc>
            <a:spcBef>
              <a:spcPct val="0"/>
            </a:spcBef>
            <a:spcAft>
              <a:spcPct val="15000"/>
            </a:spcAft>
            <a:buChar char="•"/>
          </a:pPr>
          <a:r>
            <a:rPr lang="en-US" sz="2500" kern="1200" dirty="0"/>
            <a:t>Culture &amp; Subcultures</a:t>
          </a:r>
        </a:p>
      </dsp:txBody>
      <dsp:txXfrm>
        <a:off x="5825490" y="967348"/>
        <a:ext cx="2553890" cy="37743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2146B-D07B-4A56-8BBC-731E42152642}">
      <dsp:nvSpPr>
        <dsp:cNvPr id="0" name=""/>
        <dsp:cNvSpPr/>
      </dsp:nvSpPr>
      <dsp:spPr>
        <a:xfrm>
          <a:off x="2571" y="126281"/>
          <a:ext cx="2507456" cy="722775"/>
        </a:xfrm>
        <a:prstGeom prst="rect">
          <a:avLst/>
        </a:prstGeom>
        <a:solidFill>
          <a:schemeClr val="accent2">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Market Structure &amp; Demand</a:t>
          </a:r>
        </a:p>
      </dsp:txBody>
      <dsp:txXfrm>
        <a:off x="2571" y="126281"/>
        <a:ext cx="2507456" cy="722775"/>
      </dsp:txXfrm>
    </dsp:sp>
    <dsp:sp modelId="{D2117815-1CC5-4529-A585-191BA4D3ACF4}">
      <dsp:nvSpPr>
        <dsp:cNvPr id="0" name=""/>
        <dsp:cNvSpPr/>
      </dsp:nvSpPr>
      <dsp:spPr>
        <a:xfrm>
          <a:off x="2571" y="849056"/>
          <a:ext cx="2507456" cy="3520462"/>
        </a:xfrm>
        <a:prstGeom prst="rect">
          <a:avLst/>
        </a:prstGeom>
        <a:solidFill>
          <a:schemeClr val="accent2">
            <a:tint val="40000"/>
            <a:alpha val="90000"/>
            <a:hueOff val="0"/>
            <a:satOff val="0"/>
            <a:lumOff val="0"/>
            <a:alphaOff val="0"/>
          </a:schemeClr>
        </a:solidFill>
        <a:ln w="48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Fewer, larger buyers </a:t>
          </a:r>
          <a:endParaRPr lang="en-US" sz="2000" kern="1200" dirty="0"/>
        </a:p>
        <a:p>
          <a:pPr marL="228600" lvl="1" indent="-228600" algn="l" defTabSz="889000">
            <a:lnSpc>
              <a:spcPct val="90000"/>
            </a:lnSpc>
            <a:spcBef>
              <a:spcPct val="0"/>
            </a:spcBef>
            <a:spcAft>
              <a:spcPct val="15000"/>
            </a:spcAft>
            <a:buChar char="•"/>
          </a:pPr>
          <a:r>
            <a:rPr lang="en-US" sz="2000" b="1" kern="1200" dirty="0"/>
            <a:t>Geographically concentrated</a:t>
          </a:r>
        </a:p>
        <a:p>
          <a:pPr marL="228600" lvl="1" indent="-228600" algn="l" defTabSz="889000">
            <a:lnSpc>
              <a:spcPct val="90000"/>
            </a:lnSpc>
            <a:spcBef>
              <a:spcPct val="0"/>
            </a:spcBef>
            <a:spcAft>
              <a:spcPct val="15000"/>
            </a:spcAft>
            <a:buChar char="•"/>
          </a:pPr>
          <a:r>
            <a:rPr lang="en-US" sz="2000" b="1" kern="1200" dirty="0"/>
            <a:t>Demand derived from consumers </a:t>
          </a:r>
        </a:p>
        <a:p>
          <a:pPr marL="228600" lvl="1" indent="-228600" algn="l" defTabSz="889000">
            <a:lnSpc>
              <a:spcPct val="90000"/>
            </a:lnSpc>
            <a:spcBef>
              <a:spcPct val="0"/>
            </a:spcBef>
            <a:spcAft>
              <a:spcPct val="15000"/>
            </a:spcAft>
            <a:buChar char="•"/>
          </a:pPr>
          <a:r>
            <a:rPr lang="en-US" sz="2000" b="1" kern="1200" dirty="0"/>
            <a:t>Inelastic demand </a:t>
          </a:r>
        </a:p>
        <a:p>
          <a:pPr marL="228600" lvl="1" indent="-228600" algn="l" defTabSz="889000">
            <a:lnSpc>
              <a:spcPct val="90000"/>
            </a:lnSpc>
            <a:spcBef>
              <a:spcPct val="0"/>
            </a:spcBef>
            <a:spcAft>
              <a:spcPct val="15000"/>
            </a:spcAft>
            <a:buChar char="•"/>
          </a:pPr>
          <a:r>
            <a:rPr lang="en-US" sz="2000" b="1" kern="1200" dirty="0"/>
            <a:t>Fluctuating demand</a:t>
          </a:r>
        </a:p>
      </dsp:txBody>
      <dsp:txXfrm>
        <a:off x="2571" y="849056"/>
        <a:ext cx="2507456" cy="3520462"/>
      </dsp:txXfrm>
    </dsp:sp>
    <dsp:sp modelId="{2724BA02-EAA0-44F7-89AC-5F872543EBFD}">
      <dsp:nvSpPr>
        <dsp:cNvPr id="0" name=""/>
        <dsp:cNvSpPr/>
      </dsp:nvSpPr>
      <dsp:spPr>
        <a:xfrm>
          <a:off x="2861071" y="126281"/>
          <a:ext cx="2507456" cy="722775"/>
        </a:xfrm>
        <a:prstGeom prst="rect">
          <a:avLst/>
        </a:prstGeom>
        <a:solidFill>
          <a:schemeClr val="accent2">
            <a:hueOff val="-8662909"/>
            <a:satOff val="7828"/>
            <a:lumOff val="884"/>
            <a:alphaOff val="0"/>
          </a:schemeClr>
        </a:solidFill>
        <a:ln w="48000" cap="flat" cmpd="thickThin" algn="ctr">
          <a:solidFill>
            <a:schemeClr val="accent2">
              <a:hueOff val="-8662909"/>
              <a:satOff val="7828"/>
              <a:lumOff val="8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Nature of the Buying Unit</a:t>
          </a:r>
        </a:p>
      </dsp:txBody>
      <dsp:txXfrm>
        <a:off x="2861071" y="126281"/>
        <a:ext cx="2507456" cy="722775"/>
      </dsp:txXfrm>
    </dsp:sp>
    <dsp:sp modelId="{01C80ADC-6174-419C-909D-4883AAA9837F}">
      <dsp:nvSpPr>
        <dsp:cNvPr id="0" name=""/>
        <dsp:cNvSpPr/>
      </dsp:nvSpPr>
      <dsp:spPr>
        <a:xfrm>
          <a:off x="2861071" y="849056"/>
          <a:ext cx="2507456" cy="3520462"/>
        </a:xfrm>
        <a:prstGeom prst="rect">
          <a:avLst/>
        </a:prstGeom>
        <a:solidFill>
          <a:schemeClr val="accent2">
            <a:tint val="40000"/>
            <a:alpha val="90000"/>
            <a:hueOff val="-9410779"/>
            <a:satOff val="12929"/>
            <a:lumOff val="730"/>
            <a:alphaOff val="0"/>
          </a:schemeClr>
        </a:solidFill>
        <a:ln w="48000" cap="flat" cmpd="thickThin" algn="ctr">
          <a:solidFill>
            <a:schemeClr val="accent2">
              <a:tint val="40000"/>
              <a:alpha val="90000"/>
              <a:hueOff val="-9410779"/>
              <a:satOff val="12929"/>
              <a:lumOff val="7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More buyers </a:t>
          </a:r>
          <a:endParaRPr lang="en-US" sz="2000" kern="1200" dirty="0"/>
        </a:p>
        <a:p>
          <a:pPr marL="228600" lvl="1" indent="-228600" algn="l" defTabSz="889000">
            <a:lnSpc>
              <a:spcPct val="90000"/>
            </a:lnSpc>
            <a:spcBef>
              <a:spcPct val="0"/>
            </a:spcBef>
            <a:spcAft>
              <a:spcPct val="15000"/>
            </a:spcAft>
            <a:buChar char="•"/>
          </a:pPr>
          <a:r>
            <a:rPr lang="en-US" sz="2000" b="1" kern="1200" dirty="0"/>
            <a:t>More professional purchasing effort</a:t>
          </a:r>
        </a:p>
      </dsp:txBody>
      <dsp:txXfrm>
        <a:off x="2861071" y="849056"/>
        <a:ext cx="2507456" cy="3520462"/>
      </dsp:txXfrm>
    </dsp:sp>
    <dsp:sp modelId="{C65BF79E-8B2C-4E20-AD2E-640BDA56BBF9}">
      <dsp:nvSpPr>
        <dsp:cNvPr id="0" name=""/>
        <dsp:cNvSpPr/>
      </dsp:nvSpPr>
      <dsp:spPr>
        <a:xfrm>
          <a:off x="5719571" y="126281"/>
          <a:ext cx="2507456" cy="722775"/>
        </a:xfrm>
        <a:prstGeom prst="rect">
          <a:avLst/>
        </a:prstGeom>
        <a:solidFill>
          <a:schemeClr val="accent2">
            <a:hueOff val="-17325818"/>
            <a:satOff val="15657"/>
            <a:lumOff val="1768"/>
            <a:alphaOff val="0"/>
          </a:schemeClr>
        </a:solidFill>
        <a:ln w="48000" cap="flat" cmpd="thickThin" algn="ctr">
          <a:solidFill>
            <a:schemeClr val="accent2">
              <a:hueOff val="-17325818"/>
              <a:satOff val="15657"/>
              <a:lumOff val="176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Types of Decision &amp; Decision Processes</a:t>
          </a:r>
        </a:p>
      </dsp:txBody>
      <dsp:txXfrm>
        <a:off x="5719571" y="126281"/>
        <a:ext cx="2507456" cy="722775"/>
      </dsp:txXfrm>
    </dsp:sp>
    <dsp:sp modelId="{F574DB59-2A29-4931-9DFB-951FCF604425}">
      <dsp:nvSpPr>
        <dsp:cNvPr id="0" name=""/>
        <dsp:cNvSpPr/>
      </dsp:nvSpPr>
      <dsp:spPr>
        <a:xfrm>
          <a:off x="5719571" y="849056"/>
          <a:ext cx="2507456" cy="3520462"/>
        </a:xfrm>
        <a:prstGeom prst="rect">
          <a:avLst/>
        </a:prstGeom>
        <a:solidFill>
          <a:schemeClr val="accent2">
            <a:tint val="40000"/>
            <a:alpha val="90000"/>
            <a:hueOff val="-18821558"/>
            <a:satOff val="25857"/>
            <a:lumOff val="1461"/>
            <a:alphaOff val="0"/>
          </a:schemeClr>
        </a:solidFill>
        <a:ln w="48000" cap="flat" cmpd="thickThin" algn="ctr">
          <a:solidFill>
            <a:schemeClr val="accent2">
              <a:tint val="40000"/>
              <a:alpha val="90000"/>
              <a:hueOff val="-18821558"/>
              <a:satOff val="25857"/>
              <a:lumOff val="1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More complex decisions</a:t>
          </a:r>
          <a:endParaRPr lang="en-US" sz="2000" kern="1200" dirty="0"/>
        </a:p>
        <a:p>
          <a:pPr marL="228600" lvl="1" indent="-228600" algn="l" defTabSz="889000">
            <a:lnSpc>
              <a:spcPct val="90000"/>
            </a:lnSpc>
            <a:spcBef>
              <a:spcPct val="0"/>
            </a:spcBef>
            <a:spcAft>
              <a:spcPct val="15000"/>
            </a:spcAft>
            <a:buChar char="•"/>
          </a:pPr>
          <a:r>
            <a:rPr lang="en-US" sz="2000" b="1" kern="1200" dirty="0"/>
            <a:t>Process is more formalized</a:t>
          </a:r>
        </a:p>
        <a:p>
          <a:pPr marL="228600" lvl="1" indent="-228600" algn="l" defTabSz="889000">
            <a:lnSpc>
              <a:spcPct val="90000"/>
            </a:lnSpc>
            <a:spcBef>
              <a:spcPct val="0"/>
            </a:spcBef>
            <a:spcAft>
              <a:spcPct val="15000"/>
            </a:spcAft>
            <a:buChar char="•"/>
          </a:pPr>
          <a:r>
            <a:rPr lang="en-US" sz="2000" b="1" kern="1200" dirty="0"/>
            <a:t>Buyer and seller are more dependent on each other</a:t>
          </a:r>
        </a:p>
        <a:p>
          <a:pPr marL="228600" lvl="1" indent="-228600" algn="l" defTabSz="889000">
            <a:lnSpc>
              <a:spcPct val="90000"/>
            </a:lnSpc>
            <a:spcBef>
              <a:spcPct val="0"/>
            </a:spcBef>
            <a:spcAft>
              <a:spcPct val="15000"/>
            </a:spcAft>
            <a:buChar char="•"/>
          </a:pPr>
          <a:r>
            <a:rPr lang="en-US" sz="2000" b="1" kern="1200" dirty="0"/>
            <a:t>Build close long-term relationships with customers</a:t>
          </a:r>
        </a:p>
      </dsp:txBody>
      <dsp:txXfrm>
        <a:off x="5719571" y="849056"/>
        <a:ext cx="2507456" cy="35204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B1CB5-EF6A-4EE6-B707-BD0C69A7572C}">
      <dsp:nvSpPr>
        <dsp:cNvPr id="0" name=""/>
        <dsp:cNvSpPr/>
      </dsp:nvSpPr>
      <dsp:spPr>
        <a:xfrm rot="5400000">
          <a:off x="-253567" y="970284"/>
          <a:ext cx="1514030" cy="182835"/>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27121-41BF-4030-BAD6-B8818A61E137}">
      <dsp:nvSpPr>
        <dsp:cNvPr id="0" name=""/>
        <dsp:cNvSpPr/>
      </dsp:nvSpPr>
      <dsp:spPr>
        <a:xfrm>
          <a:off x="92347" y="520"/>
          <a:ext cx="2031503" cy="1218902"/>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Problem recognition</a:t>
          </a:r>
        </a:p>
      </dsp:txBody>
      <dsp:txXfrm>
        <a:off x="128047" y="36220"/>
        <a:ext cx="1960103" cy="1147502"/>
      </dsp:txXfrm>
    </dsp:sp>
    <dsp:sp modelId="{D7A4AA53-602A-419E-990C-EBFCA820FC2C}">
      <dsp:nvSpPr>
        <dsp:cNvPr id="0" name=""/>
        <dsp:cNvSpPr/>
      </dsp:nvSpPr>
      <dsp:spPr>
        <a:xfrm rot="5400000">
          <a:off x="-253567" y="2493912"/>
          <a:ext cx="1514030" cy="182835"/>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506C50-8F9A-4663-907F-4C8054930522}">
      <dsp:nvSpPr>
        <dsp:cNvPr id="0" name=""/>
        <dsp:cNvSpPr/>
      </dsp:nvSpPr>
      <dsp:spPr>
        <a:xfrm>
          <a:off x="92347" y="1524148"/>
          <a:ext cx="2031503" cy="1218902"/>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General need description</a:t>
          </a:r>
        </a:p>
      </dsp:txBody>
      <dsp:txXfrm>
        <a:off x="128047" y="1559848"/>
        <a:ext cx="1960103" cy="1147502"/>
      </dsp:txXfrm>
    </dsp:sp>
    <dsp:sp modelId="{F1083053-1FD7-427F-8F58-7BB297726D6A}">
      <dsp:nvSpPr>
        <dsp:cNvPr id="0" name=""/>
        <dsp:cNvSpPr/>
      </dsp:nvSpPr>
      <dsp:spPr>
        <a:xfrm>
          <a:off x="508246" y="3255725"/>
          <a:ext cx="2692302" cy="182835"/>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095A0C-1157-4EA7-8F2E-B8C00CA36913}">
      <dsp:nvSpPr>
        <dsp:cNvPr id="0" name=""/>
        <dsp:cNvSpPr/>
      </dsp:nvSpPr>
      <dsp:spPr>
        <a:xfrm>
          <a:off x="92347" y="3047776"/>
          <a:ext cx="2031503" cy="1218902"/>
        </a:xfrm>
        <a:prstGeom prst="roundRect">
          <a:avLst>
            <a:gd name="adj" fmla="val 10000"/>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Product specification</a:t>
          </a:r>
        </a:p>
      </dsp:txBody>
      <dsp:txXfrm>
        <a:off x="128047" y="3083476"/>
        <a:ext cx="1960103" cy="1147502"/>
      </dsp:txXfrm>
    </dsp:sp>
    <dsp:sp modelId="{24C88D4C-802C-489D-A3FE-E33C68F5945C}">
      <dsp:nvSpPr>
        <dsp:cNvPr id="0" name=""/>
        <dsp:cNvSpPr/>
      </dsp:nvSpPr>
      <dsp:spPr>
        <a:xfrm rot="16200000">
          <a:off x="2448332" y="2493912"/>
          <a:ext cx="1514030" cy="182835"/>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B60AFB-E63D-41F1-8DFC-A24045A63342}">
      <dsp:nvSpPr>
        <dsp:cNvPr id="0" name=""/>
        <dsp:cNvSpPr/>
      </dsp:nvSpPr>
      <dsp:spPr>
        <a:xfrm>
          <a:off x="2794248" y="3047776"/>
          <a:ext cx="2031503" cy="1218902"/>
        </a:xfrm>
        <a:prstGeom prst="roundRect">
          <a:avLst>
            <a:gd name="adj" fmla="val 10000"/>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Supplier search</a:t>
          </a:r>
        </a:p>
      </dsp:txBody>
      <dsp:txXfrm>
        <a:off x="2829948" y="3083476"/>
        <a:ext cx="1960103" cy="1147502"/>
      </dsp:txXfrm>
    </dsp:sp>
    <dsp:sp modelId="{DB7B1067-6140-48ED-9C12-E655B7F35D55}">
      <dsp:nvSpPr>
        <dsp:cNvPr id="0" name=""/>
        <dsp:cNvSpPr/>
      </dsp:nvSpPr>
      <dsp:spPr>
        <a:xfrm rot="16200000">
          <a:off x="2448332" y="970284"/>
          <a:ext cx="1514030" cy="182835"/>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89F86D-68E9-44B8-B9BF-DDDFCB747479}">
      <dsp:nvSpPr>
        <dsp:cNvPr id="0" name=""/>
        <dsp:cNvSpPr/>
      </dsp:nvSpPr>
      <dsp:spPr>
        <a:xfrm>
          <a:off x="2794248" y="1524148"/>
          <a:ext cx="2031503" cy="1218902"/>
        </a:xfrm>
        <a:prstGeom prst="roundRect">
          <a:avLst>
            <a:gd name="adj" fmla="val 10000"/>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Proposal solicitation</a:t>
          </a:r>
        </a:p>
      </dsp:txBody>
      <dsp:txXfrm>
        <a:off x="2829948" y="1559848"/>
        <a:ext cx="1960103" cy="1147502"/>
      </dsp:txXfrm>
    </dsp:sp>
    <dsp:sp modelId="{D946CAC7-0243-4B7D-ADF0-A2EA97883216}">
      <dsp:nvSpPr>
        <dsp:cNvPr id="0" name=""/>
        <dsp:cNvSpPr/>
      </dsp:nvSpPr>
      <dsp:spPr>
        <a:xfrm>
          <a:off x="3210146" y="208470"/>
          <a:ext cx="2692302" cy="182835"/>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C00725-09D1-4790-810F-0A2E3336FB22}">
      <dsp:nvSpPr>
        <dsp:cNvPr id="0" name=""/>
        <dsp:cNvSpPr/>
      </dsp:nvSpPr>
      <dsp:spPr>
        <a:xfrm>
          <a:off x="2794248" y="520"/>
          <a:ext cx="2031503" cy="1218902"/>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Supplier selection</a:t>
          </a:r>
        </a:p>
      </dsp:txBody>
      <dsp:txXfrm>
        <a:off x="2829948" y="36220"/>
        <a:ext cx="1960103" cy="1147502"/>
      </dsp:txXfrm>
    </dsp:sp>
    <dsp:sp modelId="{DE2B298A-B572-4A76-ACBB-8BE0EA604F72}">
      <dsp:nvSpPr>
        <dsp:cNvPr id="0" name=""/>
        <dsp:cNvSpPr/>
      </dsp:nvSpPr>
      <dsp:spPr>
        <a:xfrm rot="5400000">
          <a:off x="5150232" y="970284"/>
          <a:ext cx="1514030" cy="182835"/>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8E0D40-7AAE-4C69-9CDC-5E8179A23C10}">
      <dsp:nvSpPr>
        <dsp:cNvPr id="0" name=""/>
        <dsp:cNvSpPr/>
      </dsp:nvSpPr>
      <dsp:spPr>
        <a:xfrm>
          <a:off x="5496148" y="520"/>
          <a:ext cx="2031503" cy="1218902"/>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Order-routine specification</a:t>
          </a:r>
        </a:p>
      </dsp:txBody>
      <dsp:txXfrm>
        <a:off x="5531848" y="36220"/>
        <a:ext cx="1960103" cy="1147502"/>
      </dsp:txXfrm>
    </dsp:sp>
    <dsp:sp modelId="{E205ABCC-E70F-4934-BF6E-38F52675C974}">
      <dsp:nvSpPr>
        <dsp:cNvPr id="0" name=""/>
        <dsp:cNvSpPr/>
      </dsp:nvSpPr>
      <dsp:spPr>
        <a:xfrm>
          <a:off x="5496148" y="1524148"/>
          <a:ext cx="2031503" cy="1218902"/>
        </a:xfrm>
        <a:prstGeom prst="roundRect">
          <a:avLst>
            <a:gd name="adj" fmla="val 10000"/>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Performance review</a:t>
          </a:r>
        </a:p>
      </dsp:txBody>
      <dsp:txXfrm>
        <a:off x="5531848" y="1559848"/>
        <a:ext cx="1960103" cy="114750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D877E-FED3-489A-9524-C7B53AF827D4}" type="datetimeFigureOut">
              <a:rPr lang="en-US" smtClean="0"/>
              <a:pPr/>
              <a:t>11/21/2022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F460E-6A62-4476-970D-9DD80BA6D2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4E07FD4-6400-44E2-B728-489F9DAC5D4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1AAC8D-B595-4BB3-A628-7D0268C454C4}" type="slidenum">
              <a:rPr lang="en-US" smtClean="0"/>
              <a:pPr/>
              <a:t>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1AAC8D-B595-4BB3-A628-7D0268C454C4}" type="slidenum">
              <a:rPr lang="en-US" smtClean="0"/>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85000"/>
              </a:lnSpc>
              <a:spcAft>
                <a:spcPct val="50000"/>
              </a:spcAft>
            </a:pPr>
            <a:r>
              <a:rPr lang="en-US" sz="1200" b="1" dirty="0"/>
              <a:t>Characteristics of Organizational Markets</a:t>
            </a:r>
          </a:p>
          <a:p>
            <a:pPr>
              <a:lnSpc>
                <a:spcPct val="85000"/>
              </a:lnSpc>
              <a:spcAft>
                <a:spcPct val="50000"/>
              </a:spcAft>
            </a:pPr>
            <a:r>
              <a:rPr lang="en-US" sz="1200" i="1" dirty="0"/>
              <a:t>Market Structure and Demand.  </a:t>
            </a:r>
            <a:r>
              <a:rPr lang="en-US" sz="1200" dirty="0"/>
              <a:t>Business markets have far fewer buyers than consumer markets.  Business markets are much more geographically concentrated.  Business demand is derived demand coming from the demand for the consumer goods the organization produces.  Demand is more inelastic and more fluctuating.</a:t>
            </a:r>
          </a:p>
          <a:p>
            <a:pPr>
              <a:lnSpc>
                <a:spcPct val="85000"/>
              </a:lnSpc>
              <a:spcAft>
                <a:spcPct val="50000"/>
              </a:spcAft>
            </a:pPr>
            <a:r>
              <a:rPr lang="en-US" sz="1200" i="1" dirty="0"/>
              <a:t>Nature of the Buying Unit.  </a:t>
            </a:r>
            <a:r>
              <a:rPr lang="en-US" sz="1200" dirty="0"/>
              <a:t>Business markets have more buyers and more professional purchasing procedures.  Purchasing agents may be career professionals highly trained in how to buy better.  As purchases become more complex, more people are likely to become involved in the purchase decision.</a:t>
            </a:r>
          </a:p>
          <a:p>
            <a:pPr>
              <a:lnSpc>
                <a:spcPct val="85000"/>
              </a:lnSpc>
              <a:spcAft>
                <a:spcPct val="50000"/>
              </a:spcAft>
            </a:pPr>
            <a:r>
              <a:rPr lang="en-US" sz="1200" i="1" dirty="0"/>
              <a:t>Types of Decisions.  </a:t>
            </a:r>
            <a:r>
              <a:rPr lang="en-US" sz="1200" dirty="0"/>
              <a:t>Business buying decisions may be more complex due to the large amounts of money involved, technical specification considerations, and the interaction and coordination of more people in the buying process.</a:t>
            </a:r>
          </a:p>
          <a:p>
            <a:pPr>
              <a:lnSpc>
                <a:spcPct val="85000"/>
              </a:lnSpc>
              <a:spcAft>
                <a:spcPct val="50000"/>
              </a:spcAft>
            </a:pPr>
            <a:r>
              <a:rPr lang="en-US" sz="1200" i="1" dirty="0"/>
              <a:t>Decision Process.  </a:t>
            </a:r>
            <a:r>
              <a:rPr lang="en-US" sz="1200" dirty="0"/>
              <a:t>Beyond the complexity of the decision business buying is more formalized, often with written procedures.  Also, business buying decisions feature buyer-seller relationships that are more dependent upon each other than consumer buying situations.  Both buyer and seller have fewer options to do business elsewhere than do consumer buyer and sellers.</a:t>
            </a:r>
          </a:p>
          <a:p>
            <a:pPr>
              <a:lnSpc>
                <a:spcPct val="85000"/>
              </a:lnSpc>
              <a:spcAft>
                <a:spcPct val="50000"/>
              </a:spcAft>
            </a:pPr>
            <a:r>
              <a:rPr lang="en-US" sz="1200" dirty="0"/>
              <a:t>Other Characteristics</a:t>
            </a:r>
          </a:p>
          <a:p>
            <a:pPr>
              <a:lnSpc>
                <a:spcPct val="85000"/>
              </a:lnSpc>
              <a:spcAft>
                <a:spcPct val="50000"/>
              </a:spcAft>
            </a:pPr>
            <a:r>
              <a:rPr lang="en-US" sz="1200" i="1" dirty="0"/>
              <a:t>Direct Purchasing.</a:t>
            </a:r>
            <a:r>
              <a:rPr lang="en-US" sz="1200" dirty="0"/>
              <a:t>  Business buyers usually buy direct from producers.</a:t>
            </a:r>
          </a:p>
          <a:p>
            <a:pPr>
              <a:lnSpc>
                <a:spcPct val="85000"/>
              </a:lnSpc>
              <a:spcAft>
                <a:spcPct val="50000"/>
              </a:spcAft>
            </a:pPr>
            <a:r>
              <a:rPr lang="en-US" sz="1200" i="1" dirty="0"/>
              <a:t>Reciprocity</a:t>
            </a:r>
            <a:r>
              <a:rPr lang="en-US" sz="1200" dirty="0"/>
              <a:t>.  Business buyers often practice reciprocity, selecting suppliers who also buy from them.</a:t>
            </a:r>
          </a:p>
          <a:p>
            <a:pPr>
              <a:lnSpc>
                <a:spcPct val="85000"/>
              </a:lnSpc>
              <a:spcAft>
                <a:spcPct val="50000"/>
              </a:spcAft>
            </a:pPr>
            <a:r>
              <a:rPr lang="en-US" sz="1200" i="1" dirty="0"/>
              <a:t>Leasing</a:t>
            </a:r>
            <a:r>
              <a:rPr lang="en-US" sz="1200" dirty="0"/>
              <a:t>.  Many businesses lease rather than buy equipment.  Leasing gains a number of advantages over buying such as having more capital, having newer products, and tax incentives.</a:t>
            </a:r>
          </a:p>
        </p:txBody>
      </p:sp>
      <p:sp>
        <p:nvSpPr>
          <p:cNvPr id="4" name="Slide Number Placeholder 3"/>
          <p:cNvSpPr>
            <a:spLocks noGrp="1"/>
          </p:cNvSpPr>
          <p:nvPr>
            <p:ph type="sldNum" sz="quarter" idx="10"/>
          </p:nvPr>
        </p:nvSpPr>
        <p:spPr/>
        <p:txBody>
          <a:bodyPr/>
          <a:lstStyle/>
          <a:p>
            <a:fld id="{1E1AAC8D-B595-4BB3-A628-7D0268C454C4}" type="slidenum">
              <a:rPr lang="en-US" smtClean="0"/>
              <a:pPr/>
              <a:t>43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E5EA3A0-1CBC-446B-91F5-58239DF2551F}" type="slidenum">
              <a:rPr lang="en-US"/>
              <a:pPr/>
              <a:t>6</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AF51016-081D-437E-97B7-19B71C8265BC}" type="slidenum">
              <a:rPr lang="en-US"/>
              <a:pPr/>
              <a:t>7</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xfrm>
            <a:off x="913805" y="4340680"/>
            <a:ext cx="5030391" cy="4113892"/>
          </a:xfrm>
        </p:spPr>
        <p:txBody>
          <a:bodyPr lIns="89823" tIns="44911" rIns="89823" bIns="44911"/>
          <a:lstStyle/>
          <a:p>
            <a:r>
              <a:rPr lang="en-US"/>
              <a:t>There are three sets of ways to infer customer value….no one is the “best” and they can and should complement each other in use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The personal consumer </a:t>
            </a:r>
            <a:r>
              <a:rPr lang="en-US"/>
              <a:t>is sometimes called the end user or ultimate consumer.  This is you when you go to Best Buy to purchase a new television for your home.  </a:t>
            </a:r>
            <a:r>
              <a:rPr lang="en-US" b="1"/>
              <a:t>The organizational consumer </a:t>
            </a:r>
            <a:r>
              <a:rPr lang="en-US"/>
              <a:t>is buying for the organization or to re-sell to the personal consumer.  Although both types of consumer entities are important, we will be focusing on the personal consumer throughout these presentations.</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1E1CC0-F3DB-443E-AB53-E49F8D83759C}" type="slidenum">
              <a:rPr lang="en-US"/>
              <a:pPr fontAlgn="base">
                <a:spcBef>
                  <a:spcPct val="0"/>
                </a:spcBef>
                <a:spcAft>
                  <a:spcPct val="0"/>
                </a:spcAft>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C7959-B82D-4AA6-9C74-7E84B2AE32AD}" type="slidenum">
              <a:rPr lang="en-US"/>
              <a:pPr/>
              <a:t>13</a:t>
            </a:fld>
            <a:endParaRPr lang="en-US"/>
          </a:p>
        </p:txBody>
      </p:sp>
      <p:sp>
        <p:nvSpPr>
          <p:cNvPr id="999426" name="Rectangle 2"/>
          <p:cNvSpPr>
            <a:spLocks noGrp="1" noRot="1" noChangeAspect="1" noChangeArrowheads="1" noTextEdit="1"/>
          </p:cNvSpPr>
          <p:nvPr>
            <p:ph type="sldImg"/>
          </p:nvPr>
        </p:nvSpPr>
        <p:spPr>
          <a:ln/>
        </p:spPr>
      </p:sp>
      <p:sp>
        <p:nvSpPr>
          <p:cNvPr id="99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This model will guide your studies of consumer behavior.  The </a:t>
            </a:r>
            <a:r>
              <a:rPr lang="en-US" b="1" dirty="0"/>
              <a:t>input stage </a:t>
            </a:r>
            <a:r>
              <a:rPr lang="en-US" dirty="0"/>
              <a:t>includes sources of information to the consumer – how they learn and are influenced by the marketer and their environment.</a:t>
            </a:r>
          </a:p>
          <a:p>
            <a:pPr eaLnBrk="1" hangingPunct="1">
              <a:spcBef>
                <a:spcPct val="0"/>
              </a:spcBef>
            </a:pPr>
            <a:r>
              <a:rPr lang="en-US" dirty="0"/>
              <a:t>The </a:t>
            </a:r>
            <a:r>
              <a:rPr lang="en-US" b="1" dirty="0"/>
              <a:t>process stage </a:t>
            </a:r>
            <a:r>
              <a:rPr lang="en-US" dirty="0"/>
              <a:t>ties to the decision-making process the consumer undergoes when considering a purchase.  It moves from the inputs to the psychological factors involved in recognizing a need, searching for information, and evaluating alternatives.</a:t>
            </a:r>
          </a:p>
          <a:p>
            <a:pPr eaLnBrk="1" hangingPunct="1">
              <a:spcBef>
                <a:spcPct val="0"/>
              </a:spcBef>
            </a:pPr>
            <a:r>
              <a:rPr lang="en-US" dirty="0"/>
              <a:t>The </a:t>
            </a:r>
            <a:r>
              <a:rPr lang="en-US" b="1" dirty="0"/>
              <a:t>output stage </a:t>
            </a:r>
            <a:r>
              <a:rPr lang="en-US" dirty="0"/>
              <a:t>involves the actual purchase and the post-purchase evaluation.  This post-purchase evaluation ties to the satisfaction topics discussed earlier in this presentation and the importance of customer loyalty to marketing’s profitability.</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DD4BE2-1ADC-4A89-8749-3D60F34DAFBB}" type="slidenum">
              <a:rPr lang="en-US"/>
              <a:pPr fontAlgn="base">
                <a:spcBef>
                  <a:spcPct val="0"/>
                </a:spcBef>
                <a:spcAft>
                  <a:spcPct val="0"/>
                </a:spcAft>
                <a:defRPr/>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recognition= Need Recognition</a:t>
            </a:r>
            <a:endParaRPr lang="en-IN" dirty="0"/>
          </a:p>
        </p:txBody>
      </p:sp>
      <p:sp>
        <p:nvSpPr>
          <p:cNvPr id="4" name="Slide Number Placeholder 3"/>
          <p:cNvSpPr>
            <a:spLocks noGrp="1"/>
          </p:cNvSpPr>
          <p:nvPr>
            <p:ph type="sldNum" sz="quarter" idx="5"/>
          </p:nvPr>
        </p:nvSpPr>
        <p:spPr/>
        <p:txBody>
          <a:bodyPr/>
          <a:lstStyle/>
          <a:p>
            <a:fld id="{3F6F460E-6A62-4476-970D-9DD80BA6D231}" type="slidenum">
              <a:rPr lang="en-US" smtClean="0"/>
              <a:pPr/>
              <a:t>16</a:t>
            </a:fld>
            <a:endParaRPr lang="en-US"/>
          </a:p>
        </p:txBody>
      </p:sp>
    </p:spTree>
    <p:extLst>
      <p:ext uri="{BB962C8B-B14F-4D97-AF65-F5344CB8AC3E}">
        <p14:creationId xmlns:p14="http://schemas.microsoft.com/office/powerpoint/2010/main" val="162800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DB9193-1335-44E0-AC8F-425ABD609EA3}" type="slidenum">
              <a:rPr lang="en-US" smtClean="0"/>
              <a:pPr fontAlgn="base">
                <a:spcBef>
                  <a:spcPct val="0"/>
                </a:spcBef>
                <a:spcAft>
                  <a:spcPct val="0"/>
                </a:spcAft>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1AAC8D-B595-4BB3-A628-7D0268C454C4}"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atin typeface="Aharoni" pitchFamily="2" charset="-79"/>
                <a:cs typeface="Aharoni" pitchFamily="2" charset="-79"/>
              </a:defRPr>
            </a:lvl1pPr>
            <a:extLst/>
          </a:lstStyle>
          <a:p>
            <a:r>
              <a:rPr kumimoji="0" lang="en-US" dirty="0"/>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5CD4296-5A7C-417D-A486-9A312FFCDDCC}"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C6138-26F8-4050-BB64-F79E56237639}"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CD4296-5A7C-417D-A486-9A312FFCDDCC}"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C6138-26F8-4050-BB64-F79E562376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CD4296-5A7C-417D-A486-9A312FFCDDCC}" type="datetimeFigureOut">
              <a:rPr lang="en-US" smtClean="0"/>
              <a:pPr/>
              <a:t>11/21/2022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9FC6138-26F8-4050-BB64-F79E562376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0625" y="2143125"/>
            <a:ext cx="3305175" cy="3819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3125"/>
            <a:ext cx="3305175" cy="3819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CD4296-5A7C-417D-A486-9A312FFCDDCC}"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C6138-26F8-4050-BB64-F79E5623763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7938" y="381000"/>
            <a:ext cx="1785937" cy="5581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0125" y="381000"/>
            <a:ext cx="5205413" cy="5581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00125" y="381000"/>
            <a:ext cx="7143750" cy="990600"/>
          </a:xfrm>
        </p:spPr>
        <p:txBody>
          <a:bodyPr/>
          <a:lstStyle/>
          <a:p>
            <a:r>
              <a:rPr lang="en-US"/>
              <a:t>Click to edit Master title style</a:t>
            </a:r>
          </a:p>
        </p:txBody>
      </p:sp>
      <p:sp>
        <p:nvSpPr>
          <p:cNvPr id="3" name="Content Placeholder 2"/>
          <p:cNvSpPr>
            <a:spLocks noGrp="1"/>
          </p:cNvSpPr>
          <p:nvPr>
            <p:ph sz="half" idx="1"/>
          </p:nvPr>
        </p:nvSpPr>
        <p:spPr>
          <a:xfrm>
            <a:off x="1190625" y="2143125"/>
            <a:ext cx="33051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2143125"/>
            <a:ext cx="33051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00125" y="381000"/>
            <a:ext cx="7143750" cy="990600"/>
          </a:xfrm>
        </p:spPr>
        <p:txBody>
          <a:bodyPr/>
          <a:lstStyle/>
          <a:p>
            <a:r>
              <a:rPr lang="en-US"/>
              <a:t>Click to edit Master title style</a:t>
            </a:r>
          </a:p>
        </p:txBody>
      </p:sp>
      <p:sp>
        <p:nvSpPr>
          <p:cNvPr id="3" name="Table Placeholder 2"/>
          <p:cNvSpPr>
            <a:spLocks noGrp="1"/>
          </p:cNvSpPr>
          <p:nvPr>
            <p:ph type="tbl" idx="1"/>
          </p:nvPr>
        </p:nvSpPr>
        <p:spPr>
          <a:xfrm>
            <a:off x="1190625" y="2143125"/>
            <a:ext cx="6762750" cy="3819525"/>
          </a:xfrm>
        </p:spPr>
        <p:txBody>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125" y="381000"/>
            <a:ext cx="7143750" cy="990600"/>
          </a:xfrm>
        </p:spPr>
        <p:txBody>
          <a:bodyPr/>
          <a:lstStyle/>
          <a:p>
            <a:r>
              <a:rPr lang="en-US"/>
              <a:t>Click to edit Master title style</a:t>
            </a:r>
          </a:p>
        </p:txBody>
      </p:sp>
      <p:sp>
        <p:nvSpPr>
          <p:cNvPr id="3" name="Text Placeholder 2"/>
          <p:cNvSpPr>
            <a:spLocks noGrp="1"/>
          </p:cNvSpPr>
          <p:nvPr>
            <p:ph type="body" sz="half" idx="1"/>
          </p:nvPr>
        </p:nvSpPr>
        <p:spPr>
          <a:xfrm>
            <a:off x="1190625" y="2143125"/>
            <a:ext cx="33051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2143125"/>
            <a:ext cx="3305175" cy="183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29088"/>
            <a:ext cx="3305175" cy="1833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125" y="381000"/>
            <a:ext cx="7143750" cy="990600"/>
          </a:xfrm>
        </p:spPr>
        <p:txBody>
          <a:bodyPr/>
          <a:lstStyle/>
          <a:p>
            <a:r>
              <a:rPr lang="en-US"/>
              <a:t>Click to edit Master title style</a:t>
            </a:r>
          </a:p>
        </p:txBody>
      </p:sp>
      <p:sp>
        <p:nvSpPr>
          <p:cNvPr id="3" name="Text Placeholder 2"/>
          <p:cNvSpPr>
            <a:spLocks noGrp="1"/>
          </p:cNvSpPr>
          <p:nvPr>
            <p:ph type="body" sz="half" idx="1"/>
          </p:nvPr>
        </p:nvSpPr>
        <p:spPr>
          <a:xfrm>
            <a:off x="1190625" y="2143125"/>
            <a:ext cx="33051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3125"/>
            <a:ext cx="33051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5CD4296-5A7C-417D-A486-9A312FFCDDCC}"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C6138-26F8-4050-BB64-F79E562376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5CD4296-5A7C-417D-A486-9A312FFCDDCC}" type="datetimeFigureOut">
              <a:rPr lang="en-US" smtClean="0"/>
              <a:pPr/>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C6138-26F8-4050-BB64-F79E562376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5CD4296-5A7C-417D-A486-9A312FFCDDCC}" type="datetimeFigureOut">
              <a:rPr lang="en-US" smtClean="0"/>
              <a:pPr/>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C6138-26F8-4050-BB64-F79E562376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5CD4296-5A7C-417D-A486-9A312FFCDDCC}" type="datetimeFigureOut">
              <a:rPr lang="en-US" smtClean="0"/>
              <a:pPr/>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C6138-26F8-4050-BB64-F79E562376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D4296-5A7C-417D-A486-9A312FFCDDCC}" type="datetimeFigureOut">
              <a:rPr lang="en-US" smtClean="0"/>
              <a:pPr/>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C6138-26F8-4050-BB64-F79E562376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CD4296-5A7C-417D-A486-9A312FFCDDCC}" type="datetimeFigureOut">
              <a:rPr lang="en-US" smtClean="0"/>
              <a:pPr/>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C6138-26F8-4050-BB64-F79E56237639}"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5CD4296-5A7C-417D-A486-9A312FFCDDCC}" type="datetimeFigureOut">
              <a:rPr lang="en-US" smtClean="0"/>
              <a:pPr/>
              <a:t>11/21/2022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9FC6138-26F8-4050-BB64-F79E5623763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5CD4296-5A7C-417D-A486-9A312FFCDDCC}" type="datetimeFigureOut">
              <a:rPr lang="en-US" smtClean="0"/>
              <a:pPr/>
              <a:t>11/21/2022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9FC6138-26F8-4050-BB64-F79E562376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Aharoni" pitchFamily="2" charset="-79"/>
          <a:ea typeface="+mj-ea"/>
          <a:cs typeface="Aharoni" pitchFamily="2" charset="-79"/>
        </a:defRPr>
      </a:lvl1pPr>
      <a:extLst/>
    </p:titleStyle>
    <p:bodyStyle>
      <a:lvl1pPr marL="438912" indent="-320040" algn="l" rtl="0" eaLnBrk="1" latinLnBrk="0" hangingPunct="1">
        <a:spcBef>
          <a:spcPts val="0"/>
        </a:spcBef>
        <a:buClr>
          <a:schemeClr val="accent1"/>
        </a:buClr>
        <a:buSzPct val="80000"/>
        <a:buFont typeface="Wingdings 2"/>
        <a:buChar char=""/>
        <a:defRPr kumimoji="0" sz="3200" b="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90000"/>
        <a:buFont typeface="Wingdings"/>
        <a:buChar char=""/>
        <a:defRPr kumimoji="0" sz="2800" b="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Font typeface="Arial"/>
        <a:buChar char="▪"/>
        <a:defRPr kumimoji="0" sz="2400" b="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Font typeface="Arial"/>
        <a:buChar char="▪"/>
        <a:defRPr kumimoji="0" sz="2000" b="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Font typeface="Wingdings 3"/>
        <a:buChar char=""/>
        <a:defRPr kumimoji="0" lang="en-US" sz="2000" b="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title"/>
          </p:nvPr>
        </p:nvSpPr>
        <p:spPr bwMode="auto">
          <a:xfrm>
            <a:off x="1000125" y="381000"/>
            <a:ext cx="7143750" cy="990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Slide Title</a:t>
            </a:r>
          </a:p>
        </p:txBody>
      </p:sp>
      <p:sp>
        <p:nvSpPr>
          <p:cNvPr id="1039" name="Rectangle 15"/>
          <p:cNvSpPr>
            <a:spLocks noGrp="1" noChangeArrowheads="1"/>
          </p:cNvSpPr>
          <p:nvPr>
            <p:ph type="body" idx="1"/>
          </p:nvPr>
        </p:nvSpPr>
        <p:spPr bwMode="auto">
          <a:xfrm>
            <a:off x="1190625" y="2143125"/>
            <a:ext cx="6762750" cy="38195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1040" name="Line 16"/>
          <p:cNvSpPr>
            <a:spLocks noChangeShapeType="1"/>
          </p:cNvSpPr>
          <p:nvPr userDrawn="1"/>
        </p:nvSpPr>
        <p:spPr bwMode="auto">
          <a:xfrm>
            <a:off x="939800" y="1524000"/>
            <a:ext cx="7264400" cy="0"/>
          </a:xfrm>
          <a:prstGeom prst="line">
            <a:avLst/>
          </a:prstGeom>
          <a:noFill/>
          <a:ln w="127000">
            <a:solidFill>
              <a:srgbClr val="919191"/>
            </a:solidFill>
            <a:prstDash val="sysDot"/>
            <a:round/>
            <a:headEnd type="none" w="sm" len="sm"/>
            <a:tailEnd type="none" w="sm" len="sm"/>
          </a:ln>
          <a:effectLst/>
        </p:spPr>
        <p:txBody>
          <a:bodyPr wrap="none" anchor="ct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1041" name="Rectangle 17"/>
          <p:cNvSpPr>
            <a:spLocks noChangeArrowheads="1"/>
          </p:cNvSpPr>
          <p:nvPr userDrawn="1"/>
        </p:nvSpPr>
        <p:spPr bwMode="auto">
          <a:xfrm>
            <a:off x="6350" y="6350"/>
            <a:ext cx="9131300" cy="6845300"/>
          </a:xfrm>
          <a:prstGeom prst="rect">
            <a:avLst/>
          </a:prstGeom>
          <a:noFill/>
          <a:ln w="12700">
            <a:solidFill>
              <a:schemeClr val="bg2"/>
            </a:solidFill>
            <a:miter lim="800000"/>
            <a:headEnd/>
            <a:tailEnd/>
          </a:ln>
          <a:effectLst/>
        </p:spPr>
        <p:txBody>
          <a:bodyPr wrap="none" anchor="ctr"/>
          <a:lstStyle/>
          <a:p>
            <a:pPr algn="ctr" eaLnBrk="0" fontAlgn="base" hangingPunct="0">
              <a:spcBef>
                <a:spcPct val="0"/>
              </a:spcBef>
              <a:spcAft>
                <a:spcPct val="0"/>
              </a:spcAft>
            </a:pPr>
            <a:endParaRPr lang="en-US" sz="1200" b="1">
              <a:solidFill>
                <a:srgbClr val="1203C2"/>
              </a:solidFill>
              <a:latin typeface="Symbol" pitchFamily="18" charset="2"/>
            </a:endParaRPr>
          </a:p>
        </p:txBody>
      </p:sp>
      <p:pic>
        <p:nvPicPr>
          <p:cNvPr id="1042" name="Picture 18" descr="Marketing-Engineering-Logo2"/>
          <p:cNvPicPr>
            <a:picLocks noChangeAspect="1" noChangeArrowheads="1"/>
          </p:cNvPicPr>
          <p:nvPr userDrawn="1"/>
        </p:nvPicPr>
        <p:blipFill>
          <a:blip r:embed="rId17" cstate="print"/>
          <a:srcRect/>
          <a:stretch>
            <a:fillRect/>
          </a:stretch>
        </p:blipFill>
        <p:spPr bwMode="auto">
          <a:xfrm>
            <a:off x="42863" y="6115050"/>
            <a:ext cx="1905000" cy="742950"/>
          </a:xfrm>
          <a:prstGeom prst="rect">
            <a:avLst/>
          </a:prstGeom>
          <a:noFill/>
        </p:spPr>
      </p:pic>
      <p:sp>
        <p:nvSpPr>
          <p:cNvPr id="1043" name="Text Box 19"/>
          <p:cNvSpPr txBox="1">
            <a:spLocks noChangeArrowheads="1"/>
          </p:cNvSpPr>
          <p:nvPr userDrawn="1"/>
        </p:nvSpPr>
        <p:spPr bwMode="auto">
          <a:xfrm>
            <a:off x="6329363" y="6553200"/>
            <a:ext cx="2814637" cy="274638"/>
          </a:xfrm>
          <a:prstGeom prst="rect">
            <a:avLst/>
          </a:prstGeom>
          <a:noFill/>
          <a:ln w="12700">
            <a:noFill/>
            <a:miter lim="800000"/>
            <a:headEnd type="none" w="sm" len="sm"/>
            <a:tailEnd type="none" w="sm" len="sm"/>
          </a:ln>
          <a:effectLst/>
        </p:spPr>
        <p:txBody>
          <a:bodyPr wrap="none">
            <a:spAutoFit/>
          </a:bodyPr>
          <a:lstStyle/>
          <a:p>
            <a:pPr algn="r" eaLnBrk="0" fontAlgn="base" hangingPunct="0">
              <a:spcBef>
                <a:spcPct val="0"/>
              </a:spcBef>
              <a:spcAft>
                <a:spcPct val="0"/>
              </a:spcAft>
            </a:pPr>
            <a:r>
              <a:rPr lang="en-US" sz="1200">
                <a:solidFill>
                  <a:srgbClr val="063DE8"/>
                </a:solidFill>
              </a:rPr>
              <a:t>Principles Chapter 2: Customer Value - </a:t>
            </a:r>
            <a:fld id="{507D3B1A-8247-4095-B761-FFB98D4FB7B3}" type="slidenum">
              <a:rPr lang="en-US" sz="1200" smtClean="0">
                <a:solidFill>
                  <a:srgbClr val="063DE8"/>
                </a:solidFill>
              </a:rPr>
              <a:pPr algn="r" eaLnBrk="0" fontAlgn="base" hangingPunct="0">
                <a:spcBef>
                  <a:spcPct val="0"/>
                </a:spcBef>
                <a:spcAft>
                  <a:spcPct val="0"/>
                </a:spcAft>
              </a:pPr>
              <a:t>‹#›</a:t>
            </a:fld>
            <a:endParaRPr lang="en-US" sz="1200">
              <a:solidFill>
                <a:srgbClr val="063DE8"/>
              </a:solidFill>
            </a:endParaRPr>
          </a:p>
        </p:txBody>
      </p:sp>
      <p:sp>
        <p:nvSpPr>
          <p:cNvPr id="1044" name="Text Box 20"/>
          <p:cNvSpPr txBox="1">
            <a:spLocks noChangeArrowheads="1"/>
          </p:cNvSpPr>
          <p:nvPr userDrawn="1"/>
        </p:nvSpPr>
        <p:spPr bwMode="auto">
          <a:xfrm>
            <a:off x="3614738" y="6553200"/>
            <a:ext cx="1473200" cy="274638"/>
          </a:xfrm>
          <a:prstGeom prst="rect">
            <a:avLst/>
          </a:prstGeom>
          <a:noFill/>
          <a:ln w="12700">
            <a:noFill/>
            <a:miter lim="800000"/>
            <a:headEnd type="none" w="sm" len="sm"/>
            <a:tailEnd type="none" w="sm" len="sm"/>
          </a:ln>
          <a:effectLst/>
        </p:spPr>
        <p:txBody>
          <a:bodyPr wrap="none">
            <a:spAutoFit/>
          </a:bodyPr>
          <a:lstStyle/>
          <a:p>
            <a:pPr algn="ctr" eaLnBrk="0" fontAlgn="base" hangingPunct="0">
              <a:spcBef>
                <a:spcPct val="0"/>
              </a:spcBef>
              <a:spcAft>
                <a:spcPct val="0"/>
              </a:spcAft>
            </a:pPr>
            <a:r>
              <a:rPr lang="en-US" sz="1200">
                <a:solidFill>
                  <a:srgbClr val="063DE8"/>
                </a:solidFill>
              </a:rPr>
              <a:t>©  DecisionPro 2007</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xStyles>
    <p:titleStyle>
      <a:lvl1pPr algn="ctr" rtl="0" eaLnBrk="0" fontAlgn="base" hangingPunct="0">
        <a:lnSpc>
          <a:spcPct val="90000"/>
        </a:lnSpc>
        <a:spcBef>
          <a:spcPct val="10000"/>
        </a:spcBef>
        <a:spcAft>
          <a:spcPct val="10000"/>
        </a:spcAft>
        <a:defRPr sz="3600" b="1">
          <a:solidFill>
            <a:srgbClr val="800000"/>
          </a:solidFill>
          <a:latin typeface="+mj-lt"/>
          <a:ea typeface="+mj-ea"/>
          <a:cs typeface="+mj-cs"/>
        </a:defRPr>
      </a:lvl1pPr>
      <a:lvl2pPr algn="ctr" rtl="0" eaLnBrk="0" fontAlgn="base" hangingPunct="0">
        <a:lnSpc>
          <a:spcPct val="90000"/>
        </a:lnSpc>
        <a:spcBef>
          <a:spcPct val="10000"/>
        </a:spcBef>
        <a:spcAft>
          <a:spcPct val="10000"/>
        </a:spcAft>
        <a:defRPr sz="3600" b="1">
          <a:solidFill>
            <a:srgbClr val="800000"/>
          </a:solidFill>
          <a:latin typeface="Times New Roman" pitchFamily="18" charset="0"/>
        </a:defRPr>
      </a:lvl2pPr>
      <a:lvl3pPr algn="ctr" rtl="0" eaLnBrk="0" fontAlgn="base" hangingPunct="0">
        <a:lnSpc>
          <a:spcPct val="90000"/>
        </a:lnSpc>
        <a:spcBef>
          <a:spcPct val="10000"/>
        </a:spcBef>
        <a:spcAft>
          <a:spcPct val="10000"/>
        </a:spcAft>
        <a:defRPr sz="3600" b="1">
          <a:solidFill>
            <a:srgbClr val="800000"/>
          </a:solidFill>
          <a:latin typeface="Times New Roman" pitchFamily="18" charset="0"/>
        </a:defRPr>
      </a:lvl3pPr>
      <a:lvl4pPr algn="ctr" rtl="0" eaLnBrk="0" fontAlgn="base" hangingPunct="0">
        <a:lnSpc>
          <a:spcPct val="90000"/>
        </a:lnSpc>
        <a:spcBef>
          <a:spcPct val="10000"/>
        </a:spcBef>
        <a:spcAft>
          <a:spcPct val="10000"/>
        </a:spcAft>
        <a:defRPr sz="3600" b="1">
          <a:solidFill>
            <a:srgbClr val="800000"/>
          </a:solidFill>
          <a:latin typeface="Times New Roman" pitchFamily="18" charset="0"/>
        </a:defRPr>
      </a:lvl4pPr>
      <a:lvl5pPr algn="ctr" rtl="0" eaLnBrk="0" fontAlgn="base" hangingPunct="0">
        <a:lnSpc>
          <a:spcPct val="90000"/>
        </a:lnSpc>
        <a:spcBef>
          <a:spcPct val="10000"/>
        </a:spcBef>
        <a:spcAft>
          <a:spcPct val="10000"/>
        </a:spcAft>
        <a:defRPr sz="3600" b="1">
          <a:solidFill>
            <a:srgbClr val="800000"/>
          </a:solidFill>
          <a:latin typeface="Times New Roman" pitchFamily="18" charset="0"/>
        </a:defRPr>
      </a:lvl5pPr>
      <a:lvl6pPr marL="457200" algn="ctr" rtl="0" eaLnBrk="0" fontAlgn="base" hangingPunct="0">
        <a:lnSpc>
          <a:spcPct val="90000"/>
        </a:lnSpc>
        <a:spcBef>
          <a:spcPct val="10000"/>
        </a:spcBef>
        <a:spcAft>
          <a:spcPct val="10000"/>
        </a:spcAft>
        <a:defRPr sz="3600" b="1">
          <a:solidFill>
            <a:srgbClr val="800000"/>
          </a:solidFill>
          <a:latin typeface="Times New Roman" pitchFamily="18" charset="0"/>
        </a:defRPr>
      </a:lvl6pPr>
      <a:lvl7pPr marL="914400" algn="ctr" rtl="0" eaLnBrk="0" fontAlgn="base" hangingPunct="0">
        <a:lnSpc>
          <a:spcPct val="90000"/>
        </a:lnSpc>
        <a:spcBef>
          <a:spcPct val="10000"/>
        </a:spcBef>
        <a:spcAft>
          <a:spcPct val="10000"/>
        </a:spcAft>
        <a:defRPr sz="3600" b="1">
          <a:solidFill>
            <a:srgbClr val="800000"/>
          </a:solidFill>
          <a:latin typeface="Times New Roman" pitchFamily="18" charset="0"/>
        </a:defRPr>
      </a:lvl7pPr>
      <a:lvl8pPr marL="1371600" algn="ctr" rtl="0" eaLnBrk="0" fontAlgn="base" hangingPunct="0">
        <a:lnSpc>
          <a:spcPct val="90000"/>
        </a:lnSpc>
        <a:spcBef>
          <a:spcPct val="10000"/>
        </a:spcBef>
        <a:spcAft>
          <a:spcPct val="10000"/>
        </a:spcAft>
        <a:defRPr sz="3600" b="1">
          <a:solidFill>
            <a:srgbClr val="800000"/>
          </a:solidFill>
          <a:latin typeface="Times New Roman" pitchFamily="18" charset="0"/>
        </a:defRPr>
      </a:lvl8pPr>
      <a:lvl9pPr marL="1828800" algn="ctr" rtl="0" eaLnBrk="0" fontAlgn="base" hangingPunct="0">
        <a:lnSpc>
          <a:spcPct val="90000"/>
        </a:lnSpc>
        <a:spcBef>
          <a:spcPct val="10000"/>
        </a:spcBef>
        <a:spcAft>
          <a:spcPct val="10000"/>
        </a:spcAft>
        <a:defRPr sz="3600" b="1">
          <a:solidFill>
            <a:srgbClr val="800000"/>
          </a:solidFill>
          <a:latin typeface="Times New Roman" pitchFamily="18" charset="0"/>
        </a:defRPr>
      </a:lvl9pPr>
    </p:titleStyle>
    <p:bodyStyle>
      <a:lvl1pPr marL="379413" indent="-379413" algn="l" rtl="0" eaLnBrk="0" fontAlgn="base" hangingPunct="0">
        <a:lnSpc>
          <a:spcPct val="90000"/>
        </a:lnSpc>
        <a:spcBef>
          <a:spcPct val="0"/>
        </a:spcBef>
        <a:spcAft>
          <a:spcPct val="50000"/>
        </a:spcAft>
        <a:buClr>
          <a:schemeClr val="accent2"/>
        </a:buClr>
        <a:buSzPct val="90000"/>
        <a:buFont typeface="Wingdings" pitchFamily="2" charset="2"/>
        <a:buChar char="²"/>
        <a:defRPr sz="2400">
          <a:solidFill>
            <a:schemeClr val="hlink"/>
          </a:solidFill>
          <a:latin typeface="+mn-lt"/>
          <a:ea typeface="+mn-ea"/>
          <a:cs typeface="+mn-cs"/>
        </a:defRPr>
      </a:lvl1pPr>
      <a:lvl2pPr marL="862013" indent="-292100" algn="l" rtl="0" eaLnBrk="0" fontAlgn="base" hangingPunct="0">
        <a:lnSpc>
          <a:spcPct val="90000"/>
        </a:lnSpc>
        <a:spcBef>
          <a:spcPct val="0"/>
        </a:spcBef>
        <a:spcAft>
          <a:spcPct val="50000"/>
        </a:spcAft>
        <a:buClr>
          <a:schemeClr val="accent2"/>
        </a:buClr>
        <a:buSzPct val="90000"/>
        <a:buFont typeface="Wingdings" pitchFamily="2" charset="2"/>
        <a:buChar char="§"/>
        <a:defRPr sz="2000">
          <a:solidFill>
            <a:schemeClr val="hlink"/>
          </a:solidFill>
          <a:latin typeface="+mn-lt"/>
        </a:defRPr>
      </a:lvl2pPr>
      <a:lvl3pPr marL="1328738" indent="-276225" algn="l" rtl="0" eaLnBrk="0" fontAlgn="base" hangingPunct="0">
        <a:lnSpc>
          <a:spcPct val="90000"/>
        </a:lnSpc>
        <a:spcBef>
          <a:spcPct val="0"/>
        </a:spcBef>
        <a:spcAft>
          <a:spcPct val="50000"/>
        </a:spcAft>
        <a:buClr>
          <a:schemeClr val="accent2"/>
        </a:buClr>
        <a:buSzPct val="90000"/>
        <a:buFont typeface="Arial" charset="0"/>
        <a:buChar char="►"/>
        <a:defRPr sz="1600">
          <a:solidFill>
            <a:schemeClr val="hlink"/>
          </a:solidFill>
          <a:latin typeface="+mn-lt"/>
        </a:defRPr>
      </a:lvl3pPr>
      <a:lvl4pPr marL="1708150" indent="-188913" algn="l" rtl="0" eaLnBrk="0" fontAlgn="base" hangingPunct="0">
        <a:lnSpc>
          <a:spcPct val="90000"/>
        </a:lnSpc>
        <a:spcBef>
          <a:spcPct val="0"/>
        </a:spcBef>
        <a:spcAft>
          <a:spcPct val="50000"/>
        </a:spcAft>
        <a:buClr>
          <a:schemeClr val="accent2"/>
        </a:buClr>
        <a:buSzPct val="115000"/>
        <a:buChar char="•"/>
        <a:defRPr sz="1400">
          <a:solidFill>
            <a:schemeClr val="hlink"/>
          </a:solidFill>
          <a:latin typeface="+mn-lt"/>
        </a:defRPr>
      </a:lvl4pPr>
      <a:lvl5pPr marL="2189163" indent="-276225" algn="l" rtl="0" eaLnBrk="0" fontAlgn="base" hangingPunct="0">
        <a:lnSpc>
          <a:spcPct val="90000"/>
        </a:lnSpc>
        <a:spcBef>
          <a:spcPct val="0"/>
        </a:spcBef>
        <a:spcAft>
          <a:spcPct val="50000"/>
        </a:spcAft>
        <a:buClr>
          <a:schemeClr val="accent2"/>
        </a:buClr>
        <a:buSzPct val="90000"/>
        <a:buFont typeface="Wingdings" pitchFamily="2" charset="2"/>
        <a:buChar char="Ø"/>
        <a:defRPr sz="1200">
          <a:solidFill>
            <a:schemeClr val="hlink"/>
          </a:solidFill>
          <a:latin typeface="+mn-lt"/>
        </a:defRPr>
      </a:lvl5pPr>
      <a:lvl6pPr marL="2646363" indent="-276225" algn="l" rtl="0" eaLnBrk="0" fontAlgn="base" hangingPunct="0">
        <a:lnSpc>
          <a:spcPct val="90000"/>
        </a:lnSpc>
        <a:spcBef>
          <a:spcPct val="0"/>
        </a:spcBef>
        <a:spcAft>
          <a:spcPct val="50000"/>
        </a:spcAft>
        <a:buClr>
          <a:schemeClr val="accent2"/>
        </a:buClr>
        <a:buSzPct val="90000"/>
        <a:buFont typeface="Wingdings" pitchFamily="2" charset="2"/>
        <a:buChar char="Ø"/>
        <a:defRPr sz="1200">
          <a:solidFill>
            <a:schemeClr val="hlink"/>
          </a:solidFill>
          <a:latin typeface="+mn-lt"/>
        </a:defRPr>
      </a:lvl6pPr>
      <a:lvl7pPr marL="3103563" indent="-276225" algn="l" rtl="0" eaLnBrk="0" fontAlgn="base" hangingPunct="0">
        <a:lnSpc>
          <a:spcPct val="90000"/>
        </a:lnSpc>
        <a:spcBef>
          <a:spcPct val="0"/>
        </a:spcBef>
        <a:spcAft>
          <a:spcPct val="50000"/>
        </a:spcAft>
        <a:buClr>
          <a:schemeClr val="accent2"/>
        </a:buClr>
        <a:buSzPct val="90000"/>
        <a:buFont typeface="Wingdings" pitchFamily="2" charset="2"/>
        <a:buChar char="Ø"/>
        <a:defRPr sz="1200">
          <a:solidFill>
            <a:schemeClr val="hlink"/>
          </a:solidFill>
          <a:latin typeface="+mn-lt"/>
        </a:defRPr>
      </a:lvl7pPr>
      <a:lvl8pPr marL="3560763" indent="-276225" algn="l" rtl="0" eaLnBrk="0" fontAlgn="base" hangingPunct="0">
        <a:lnSpc>
          <a:spcPct val="90000"/>
        </a:lnSpc>
        <a:spcBef>
          <a:spcPct val="0"/>
        </a:spcBef>
        <a:spcAft>
          <a:spcPct val="50000"/>
        </a:spcAft>
        <a:buClr>
          <a:schemeClr val="accent2"/>
        </a:buClr>
        <a:buSzPct val="90000"/>
        <a:buFont typeface="Wingdings" pitchFamily="2" charset="2"/>
        <a:buChar char="Ø"/>
        <a:defRPr sz="1200">
          <a:solidFill>
            <a:schemeClr val="hlink"/>
          </a:solidFill>
          <a:latin typeface="+mn-lt"/>
        </a:defRPr>
      </a:lvl8pPr>
      <a:lvl9pPr marL="4017963" indent="-276225" algn="l" rtl="0" eaLnBrk="0" fontAlgn="base" hangingPunct="0">
        <a:lnSpc>
          <a:spcPct val="90000"/>
        </a:lnSpc>
        <a:spcBef>
          <a:spcPct val="0"/>
        </a:spcBef>
        <a:spcAft>
          <a:spcPct val="50000"/>
        </a:spcAft>
        <a:buClr>
          <a:schemeClr val="accent2"/>
        </a:buClr>
        <a:buSzPct val="90000"/>
        <a:buFont typeface="Wingdings" pitchFamily="2" charset="2"/>
        <a:buChar char="Ø"/>
        <a:defRPr sz="12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dirty="0"/>
              <a:t>Ur latest purchase?</a:t>
            </a:r>
          </a:p>
        </p:txBody>
      </p:sp>
      <p:sp>
        <p:nvSpPr>
          <p:cNvPr id="81923" name="Rectangle 3"/>
          <p:cNvSpPr>
            <a:spLocks noGrp="1" noChangeArrowheads="1"/>
          </p:cNvSpPr>
          <p:nvPr>
            <p:ph type="body" idx="1"/>
          </p:nvPr>
        </p:nvSpPr>
        <p:spPr>
          <a:xfrm>
            <a:off x="457200" y="1524000"/>
            <a:ext cx="8305800" cy="4952999"/>
          </a:xfrm>
        </p:spPr>
        <p:txBody>
          <a:bodyPr>
            <a:noAutofit/>
          </a:bodyPr>
          <a:lstStyle/>
          <a:p>
            <a:r>
              <a:rPr lang="en-US" sz="2400" dirty="0"/>
              <a:t>What is the latest consumer durable product you have bought for your house?</a:t>
            </a:r>
          </a:p>
          <a:p>
            <a:r>
              <a:rPr lang="en-US" sz="2400" dirty="0"/>
              <a:t>Whose idea was to get that product? Why did he/she feel that you needed that product?</a:t>
            </a:r>
          </a:p>
          <a:p>
            <a:r>
              <a:rPr lang="en-US" sz="2400" dirty="0"/>
              <a:t>Who fixed the budget? What was the procedure for fixing budget? Who paid for the product?</a:t>
            </a:r>
          </a:p>
          <a:p>
            <a:r>
              <a:rPr lang="en-US" sz="2400" dirty="0"/>
              <a:t>Whom did you consult before deciding?</a:t>
            </a:r>
          </a:p>
          <a:p>
            <a:r>
              <a:rPr lang="en-US" sz="2400" dirty="0"/>
              <a:t>Why did you select the particular brand and not the other?</a:t>
            </a:r>
          </a:p>
          <a:p>
            <a:r>
              <a:rPr lang="en-US" sz="2400" dirty="0"/>
              <a:t>Who selected the particular brand?</a:t>
            </a:r>
          </a:p>
          <a:p>
            <a:r>
              <a:rPr lang="en-US" sz="2400" dirty="0"/>
              <a:t>Where did you buy it and why from there only?</a:t>
            </a:r>
          </a:p>
          <a:p>
            <a:r>
              <a:rPr lang="en-US" sz="2400" dirty="0"/>
              <a:t>What is your feeling after buying and using that product?</a:t>
            </a:r>
          </a:p>
          <a:p>
            <a:r>
              <a:rPr lang="en-US" sz="2400" dirty="0"/>
              <a:t>Any other aspects worth mention?**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ox(in)">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box(in)">
                                      <p:cBhvr>
                                        <p:cTn id="12" dur="500"/>
                                        <p:tgtEl>
                                          <p:spTgt spid="81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box(in)">
                                      <p:cBhvr>
                                        <p:cTn id="17" dur="500"/>
                                        <p:tgtEl>
                                          <p:spTgt spid="81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box(in)">
                                      <p:cBhvr>
                                        <p:cTn id="22" dur="500"/>
                                        <p:tgtEl>
                                          <p:spTgt spid="81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1923">
                                            <p:txEl>
                                              <p:pRg st="4" end="4"/>
                                            </p:txEl>
                                          </p:spTgt>
                                        </p:tgtEl>
                                        <p:attrNameLst>
                                          <p:attrName>style.visibility</p:attrName>
                                        </p:attrNameLst>
                                      </p:cBhvr>
                                      <p:to>
                                        <p:strVal val="visible"/>
                                      </p:to>
                                    </p:set>
                                    <p:animEffect transition="in" filter="box(in)">
                                      <p:cBhvr>
                                        <p:cTn id="27" dur="500"/>
                                        <p:tgtEl>
                                          <p:spTgt spid="819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1923">
                                            <p:txEl>
                                              <p:pRg st="5" end="5"/>
                                            </p:txEl>
                                          </p:spTgt>
                                        </p:tgtEl>
                                        <p:attrNameLst>
                                          <p:attrName>style.visibility</p:attrName>
                                        </p:attrNameLst>
                                      </p:cBhvr>
                                      <p:to>
                                        <p:strVal val="visible"/>
                                      </p:to>
                                    </p:set>
                                    <p:animEffect transition="in" filter="box(in)">
                                      <p:cBhvr>
                                        <p:cTn id="32" dur="500"/>
                                        <p:tgtEl>
                                          <p:spTgt spid="819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81923">
                                            <p:txEl>
                                              <p:pRg st="6" end="6"/>
                                            </p:txEl>
                                          </p:spTgt>
                                        </p:tgtEl>
                                        <p:attrNameLst>
                                          <p:attrName>style.visibility</p:attrName>
                                        </p:attrNameLst>
                                      </p:cBhvr>
                                      <p:to>
                                        <p:strVal val="visible"/>
                                      </p:to>
                                    </p:set>
                                    <p:animEffect transition="in" filter="box(in)">
                                      <p:cBhvr>
                                        <p:cTn id="37" dur="500"/>
                                        <p:tgtEl>
                                          <p:spTgt spid="819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81923">
                                            <p:txEl>
                                              <p:pRg st="7" end="7"/>
                                            </p:txEl>
                                          </p:spTgt>
                                        </p:tgtEl>
                                        <p:attrNameLst>
                                          <p:attrName>style.visibility</p:attrName>
                                        </p:attrNameLst>
                                      </p:cBhvr>
                                      <p:to>
                                        <p:strVal val="visible"/>
                                      </p:to>
                                    </p:set>
                                    <p:animEffect transition="in" filter="box(in)">
                                      <p:cBhvr>
                                        <p:cTn id="42" dur="500"/>
                                        <p:tgtEl>
                                          <p:spTgt spid="819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81923">
                                            <p:txEl>
                                              <p:pRg st="8" end="8"/>
                                            </p:txEl>
                                          </p:spTgt>
                                        </p:tgtEl>
                                        <p:attrNameLst>
                                          <p:attrName>style.visibility</p:attrName>
                                        </p:attrNameLst>
                                      </p:cBhvr>
                                      <p:to>
                                        <p:strVal val="visible"/>
                                      </p:to>
                                    </p:set>
                                    <p:animEffect transition="in" filter="box(in)">
                                      <p:cBhvr>
                                        <p:cTn id="47" dur="500"/>
                                        <p:tgtEl>
                                          <p:spTgt spid="819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r>
              <a:rPr lang="en-US" sz="2800" b="1" dirty="0"/>
              <a:t>The personal consumer </a:t>
            </a:r>
            <a:r>
              <a:rPr lang="en-US" sz="2800" dirty="0"/>
              <a:t>is sometimes called the end user or ultimate consumer.  This is you when you go to </a:t>
            </a:r>
            <a:r>
              <a:rPr lang="en-US" sz="2800" b="1" dirty="0">
                <a:solidFill>
                  <a:srgbClr val="FF0000"/>
                </a:solidFill>
                <a:effectLst>
                  <a:outerShdw blurRad="38100" dist="38100" dir="2700000" algn="tl">
                    <a:srgbClr val="000000">
                      <a:alpha val="43137"/>
                    </a:srgbClr>
                  </a:outerShdw>
                </a:effectLst>
              </a:rPr>
              <a:t>Best Buy to purchase a new television for your home</a:t>
            </a:r>
            <a:r>
              <a:rPr lang="en-US" sz="2800" dirty="0"/>
              <a:t>.  </a:t>
            </a:r>
          </a:p>
          <a:p>
            <a:pPr>
              <a:defRPr/>
            </a:pPr>
            <a:r>
              <a:rPr lang="en-US" sz="2800" b="1" dirty="0"/>
              <a:t>The organizational consumer </a:t>
            </a:r>
            <a:r>
              <a:rPr lang="en-US" sz="2800" dirty="0"/>
              <a:t>is </a:t>
            </a:r>
            <a:r>
              <a:rPr lang="en-US" sz="2800" b="1" dirty="0">
                <a:solidFill>
                  <a:srgbClr val="FF0000"/>
                </a:solidFill>
                <a:effectLst>
                  <a:outerShdw blurRad="38100" dist="38100" dir="2700000" algn="tl">
                    <a:srgbClr val="000000">
                      <a:alpha val="43137"/>
                    </a:srgbClr>
                  </a:outerShdw>
                </a:effectLst>
              </a:rPr>
              <a:t>buying for the organization or to re-sell to the personal consumer</a:t>
            </a:r>
            <a:r>
              <a:rPr lang="en-US" sz="2800" dirty="0"/>
              <a:t>.  Although both types of consumer entities are important, we will be focusing on the personal consumer throughout these presentations.</a:t>
            </a:r>
          </a:p>
        </p:txBody>
      </p:sp>
      <p:sp>
        <p:nvSpPr>
          <p:cNvPr id="4" name="Slide Number Placeholder 3"/>
          <p:cNvSpPr>
            <a:spLocks noGrp="1"/>
          </p:cNvSpPr>
          <p:nvPr>
            <p:ph type="sldNum" sz="quarter" idx="12"/>
          </p:nvPr>
        </p:nvSpPr>
        <p:spPr/>
        <p:txBody>
          <a:bodyPr/>
          <a:lstStyle/>
          <a:p>
            <a:pPr>
              <a:defRPr/>
            </a:pPr>
            <a:fld id="{8DB8286C-421A-4F57-9819-AA2E3DECBA83}"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AutoShape 8"/>
          <p:cNvSpPr>
            <a:spLocks noChangeArrowheads="1"/>
          </p:cNvSpPr>
          <p:nvPr/>
        </p:nvSpPr>
        <p:spPr bwMode="auto">
          <a:xfrm>
            <a:off x="1549400" y="1986161"/>
            <a:ext cx="6118225" cy="4045766"/>
          </a:xfrm>
          <a:prstGeom prst="star16">
            <a:avLst>
              <a:gd name="adj" fmla="val 37500"/>
            </a:avLst>
          </a:prstGeom>
          <a:solidFill>
            <a:srgbClr val="FEFF72"/>
          </a:solidFill>
          <a:ln w="12700">
            <a:solidFill>
              <a:srgbClr val="000000"/>
            </a:solidFill>
            <a:miter lim="800000"/>
            <a:headEnd/>
            <a:tailEnd/>
          </a:ln>
          <a:effectLst>
            <a:outerShdw dist="89803" dir="2700000" algn="ctr" rotWithShape="0">
              <a:schemeClr val="bg2"/>
            </a:outerShdw>
          </a:effectLst>
        </p:spPr>
        <p:txBody>
          <a:bodyPr wrap="none" anchor="ctr"/>
          <a:lstStyle/>
          <a:p>
            <a:endParaRPr lang="en-US"/>
          </a:p>
        </p:txBody>
      </p:sp>
      <p:grpSp>
        <p:nvGrpSpPr>
          <p:cNvPr id="17" name="Group 16"/>
          <p:cNvGrpSpPr/>
          <p:nvPr/>
        </p:nvGrpSpPr>
        <p:grpSpPr>
          <a:xfrm>
            <a:off x="990600" y="1905000"/>
            <a:ext cx="7188201" cy="4419600"/>
            <a:chOff x="990600" y="1905000"/>
            <a:chExt cx="7188201" cy="4419600"/>
          </a:xfrm>
        </p:grpSpPr>
        <p:sp>
          <p:nvSpPr>
            <p:cNvPr id="7" name="Oval 9"/>
            <p:cNvSpPr>
              <a:spLocks noChangeArrowheads="1"/>
            </p:cNvSpPr>
            <p:nvPr/>
          </p:nvSpPr>
          <p:spPr bwMode="auto">
            <a:xfrm>
              <a:off x="3248025" y="4780076"/>
              <a:ext cx="2719388" cy="1544524"/>
            </a:xfrm>
            <a:prstGeom prst="ellipse">
              <a:avLst/>
            </a:prstGeom>
            <a:solidFill>
              <a:srgbClr val="D49FFF"/>
            </a:solidFill>
            <a:ln w="12700">
              <a:solidFill>
                <a:srgbClr val="000000"/>
              </a:solidFill>
              <a:round/>
              <a:headEnd/>
              <a:tailEnd/>
            </a:ln>
            <a:effectLst>
              <a:outerShdw dist="107763" dir="2700000" algn="ctr" rotWithShape="0">
                <a:srgbClr val="920033"/>
              </a:outerShdw>
            </a:effectLst>
          </p:spPr>
          <p:txBody>
            <a:bodyPr wrap="none" lIns="87312" tIns="44450" rIns="87312" bIns="44450" anchor="ctr"/>
            <a:lstStyle/>
            <a:p>
              <a:pPr algn="ctr" defTabSz="868363">
                <a:lnSpc>
                  <a:spcPct val="90000"/>
                </a:lnSpc>
              </a:pPr>
              <a:r>
                <a:rPr lang="en-US" b="1">
                  <a:solidFill>
                    <a:srgbClr val="000000"/>
                  </a:solidFill>
                </a:rPr>
                <a:t>Decider</a:t>
              </a:r>
            </a:p>
          </p:txBody>
        </p:sp>
        <p:sp>
          <p:nvSpPr>
            <p:cNvPr id="8" name="Oval 10"/>
            <p:cNvSpPr>
              <a:spLocks noChangeArrowheads="1"/>
            </p:cNvSpPr>
            <p:nvPr/>
          </p:nvSpPr>
          <p:spPr bwMode="auto">
            <a:xfrm>
              <a:off x="990600" y="3621684"/>
              <a:ext cx="2716213" cy="1543294"/>
            </a:xfrm>
            <a:prstGeom prst="ellipse">
              <a:avLst/>
            </a:prstGeom>
            <a:solidFill>
              <a:srgbClr val="F6BF69"/>
            </a:solidFill>
            <a:ln w="12700">
              <a:solidFill>
                <a:srgbClr val="000000"/>
              </a:solidFill>
              <a:round/>
              <a:headEnd/>
              <a:tailEnd/>
            </a:ln>
            <a:effectLst>
              <a:outerShdw dist="107763" dir="2700000" algn="ctr" rotWithShape="0">
                <a:srgbClr val="920033"/>
              </a:outerShdw>
            </a:effectLst>
          </p:spPr>
          <p:txBody>
            <a:bodyPr wrap="none" lIns="87312" tIns="44450" rIns="87312" bIns="44450" anchor="ctr"/>
            <a:lstStyle/>
            <a:p>
              <a:pPr algn="ctr" defTabSz="868363">
                <a:lnSpc>
                  <a:spcPct val="90000"/>
                </a:lnSpc>
              </a:pPr>
              <a:r>
                <a:rPr lang="en-US" b="1">
                  <a:solidFill>
                    <a:srgbClr val="000000"/>
                  </a:solidFill>
                </a:rPr>
                <a:t>Buyer </a:t>
              </a:r>
            </a:p>
          </p:txBody>
        </p:sp>
        <p:sp>
          <p:nvSpPr>
            <p:cNvPr id="9" name="Oval 11"/>
            <p:cNvSpPr>
              <a:spLocks noChangeArrowheads="1"/>
            </p:cNvSpPr>
            <p:nvPr/>
          </p:nvSpPr>
          <p:spPr bwMode="auto">
            <a:xfrm>
              <a:off x="1665288" y="1905000"/>
              <a:ext cx="2717800" cy="1544524"/>
            </a:xfrm>
            <a:prstGeom prst="ellipse">
              <a:avLst/>
            </a:prstGeom>
            <a:solidFill>
              <a:srgbClr val="FDA4B5"/>
            </a:solidFill>
            <a:ln w="12700">
              <a:solidFill>
                <a:srgbClr val="000000"/>
              </a:solidFill>
              <a:round/>
              <a:headEnd/>
              <a:tailEnd/>
            </a:ln>
            <a:effectLst>
              <a:outerShdw dist="107763" dir="2700000" algn="ctr" rotWithShape="0">
                <a:srgbClr val="920033"/>
              </a:outerShdw>
            </a:effectLst>
          </p:spPr>
          <p:txBody>
            <a:bodyPr wrap="none" lIns="87312" tIns="44450" rIns="87312" bIns="44450" anchor="ctr"/>
            <a:lstStyle/>
            <a:p>
              <a:pPr algn="ctr" defTabSz="868363">
                <a:lnSpc>
                  <a:spcPct val="90000"/>
                </a:lnSpc>
              </a:pPr>
              <a:r>
                <a:rPr lang="en-US" b="1">
                  <a:solidFill>
                    <a:srgbClr val="000000"/>
                  </a:solidFill>
                </a:rPr>
                <a:t>User</a:t>
              </a:r>
            </a:p>
          </p:txBody>
        </p:sp>
        <p:sp>
          <p:nvSpPr>
            <p:cNvPr id="10" name="Oval 12"/>
            <p:cNvSpPr>
              <a:spLocks noChangeArrowheads="1"/>
            </p:cNvSpPr>
            <p:nvPr/>
          </p:nvSpPr>
          <p:spPr bwMode="auto">
            <a:xfrm>
              <a:off x="5462588" y="3621684"/>
              <a:ext cx="2716213" cy="1543294"/>
            </a:xfrm>
            <a:prstGeom prst="ellipse">
              <a:avLst/>
            </a:prstGeom>
            <a:solidFill>
              <a:srgbClr val="94FF94"/>
            </a:solidFill>
            <a:ln w="12700">
              <a:solidFill>
                <a:srgbClr val="000000"/>
              </a:solidFill>
              <a:round/>
              <a:headEnd/>
              <a:tailEnd/>
            </a:ln>
            <a:effectLst>
              <a:outerShdw dist="107763" dir="2700000" algn="ctr" rotWithShape="0">
                <a:srgbClr val="920033"/>
              </a:outerShdw>
            </a:effectLst>
          </p:spPr>
          <p:txBody>
            <a:bodyPr wrap="none" lIns="87312" tIns="44450" rIns="87312" bIns="44450" anchor="ctr"/>
            <a:lstStyle/>
            <a:p>
              <a:pPr algn="ctr" defTabSz="868363">
                <a:lnSpc>
                  <a:spcPct val="90000"/>
                </a:lnSpc>
              </a:pPr>
              <a:r>
                <a:rPr lang="en-US" b="1">
                  <a:solidFill>
                    <a:srgbClr val="000000"/>
                  </a:solidFill>
                </a:rPr>
                <a:t>   Influencer</a:t>
              </a:r>
            </a:p>
          </p:txBody>
        </p:sp>
        <p:sp>
          <p:nvSpPr>
            <p:cNvPr id="11" name="Oval 13"/>
            <p:cNvSpPr>
              <a:spLocks noChangeArrowheads="1"/>
            </p:cNvSpPr>
            <p:nvPr/>
          </p:nvSpPr>
          <p:spPr bwMode="auto">
            <a:xfrm>
              <a:off x="4832350" y="1905000"/>
              <a:ext cx="2717800" cy="1544524"/>
            </a:xfrm>
            <a:prstGeom prst="ellipse">
              <a:avLst/>
            </a:prstGeom>
            <a:solidFill>
              <a:srgbClr val="FAFD00"/>
            </a:solidFill>
            <a:ln w="12700">
              <a:solidFill>
                <a:srgbClr val="000000"/>
              </a:solidFill>
              <a:round/>
              <a:headEnd/>
              <a:tailEnd/>
            </a:ln>
            <a:effectLst>
              <a:outerShdw dist="107763" dir="2700000" algn="ctr" rotWithShape="0">
                <a:srgbClr val="920033"/>
              </a:outerShdw>
            </a:effectLst>
          </p:spPr>
          <p:txBody>
            <a:bodyPr wrap="none" lIns="87312" tIns="44450" rIns="87312" bIns="44450" anchor="ctr"/>
            <a:lstStyle/>
            <a:p>
              <a:pPr algn="ctr" defTabSz="868363">
                <a:lnSpc>
                  <a:spcPct val="90000"/>
                </a:lnSpc>
              </a:pPr>
              <a:r>
                <a:rPr lang="en-US" b="1">
                  <a:solidFill>
                    <a:srgbClr val="000000"/>
                  </a:solidFill>
                </a:rPr>
                <a:t>Initiator</a:t>
              </a:r>
            </a:p>
          </p:txBody>
        </p:sp>
      </p:grpSp>
      <p:grpSp>
        <p:nvGrpSpPr>
          <p:cNvPr id="16" name="Group 15"/>
          <p:cNvGrpSpPr/>
          <p:nvPr/>
        </p:nvGrpSpPr>
        <p:grpSpPr>
          <a:xfrm>
            <a:off x="3086100" y="3078149"/>
            <a:ext cx="3043238" cy="1861790"/>
            <a:chOff x="3086100" y="3078149"/>
            <a:chExt cx="3043238" cy="1861790"/>
          </a:xfrm>
        </p:grpSpPr>
        <p:sp>
          <p:nvSpPr>
            <p:cNvPr id="12" name="AutoShape 14"/>
            <p:cNvSpPr>
              <a:spLocks noChangeArrowheads="1"/>
            </p:cNvSpPr>
            <p:nvPr/>
          </p:nvSpPr>
          <p:spPr bwMode="auto">
            <a:xfrm>
              <a:off x="3086100" y="3078149"/>
              <a:ext cx="3043238" cy="1861790"/>
            </a:xfrm>
            <a:prstGeom prst="star16">
              <a:avLst>
                <a:gd name="adj" fmla="val 37500"/>
              </a:avLst>
            </a:prstGeom>
            <a:solidFill>
              <a:srgbClr val="FC0128"/>
            </a:solidFill>
            <a:ln w="12700">
              <a:solidFill>
                <a:srgbClr val="000000"/>
              </a:solidFill>
              <a:miter lim="800000"/>
              <a:headEnd/>
              <a:tailEnd/>
            </a:ln>
            <a:effectLst/>
          </p:spPr>
          <p:txBody>
            <a:bodyPr wrap="none" anchor="ctr"/>
            <a:lstStyle/>
            <a:p>
              <a:endParaRPr lang="en-US"/>
            </a:p>
          </p:txBody>
        </p:sp>
        <p:sp>
          <p:nvSpPr>
            <p:cNvPr id="13" name="AutoShape 15"/>
            <p:cNvSpPr>
              <a:spLocks noChangeArrowheads="1"/>
            </p:cNvSpPr>
            <p:nvPr/>
          </p:nvSpPr>
          <p:spPr bwMode="auto">
            <a:xfrm>
              <a:off x="3357563" y="3238012"/>
              <a:ext cx="2501900" cy="1543294"/>
            </a:xfrm>
            <a:prstGeom prst="star16">
              <a:avLst>
                <a:gd name="adj" fmla="val 37500"/>
              </a:avLst>
            </a:prstGeom>
            <a:solidFill>
              <a:srgbClr val="FEFF72"/>
            </a:solidFill>
            <a:ln w="12700">
              <a:solidFill>
                <a:srgbClr val="000000"/>
              </a:solidFill>
              <a:miter lim="800000"/>
              <a:headEnd/>
              <a:tailEnd/>
            </a:ln>
            <a:effectLst/>
          </p:spPr>
          <p:txBody>
            <a:bodyPr wrap="none" lIns="101600" tIns="49212" rIns="101600" bIns="49212" anchor="ctr"/>
            <a:lstStyle/>
            <a:p>
              <a:pPr algn="ctr" defTabSz="998538">
                <a:lnSpc>
                  <a:spcPct val="90000"/>
                </a:lnSpc>
              </a:pPr>
              <a:r>
                <a:rPr lang="en-US" sz="2000" b="1" dirty="0">
                  <a:solidFill>
                    <a:srgbClr val="000000"/>
                  </a:solidFill>
                </a:rPr>
                <a:t>Key</a:t>
              </a:r>
            </a:p>
            <a:p>
              <a:pPr algn="ctr" defTabSz="998538">
                <a:lnSpc>
                  <a:spcPct val="90000"/>
                </a:lnSpc>
              </a:pPr>
              <a:r>
                <a:rPr lang="en-US" sz="2000" b="1" dirty="0">
                  <a:solidFill>
                    <a:srgbClr val="000000"/>
                  </a:solidFill>
                </a:rPr>
                <a:t>Family</a:t>
              </a:r>
            </a:p>
            <a:p>
              <a:pPr algn="ctr" defTabSz="998538">
                <a:lnSpc>
                  <a:spcPct val="90000"/>
                </a:lnSpc>
              </a:pPr>
              <a:r>
                <a:rPr lang="en-US" sz="2000" b="1" dirty="0">
                  <a:solidFill>
                    <a:srgbClr val="000000"/>
                  </a:solidFill>
                </a:rPr>
                <a:t>Decision</a:t>
              </a:r>
            </a:p>
            <a:p>
              <a:pPr algn="ctr" defTabSz="998538">
                <a:lnSpc>
                  <a:spcPct val="90000"/>
                </a:lnSpc>
              </a:pPr>
              <a:r>
                <a:rPr lang="en-US" sz="2000" b="1" dirty="0">
                  <a:solidFill>
                    <a:srgbClr val="000000"/>
                  </a:solidFill>
                </a:rPr>
                <a:t>Roles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40.76.my/Malaysia/frog-kindergarden-school-bag-lingeriemk-1212-07-LingerieMK@1.jpg"/>
          <p:cNvPicPr>
            <a:picLocks noChangeAspect="1" noChangeArrowheads="1"/>
          </p:cNvPicPr>
          <p:nvPr/>
        </p:nvPicPr>
        <p:blipFill>
          <a:blip r:embed="rId2" cstate="print"/>
          <a:srcRect/>
          <a:stretch>
            <a:fillRect/>
          </a:stretch>
        </p:blipFill>
        <p:spPr bwMode="auto">
          <a:xfrm>
            <a:off x="3276600" y="2895600"/>
            <a:ext cx="2209800" cy="2209801"/>
          </a:xfrm>
          <a:prstGeom prst="rect">
            <a:avLst/>
          </a:prstGeom>
          <a:noFill/>
        </p:spPr>
      </p:pic>
      <p:pic>
        <p:nvPicPr>
          <p:cNvPr id="1028" name="Picture 4" descr="Man Standing Cartoon Clip Art"/>
          <p:cNvPicPr>
            <a:picLocks noChangeAspect="1" noChangeArrowheads="1"/>
          </p:cNvPicPr>
          <p:nvPr/>
        </p:nvPicPr>
        <p:blipFill>
          <a:blip r:embed="rId3" cstate="print"/>
          <a:srcRect/>
          <a:stretch>
            <a:fillRect/>
          </a:stretch>
        </p:blipFill>
        <p:spPr bwMode="auto">
          <a:xfrm>
            <a:off x="533400" y="2286000"/>
            <a:ext cx="2371725" cy="2847976"/>
          </a:xfrm>
          <a:prstGeom prst="rect">
            <a:avLst/>
          </a:prstGeom>
          <a:noFill/>
        </p:spPr>
      </p:pic>
      <p:pic>
        <p:nvPicPr>
          <p:cNvPr id="1030" name="Picture 6" descr="http://www.webweaver.nu/clipart/img/people/women/woman.gif"/>
          <p:cNvPicPr>
            <a:picLocks noChangeAspect="1" noChangeArrowheads="1" noCrop="1"/>
          </p:cNvPicPr>
          <p:nvPr/>
        </p:nvPicPr>
        <p:blipFill>
          <a:blip r:embed="rId4" cstate="print"/>
          <a:srcRect/>
          <a:stretch>
            <a:fillRect/>
          </a:stretch>
        </p:blipFill>
        <p:spPr bwMode="auto">
          <a:xfrm>
            <a:off x="6019800" y="2743200"/>
            <a:ext cx="2182435" cy="2438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p:txBody>
          <a:bodyPr>
            <a:normAutofit fontScale="90000"/>
          </a:bodyPr>
          <a:lstStyle/>
          <a:p>
            <a:r>
              <a:rPr lang="en-US"/>
              <a:t>What is Organizational Buying?</a:t>
            </a:r>
          </a:p>
        </p:txBody>
      </p:sp>
      <p:sp>
        <p:nvSpPr>
          <p:cNvPr id="998405" name="Rectangle 5"/>
          <p:cNvSpPr>
            <a:spLocks noGrp="1" noChangeArrowheads="1"/>
          </p:cNvSpPr>
          <p:nvPr>
            <p:ph idx="1"/>
          </p:nvPr>
        </p:nvSpPr>
        <p:spPr>
          <a:xfrm>
            <a:off x="762000" y="2057400"/>
            <a:ext cx="7467600" cy="4114800"/>
          </a:xfrm>
        </p:spPr>
        <p:txBody>
          <a:bodyPr/>
          <a:lstStyle/>
          <a:p>
            <a:pPr indent="4763" algn="ctr">
              <a:buFontTx/>
              <a:buNone/>
            </a:pPr>
            <a:r>
              <a:rPr lang="en-US" b="1" dirty="0"/>
              <a:t>Organizational buying</a:t>
            </a:r>
            <a:r>
              <a:rPr lang="en-US" dirty="0"/>
              <a:t> refers to the decision-making process by which formal organizations establish the need for purchased products and services, and identify, evaluate, and choose among alternative brands and suppliers.</a:t>
            </a:r>
          </a:p>
        </p:txBody>
      </p:sp>
    </p:spTree>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04800" y="1676400"/>
          <a:ext cx="8610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Grp="1" noChangeArrowheads="1"/>
          </p:cNvSpPr>
          <p:nvPr>
            <p:ph type="title"/>
          </p:nvPr>
        </p:nvSpPr>
        <p:spPr>
          <a:xfrm>
            <a:off x="457200" y="152400"/>
            <a:ext cx="8229600" cy="1251062"/>
          </a:xfrm>
        </p:spPr>
        <p:txBody>
          <a:bodyPr/>
          <a:lstStyle/>
          <a:p>
            <a:r>
              <a:rPr lang="en-US" dirty="0"/>
              <a:t>The Buying Center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381000" y="381000"/>
            <a:ext cx="2057400" cy="6172200"/>
          </a:xfrm>
        </p:spPr>
        <p:txBody>
          <a:bodyPr rtlCol="0">
            <a:normAutofit/>
          </a:bodyPr>
          <a:lstStyle/>
          <a:p>
            <a:pPr algn="ctr" eaLnBrk="1" fontAlgn="auto" hangingPunct="1">
              <a:spcAft>
                <a:spcPts val="0"/>
              </a:spcAft>
              <a:defRPr/>
            </a:pPr>
            <a:r>
              <a:rPr lang="en-US" sz="2800" dirty="0">
                <a:solidFill>
                  <a:schemeClr val="bg2">
                    <a:lumMod val="25000"/>
                  </a:schemeClr>
                </a:solidFill>
              </a:rPr>
              <a:t>A Simple Model of Consumer Decision Making</a:t>
            </a:r>
          </a:p>
        </p:txBody>
      </p:sp>
      <p:pic>
        <p:nvPicPr>
          <p:cNvPr id="35845" name="Picture 7" descr="fig01_04.jpg"/>
          <p:cNvPicPr>
            <a:picLocks noChangeAspect="1"/>
          </p:cNvPicPr>
          <p:nvPr/>
        </p:nvPicPr>
        <p:blipFill>
          <a:blip r:embed="rId3" cstate="print"/>
          <a:srcRect/>
          <a:stretch>
            <a:fillRect/>
          </a:stretch>
        </p:blipFill>
        <p:spPr bwMode="auto">
          <a:xfrm>
            <a:off x="2667000" y="0"/>
            <a:ext cx="5275089" cy="685800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Consumer Decision </a:t>
            </a:r>
            <a:br>
              <a:rPr lang="en-US" dirty="0"/>
            </a:br>
            <a:r>
              <a:rPr lang="en-US" dirty="0"/>
              <a:t>Making Process</a:t>
            </a:r>
          </a:p>
        </p:txBody>
      </p:sp>
      <p:graphicFrame>
        <p:nvGraphicFramePr>
          <p:cNvPr id="5" name="Diagram 4"/>
          <p:cNvGraphicFramePr/>
          <p:nvPr/>
        </p:nvGraphicFramePr>
        <p:xfrm>
          <a:off x="533400" y="2286000"/>
          <a:ext cx="8153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Bent-Up Arrow 5"/>
          <p:cNvSpPr/>
          <p:nvPr/>
        </p:nvSpPr>
        <p:spPr>
          <a:xfrm flipH="1">
            <a:off x="2057400" y="4419600"/>
            <a:ext cx="1371600" cy="1066800"/>
          </a:xfrm>
          <a:prstGeom prst="ben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752475" y="214313"/>
            <a:ext cx="7639050" cy="64293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t>Cultural Factors:</a:t>
            </a:r>
          </a:p>
        </p:txBody>
      </p:sp>
      <p:sp>
        <p:nvSpPr>
          <p:cNvPr id="35843" name="Content Placeholder 2"/>
          <p:cNvSpPr>
            <a:spLocks noGrp="1"/>
          </p:cNvSpPr>
          <p:nvPr>
            <p:ph idx="1"/>
          </p:nvPr>
        </p:nvSpPr>
        <p:spPr/>
        <p:txBody>
          <a:bodyPr/>
          <a:lstStyle/>
          <a:p>
            <a:pPr eaLnBrk="1" hangingPunct="1">
              <a:buFont typeface="Wingdings" pitchFamily="2" charset="2"/>
              <a:buChar char="Ø"/>
            </a:pPr>
            <a:r>
              <a:rPr lang="en-US" dirty="0"/>
              <a:t>Culture</a:t>
            </a:r>
          </a:p>
          <a:p>
            <a:pPr lvl="1">
              <a:buFont typeface="Wingdings" pitchFamily="2" charset="2"/>
              <a:buChar char="Ø"/>
            </a:pPr>
            <a:r>
              <a:rPr lang="en-US" dirty="0">
                <a:solidFill>
                  <a:schemeClr val="accent2"/>
                </a:solidFill>
              </a:rPr>
              <a:t>Basic cause of person’s wants and behavior.</a:t>
            </a:r>
          </a:p>
          <a:p>
            <a:pPr eaLnBrk="1" hangingPunct="1">
              <a:buFont typeface="Wingdings" pitchFamily="2" charset="2"/>
              <a:buChar char="Ø"/>
            </a:pPr>
            <a:r>
              <a:rPr lang="en-US" dirty="0"/>
              <a:t>Sub-culture</a:t>
            </a:r>
          </a:p>
          <a:p>
            <a:pPr lvl="1">
              <a:buFont typeface="Wingdings" pitchFamily="2" charset="2"/>
              <a:buChar char="Ø"/>
            </a:pPr>
            <a:r>
              <a:rPr lang="en-US" dirty="0">
                <a:solidFill>
                  <a:schemeClr val="accent2"/>
                </a:solidFill>
              </a:rPr>
              <a:t>Group of people which share values.</a:t>
            </a:r>
          </a:p>
          <a:p>
            <a:pPr eaLnBrk="1" hangingPunct="1">
              <a:buFont typeface="Wingdings" pitchFamily="2" charset="2"/>
              <a:buChar char="Ø"/>
            </a:pPr>
            <a:r>
              <a:rPr lang="en-US" dirty="0"/>
              <a:t>Social class</a:t>
            </a:r>
          </a:p>
          <a:p>
            <a:pPr lvl="1">
              <a:buFont typeface="Wingdings" pitchFamily="2" charset="2"/>
              <a:buChar char="Ø"/>
            </a:pPr>
            <a:r>
              <a:rPr lang="en-US" dirty="0">
                <a:solidFill>
                  <a:schemeClr val="accent2"/>
                </a:solidFill>
              </a:rPr>
              <a:t>It is measured as a combination of occupation, income, education, wealth and other variables.</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810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pPr algn="ctr"/>
            <a:r>
              <a:rPr lang="en-US" dirty="0"/>
              <a:t>Social Factors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CONSUMER BEHAVIOR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Factors</a:t>
            </a:r>
          </a:p>
        </p:txBody>
      </p:sp>
      <p:graphicFrame>
        <p:nvGraphicFramePr>
          <p:cNvPr id="4" name="Diagram 3"/>
          <p:cNvGraphicFramePr/>
          <p:nvPr/>
        </p:nvGraphicFramePr>
        <p:xfrm>
          <a:off x="609600" y="1676400"/>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Psychological Factors</a:t>
            </a:r>
          </a:p>
        </p:txBody>
      </p:sp>
      <p:graphicFrame>
        <p:nvGraphicFramePr>
          <p:cNvPr id="5" name="Diagram 4"/>
          <p:cNvGraphicFramePr/>
          <p:nvPr/>
        </p:nvGraphicFramePr>
        <p:xfrm>
          <a:off x="914400" y="1828800"/>
          <a:ext cx="7467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3" name="Diagram 2"/>
          <p:cNvGraphicFramePr/>
          <p:nvPr/>
        </p:nvGraphicFramePr>
        <p:xfrm>
          <a:off x="457200" y="1676400"/>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do psychological factors affect the </a:t>
            </a:r>
            <a:br>
              <a:rPr lang="en-US" sz="3200" dirty="0"/>
            </a:br>
            <a:r>
              <a:rPr lang="en-US" sz="3200" dirty="0"/>
              <a:t>consumer’s purchase decision?</a:t>
            </a:r>
          </a:p>
        </p:txBody>
      </p:sp>
      <p:pic>
        <p:nvPicPr>
          <p:cNvPr id="1026" name="Picture 2"/>
          <p:cNvPicPr>
            <a:picLocks noChangeAspect="1" noChangeArrowheads="1"/>
          </p:cNvPicPr>
          <p:nvPr/>
        </p:nvPicPr>
        <p:blipFill>
          <a:blip r:embed="rId2" cstate="print"/>
          <a:srcRect/>
          <a:stretch>
            <a:fillRect/>
          </a:stretch>
        </p:blipFill>
        <p:spPr bwMode="auto">
          <a:xfrm>
            <a:off x="381000" y="1600200"/>
            <a:ext cx="8224078" cy="5029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How do personal factors affect the consumer’s purchase decision?</a:t>
            </a:r>
          </a:p>
        </p:txBody>
      </p:sp>
      <p:pic>
        <p:nvPicPr>
          <p:cNvPr id="2051" name="Picture 3"/>
          <p:cNvPicPr>
            <a:picLocks noChangeAspect="1" noChangeArrowheads="1"/>
          </p:cNvPicPr>
          <p:nvPr/>
        </p:nvPicPr>
        <p:blipFill>
          <a:blip r:embed="rId2" cstate="print"/>
          <a:srcRect/>
          <a:stretch>
            <a:fillRect/>
          </a:stretch>
        </p:blipFill>
        <p:spPr bwMode="auto">
          <a:xfrm>
            <a:off x="533400" y="1524000"/>
            <a:ext cx="8077200" cy="522275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social factors affect the consumer’s purchase decision?</a:t>
            </a:r>
          </a:p>
        </p:txBody>
      </p:sp>
      <p:pic>
        <p:nvPicPr>
          <p:cNvPr id="3074" name="Picture 2"/>
          <p:cNvPicPr>
            <a:picLocks noChangeAspect="1" noChangeArrowheads="1"/>
          </p:cNvPicPr>
          <p:nvPr/>
        </p:nvPicPr>
        <p:blipFill>
          <a:blip r:embed="rId2" cstate="print"/>
          <a:srcRect/>
          <a:stretch>
            <a:fillRect/>
          </a:stretch>
        </p:blipFill>
        <p:spPr bwMode="auto">
          <a:xfrm>
            <a:off x="533400" y="1600199"/>
            <a:ext cx="7924800" cy="501661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How do cultural factors affect the consumer’s purchase decision?</a:t>
            </a:r>
          </a:p>
        </p:txBody>
      </p:sp>
      <p:pic>
        <p:nvPicPr>
          <p:cNvPr id="4098" name="Picture 2"/>
          <p:cNvPicPr>
            <a:picLocks noChangeAspect="1" noChangeArrowheads="1"/>
          </p:cNvPicPr>
          <p:nvPr/>
        </p:nvPicPr>
        <p:blipFill>
          <a:blip r:embed="rId2" cstate="print"/>
          <a:srcRect/>
          <a:stretch>
            <a:fillRect/>
          </a:stretch>
        </p:blipFill>
        <p:spPr bwMode="auto">
          <a:xfrm>
            <a:off x="533400" y="1600200"/>
            <a:ext cx="8077200" cy="511057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55448"/>
            <a:ext cx="8382000" cy="1252728"/>
          </a:xfrm>
        </p:spPr>
        <p:txBody>
          <a:bodyPr>
            <a:normAutofit fontScale="90000"/>
          </a:bodyPr>
          <a:lstStyle/>
          <a:p>
            <a:r>
              <a:rPr lang="en-US" dirty="0"/>
              <a:t>Level of Involvement &amp; Consumer Problem-Solving Processes</a:t>
            </a:r>
          </a:p>
        </p:txBody>
      </p:sp>
      <p:sp>
        <p:nvSpPr>
          <p:cNvPr id="6" name="Content Placeholder 5"/>
          <p:cNvSpPr>
            <a:spLocks noGrp="1"/>
          </p:cNvSpPr>
          <p:nvPr>
            <p:ph idx="1"/>
          </p:nvPr>
        </p:nvSpPr>
        <p:spPr>
          <a:xfrm>
            <a:off x="457200" y="1828800"/>
            <a:ext cx="8229600" cy="4625609"/>
          </a:xfrm>
        </p:spPr>
        <p:txBody>
          <a:bodyPr>
            <a:normAutofit/>
          </a:bodyPr>
          <a:lstStyle/>
          <a:p>
            <a:r>
              <a:rPr lang="en-US" dirty="0"/>
              <a:t>Level of Involvement</a:t>
            </a:r>
          </a:p>
          <a:p>
            <a:pPr lvl="1"/>
            <a:r>
              <a:rPr lang="en-US" dirty="0"/>
              <a:t>An individual’s degree of interest in a product and the importance of the product for that person</a:t>
            </a:r>
          </a:p>
          <a:p>
            <a:pPr lvl="2"/>
            <a:r>
              <a:rPr lang="en-US" dirty="0"/>
              <a:t>Enduring involvement is ongoing and long term</a:t>
            </a:r>
          </a:p>
          <a:p>
            <a:pPr lvl="2"/>
            <a:r>
              <a:rPr lang="en-US" dirty="0"/>
              <a:t>Situational involvement is temporary and dynamic</a:t>
            </a:r>
          </a:p>
          <a:p>
            <a:r>
              <a:rPr lang="en-US" dirty="0"/>
              <a:t>Routinized Response Behavior</a:t>
            </a:r>
          </a:p>
          <a:p>
            <a:pPr lvl="1"/>
            <a:r>
              <a:rPr lang="en-US" dirty="0"/>
              <a:t>The process used when buying frequently purchased, low-cost items that require little search and- decision effort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dirty="0"/>
              <a:t>Limited Problem Solving</a:t>
            </a:r>
          </a:p>
          <a:p>
            <a:pPr lvl="1"/>
            <a:r>
              <a:rPr lang="en-US" dirty="0"/>
              <a:t>The process that buyers use when purchasing products occasionally or when they need information about an unfamiliar brand in a familiar product category</a:t>
            </a:r>
          </a:p>
          <a:p>
            <a:r>
              <a:rPr lang="en-US" dirty="0"/>
              <a:t>Extended Problem Solving</a:t>
            </a:r>
          </a:p>
          <a:p>
            <a:pPr lvl="1"/>
            <a:r>
              <a:rPr lang="en-US" dirty="0"/>
              <a:t>The process employed when purchasing unfamiliar, expensive, or infrequently bought products</a:t>
            </a:r>
          </a:p>
          <a:p>
            <a:r>
              <a:rPr lang="en-US" dirty="0"/>
              <a:t>Impulse Buying</a:t>
            </a:r>
          </a:p>
          <a:p>
            <a:pPr lvl="1"/>
            <a:r>
              <a:rPr lang="en-US" dirty="0"/>
              <a:t>An unplanned buying behavior resulting from a powerful urge to buy something immediately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txBox="1">
            <a:spLocks noChangeArrowheads="1"/>
          </p:cNvSpPr>
          <p:nvPr/>
        </p:nvSpPr>
        <p:spPr>
          <a:xfrm>
            <a:off x="457200" y="1981200"/>
            <a:ext cx="8229600" cy="4144963"/>
          </a:xfrm>
          <a:prstGeom prst="rect">
            <a:avLst/>
          </a:prstGeom>
          <a:noFill/>
        </p:spPr>
        <p:txBody>
          <a:bodyPr vert="horz" lIns="54864" tIns="91440" rtlCol="0">
            <a:normAutofit/>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buFontTx/>
              <a:buNone/>
              <a:tabLst/>
              <a:defRPr/>
            </a:pPr>
            <a:r>
              <a:rPr kumimoji="0" lang="en-US" sz="1800" b="1" i="0" u="none" strike="noStrike" kern="1200" cap="none" spc="0" normalizeH="0" baseline="0" noProof="0" dirty="0">
                <a:ln>
                  <a:noFill/>
                </a:ln>
                <a:solidFill>
                  <a:srgbClr val="FF0000"/>
                </a:solidFill>
                <a:effectLst/>
                <a:uLnTx/>
                <a:uFillTx/>
                <a:latin typeface="Arial" charset="0"/>
                <a:ea typeface="+mn-ea"/>
                <a:cs typeface="Calibri" pitchFamily="34" charset="0"/>
              </a:rPr>
              <a:t>High Purchase Involvement</a:t>
            </a:r>
          </a:p>
          <a:p>
            <a:pPr marL="438912" marR="0" lvl="0" indent="-320040" algn="ctr" defTabSz="914400" rtl="0" eaLnBrk="1" fontAlgn="auto" latinLnBrk="0" hangingPunct="1">
              <a:lnSpc>
                <a:spcPct val="100000"/>
              </a:lnSpc>
              <a:spcBef>
                <a:spcPts val="0"/>
              </a:spcBef>
              <a:spcAft>
                <a:spcPts val="0"/>
              </a:spcAft>
              <a:buClr>
                <a:schemeClr val="accent1"/>
              </a:buClr>
              <a:buSzPct val="80000"/>
              <a:buFontTx/>
              <a:buNone/>
              <a:tabLst/>
              <a:defRPr/>
            </a:pPr>
            <a:r>
              <a:rPr kumimoji="0" lang="en-US" sz="1600" b="1" i="0" u="none" strike="noStrike" kern="1200" cap="none" spc="0" normalizeH="0" baseline="0" noProof="0" dirty="0">
                <a:ln>
                  <a:noFill/>
                </a:ln>
                <a:solidFill>
                  <a:srgbClr val="FF0000"/>
                </a:solidFill>
                <a:effectLst/>
                <a:uLnTx/>
                <a:uFillTx/>
                <a:latin typeface="Arial" charset="0"/>
                <a:ea typeface="+mn-ea"/>
                <a:cs typeface="Calibri" pitchFamily="34" charset="0"/>
              </a:rPr>
              <a:t>( High level of interest in the purchase)</a:t>
            </a:r>
          </a:p>
          <a:p>
            <a:pPr marL="438912" marR="0" lvl="0" indent="-320040" algn="ctr" defTabSz="914400" rtl="0" eaLnBrk="1" fontAlgn="auto" latinLnBrk="0" hangingPunct="1">
              <a:lnSpc>
                <a:spcPct val="100000"/>
              </a:lnSpc>
              <a:spcBef>
                <a:spcPts val="0"/>
              </a:spcBef>
              <a:spcAft>
                <a:spcPts val="0"/>
              </a:spcAft>
              <a:buClr>
                <a:schemeClr val="accent1"/>
              </a:buClr>
              <a:buSzPct val="80000"/>
              <a:buFontTx/>
              <a:buNone/>
              <a:tabLst/>
              <a:defRPr/>
            </a:pPr>
            <a:endParaRPr kumimoji="0" lang="en-US" sz="1600" b="0" i="0" u="none" strike="noStrike" kern="1200" cap="none" spc="0" normalizeH="0" baseline="0" noProof="0" dirty="0">
              <a:ln>
                <a:noFill/>
              </a:ln>
              <a:solidFill>
                <a:schemeClr val="tx1"/>
              </a:solidFill>
              <a:effectLst/>
              <a:uLnTx/>
              <a:uFillTx/>
              <a:latin typeface="Arial" charset="0"/>
              <a:ea typeface="+mn-ea"/>
              <a:cs typeface="Calibri" pitchFamily="34" charset="0"/>
            </a:endParaRPr>
          </a:p>
          <a:p>
            <a:pPr marL="438912" marR="0" lvl="0" indent="-320040" algn="ctr" defTabSz="914400" rtl="0" eaLnBrk="1" fontAlgn="auto" latinLnBrk="0" hangingPunct="1">
              <a:lnSpc>
                <a:spcPct val="100000"/>
              </a:lnSpc>
              <a:spcBef>
                <a:spcPts val="0"/>
              </a:spcBef>
              <a:spcAft>
                <a:spcPts val="0"/>
              </a:spcAft>
              <a:buClr>
                <a:schemeClr val="accent1"/>
              </a:buClr>
              <a:buSzPct val="80000"/>
              <a:buFontTx/>
              <a:buNone/>
              <a:tabLst/>
              <a:defRPr/>
            </a:pPr>
            <a:endParaRPr kumimoji="0" lang="en-US" sz="1600" b="0" i="0" u="none" strike="noStrike" kern="1200" cap="none" spc="0" normalizeH="0" baseline="0" noProof="0" dirty="0">
              <a:ln>
                <a:noFill/>
              </a:ln>
              <a:solidFill>
                <a:schemeClr val="tx1"/>
              </a:solidFill>
              <a:effectLst/>
              <a:uLnTx/>
              <a:uFillTx/>
              <a:latin typeface="Arial" charset="0"/>
              <a:ea typeface="+mn-ea"/>
              <a:cs typeface="Calibri" pitchFamily="34" charset="0"/>
            </a:endParaRPr>
          </a:p>
          <a:p>
            <a:pPr marL="438912" marR="0" lvl="0" indent="-320040" algn="ctr" defTabSz="914400" rtl="0" eaLnBrk="1" fontAlgn="auto" latinLnBrk="0" hangingPunct="1">
              <a:lnSpc>
                <a:spcPct val="100000"/>
              </a:lnSpc>
              <a:spcBef>
                <a:spcPts val="0"/>
              </a:spcBef>
              <a:spcAft>
                <a:spcPts val="0"/>
              </a:spcAft>
              <a:buClr>
                <a:schemeClr val="accent1"/>
              </a:buClr>
              <a:buSzPct val="80000"/>
              <a:buFontTx/>
              <a:buNone/>
              <a:tabLst/>
              <a:defRPr/>
            </a:pPr>
            <a:endParaRPr kumimoji="0" lang="en-US" sz="1600" b="0" i="0" u="none" strike="noStrike" kern="1200" cap="none" spc="0" normalizeH="0" baseline="0" noProof="0" dirty="0">
              <a:ln>
                <a:noFill/>
              </a:ln>
              <a:solidFill>
                <a:schemeClr val="tx1"/>
              </a:solidFill>
              <a:effectLst/>
              <a:uLnTx/>
              <a:uFillTx/>
              <a:latin typeface="Arial" charset="0"/>
              <a:ea typeface="+mn-ea"/>
              <a:cs typeface="Calibri" pitchFamily="34" charset="0"/>
            </a:endParaRPr>
          </a:p>
          <a:p>
            <a:pPr marL="438912" marR="0" lvl="0" indent="-320040" algn="ctr" defTabSz="914400" rtl="0" eaLnBrk="1" fontAlgn="auto" latinLnBrk="0" hangingPunct="1">
              <a:lnSpc>
                <a:spcPct val="100000"/>
              </a:lnSpc>
              <a:spcBef>
                <a:spcPts val="0"/>
              </a:spcBef>
              <a:spcAft>
                <a:spcPts val="0"/>
              </a:spcAft>
              <a:buClr>
                <a:schemeClr val="accent1"/>
              </a:buClr>
              <a:buSzPct val="80000"/>
              <a:buFontTx/>
              <a:buNone/>
              <a:tabLst/>
              <a:defRPr/>
            </a:pPr>
            <a:endParaRPr kumimoji="0" lang="en-US" sz="1800" b="0" i="0" u="none" strike="noStrike" kern="1200" cap="none" spc="0" normalizeH="0" baseline="0" noProof="0" dirty="0">
              <a:ln>
                <a:noFill/>
              </a:ln>
              <a:solidFill>
                <a:schemeClr val="tx1"/>
              </a:solidFill>
              <a:effectLst/>
              <a:uLnTx/>
              <a:uFillTx/>
              <a:latin typeface="Arial" charset="0"/>
              <a:ea typeface="+mn-ea"/>
              <a:cs typeface="Calibri" pitchFamily="34" charset="0"/>
            </a:endParaRPr>
          </a:p>
          <a:p>
            <a:pPr marL="438912" marR="0" lvl="0" indent="-320040" algn="ctr" defTabSz="914400" rtl="0" eaLnBrk="1" fontAlgn="auto" latinLnBrk="0" hangingPunct="1">
              <a:lnSpc>
                <a:spcPct val="100000"/>
              </a:lnSpc>
              <a:spcBef>
                <a:spcPts val="0"/>
              </a:spcBef>
              <a:spcAft>
                <a:spcPts val="0"/>
              </a:spcAft>
              <a:buClr>
                <a:schemeClr val="accent1"/>
              </a:buClr>
              <a:buSzPct val="80000"/>
              <a:buFontTx/>
              <a:buNone/>
              <a:tabLst/>
              <a:defRPr/>
            </a:pPr>
            <a:endParaRPr kumimoji="0" lang="en-US" sz="1800" b="1" i="0" u="none" strike="noStrike" kern="1200" cap="none" spc="0" normalizeH="0" baseline="0" noProof="0" dirty="0">
              <a:ln>
                <a:noFill/>
              </a:ln>
              <a:solidFill>
                <a:schemeClr val="tx1"/>
              </a:solidFill>
              <a:effectLst/>
              <a:uLnTx/>
              <a:uFillTx/>
              <a:latin typeface="Arial" charset="0"/>
              <a:ea typeface="+mn-ea"/>
              <a:cs typeface="Calibri" pitchFamily="34" charset="0"/>
            </a:endParaRPr>
          </a:p>
          <a:p>
            <a:pPr marL="438912" marR="0" lvl="0" indent="-320040" algn="ctr" defTabSz="914400" rtl="0" eaLnBrk="1" fontAlgn="auto" latinLnBrk="0" hangingPunct="1">
              <a:lnSpc>
                <a:spcPct val="100000"/>
              </a:lnSpc>
              <a:spcBef>
                <a:spcPts val="0"/>
              </a:spcBef>
              <a:spcAft>
                <a:spcPts val="0"/>
              </a:spcAft>
              <a:buClr>
                <a:schemeClr val="accent1"/>
              </a:buClr>
              <a:buSzPct val="80000"/>
              <a:buFontTx/>
              <a:buNone/>
              <a:tabLst/>
              <a:defRPr/>
            </a:pPr>
            <a:endParaRPr lang="en-US" b="1" dirty="0">
              <a:latin typeface="Arial" charset="0"/>
              <a:cs typeface="Calibri" pitchFamily="34" charset="0"/>
            </a:endParaRPr>
          </a:p>
          <a:p>
            <a:pPr marL="438912" marR="0" lvl="0" indent="-320040" algn="ctr" defTabSz="914400" rtl="0" eaLnBrk="1" fontAlgn="auto" latinLnBrk="0" hangingPunct="1">
              <a:lnSpc>
                <a:spcPct val="100000"/>
              </a:lnSpc>
              <a:spcBef>
                <a:spcPts val="0"/>
              </a:spcBef>
              <a:spcAft>
                <a:spcPts val="0"/>
              </a:spcAft>
              <a:buClr>
                <a:schemeClr val="accent1"/>
              </a:buClr>
              <a:buSzPct val="80000"/>
              <a:buFontTx/>
              <a:buNone/>
              <a:tabLst/>
              <a:defRPr/>
            </a:pPr>
            <a:r>
              <a:rPr kumimoji="0" lang="en-US" sz="1800" b="1" i="0" u="none" strike="noStrike" kern="1200" cap="none" spc="0" normalizeH="0" baseline="0" noProof="0" dirty="0">
                <a:ln>
                  <a:noFill/>
                </a:ln>
                <a:solidFill>
                  <a:schemeClr val="tx1"/>
                </a:solidFill>
                <a:effectLst/>
                <a:uLnTx/>
                <a:uFillTx/>
                <a:latin typeface="Arial" charset="0"/>
                <a:ea typeface="+mn-ea"/>
                <a:cs typeface="Calibri" pitchFamily="34" charset="0"/>
              </a:rPr>
              <a:t>Extended decision making</a:t>
            </a:r>
          </a:p>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600" b="0" i="0" u="none" strike="noStrike" kern="1200" cap="none" spc="0" normalizeH="0" baseline="0" noProof="0" dirty="0">
                <a:ln>
                  <a:noFill/>
                </a:ln>
                <a:solidFill>
                  <a:schemeClr val="tx1"/>
                </a:solidFill>
                <a:effectLst/>
                <a:uLnTx/>
                <a:uFillTx/>
                <a:latin typeface="Arial" charset="0"/>
                <a:ea typeface="+mn-ea"/>
                <a:cs typeface="Calibri" pitchFamily="34" charset="0"/>
              </a:rPr>
              <a:t>High financial &amp; psychological risk</a:t>
            </a:r>
          </a:p>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600" b="0" i="0" u="none" strike="noStrike" kern="1200" cap="none" spc="0" normalizeH="0" baseline="0" noProof="0" dirty="0">
                <a:ln>
                  <a:noFill/>
                </a:ln>
                <a:solidFill>
                  <a:schemeClr val="tx1"/>
                </a:solidFill>
                <a:effectLst/>
                <a:uLnTx/>
                <a:uFillTx/>
                <a:latin typeface="Arial" charset="0"/>
                <a:ea typeface="+mn-ea"/>
                <a:cs typeface="Calibri" pitchFamily="34" charset="0"/>
              </a:rPr>
              <a:t>High product involvement</a:t>
            </a:r>
          </a:p>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600" b="0" i="0" u="none" strike="noStrike" kern="1200" cap="none" spc="0" normalizeH="0" baseline="0" noProof="0" dirty="0">
                <a:ln>
                  <a:noFill/>
                </a:ln>
                <a:solidFill>
                  <a:schemeClr val="tx1"/>
                </a:solidFill>
                <a:effectLst/>
                <a:uLnTx/>
                <a:uFillTx/>
                <a:latin typeface="Arial" charset="0"/>
                <a:ea typeface="+mn-ea"/>
                <a:cs typeface="Calibri" pitchFamily="34" charset="0"/>
              </a:rPr>
              <a:t>Extensive information search</a:t>
            </a:r>
          </a:p>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600" b="0" i="0" u="none" strike="noStrike" kern="1200" cap="none" spc="0" normalizeH="0" baseline="0" noProof="0" dirty="0">
                <a:ln>
                  <a:noFill/>
                </a:ln>
                <a:solidFill>
                  <a:schemeClr val="tx1"/>
                </a:solidFill>
                <a:effectLst/>
                <a:uLnTx/>
                <a:uFillTx/>
                <a:latin typeface="Arial" charset="0"/>
                <a:ea typeface="+mn-ea"/>
                <a:cs typeface="Calibri" pitchFamily="34" charset="0"/>
              </a:rPr>
              <a:t>Post purchase evaluation</a:t>
            </a:r>
          </a:p>
        </p:txBody>
      </p:sp>
      <p:cxnSp>
        <p:nvCxnSpPr>
          <p:cNvPr id="5" name="Straight Connector 4"/>
          <p:cNvCxnSpPr/>
          <p:nvPr/>
        </p:nvCxnSpPr>
        <p:spPr>
          <a:xfrm rot="5400000">
            <a:off x="3810794" y="3352006"/>
            <a:ext cx="1371600" cy="1588"/>
          </a:xfrm>
          <a:prstGeom prst="line">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Consumer Behavior</a:t>
            </a:r>
          </a:p>
        </p:txBody>
      </p:sp>
      <p:sp>
        <p:nvSpPr>
          <p:cNvPr id="7" name="Content Placeholder 6"/>
          <p:cNvSpPr>
            <a:spLocks noGrp="1"/>
          </p:cNvSpPr>
          <p:nvPr>
            <p:ph idx="1"/>
          </p:nvPr>
        </p:nvSpPr>
        <p:spPr>
          <a:xfrm>
            <a:off x="457200" y="1775191"/>
            <a:ext cx="4876800" cy="4701809"/>
          </a:xfrm>
        </p:spPr>
        <p:txBody>
          <a:bodyPr/>
          <a:lstStyle/>
          <a:p>
            <a:pPr algn="just"/>
            <a:r>
              <a:rPr lang="en-US" dirty="0"/>
              <a:t>The behavior that consumers display  in searching for, purchasing, using, evaluating, and disposing of products and services that they expect will satisfy their needs.</a:t>
            </a:r>
          </a:p>
        </p:txBody>
      </p:sp>
      <p:pic>
        <p:nvPicPr>
          <p:cNvPr id="1026" name="Picture 2"/>
          <p:cNvPicPr>
            <a:picLocks noChangeAspect="1" noChangeArrowheads="1"/>
          </p:cNvPicPr>
          <p:nvPr/>
        </p:nvPicPr>
        <p:blipFill>
          <a:blip r:embed="rId2" cstate="print"/>
          <a:srcRect/>
          <a:stretch>
            <a:fillRect/>
          </a:stretch>
        </p:blipFill>
        <p:spPr bwMode="auto">
          <a:xfrm>
            <a:off x="6477000" y="3276600"/>
            <a:ext cx="2133600" cy="33147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txBox="1">
            <a:spLocks noChangeArrowheads="1"/>
          </p:cNvSpPr>
          <p:nvPr/>
        </p:nvSpPr>
        <p:spPr>
          <a:xfrm>
            <a:off x="457200" y="1752600"/>
            <a:ext cx="8229600" cy="4724400"/>
          </a:xfrm>
          <a:prstGeom prst="rect">
            <a:avLst/>
          </a:prstGeom>
          <a:noFill/>
          <a:ln>
            <a:solidFill>
              <a:schemeClr val="bg1"/>
            </a:solidFill>
          </a:ln>
        </p:spPr>
        <p:txBody>
          <a:bodyPr vert="horz" lIns="54864" tIns="91440" rtlCol="0">
            <a:normAutofit/>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buFontTx/>
              <a:buNone/>
              <a:tabLst/>
              <a:defRPr/>
            </a:pPr>
            <a:r>
              <a:rPr kumimoji="0" lang="en-US" sz="1800" b="1" i="0" u="none" strike="noStrike" kern="1200" cap="none" spc="0" normalizeH="0" baseline="0" noProof="0" dirty="0">
                <a:ln>
                  <a:noFill/>
                </a:ln>
                <a:solidFill>
                  <a:srgbClr val="FF0000"/>
                </a:solidFill>
                <a:effectLst/>
                <a:uLnTx/>
                <a:uFillTx/>
                <a:latin typeface="Arial" charset="0"/>
                <a:ea typeface="+mn-ea"/>
                <a:cs typeface="Calibri" pitchFamily="34" charset="0"/>
              </a:rPr>
              <a:t>Low Purchase Involvement</a:t>
            </a:r>
          </a:p>
          <a:p>
            <a:pPr marL="438912" marR="0" lvl="0" indent="-320040" algn="ctr" defTabSz="914400" rtl="0" eaLnBrk="1" fontAlgn="auto" latinLnBrk="0" hangingPunct="1">
              <a:lnSpc>
                <a:spcPct val="100000"/>
              </a:lnSpc>
              <a:spcBef>
                <a:spcPts val="0"/>
              </a:spcBef>
              <a:spcAft>
                <a:spcPts val="0"/>
              </a:spcAft>
              <a:buClr>
                <a:schemeClr val="accent1"/>
              </a:buClr>
              <a:buSzPct val="80000"/>
              <a:buFontTx/>
              <a:buNone/>
              <a:tabLst/>
              <a:defRPr/>
            </a:pPr>
            <a:r>
              <a:rPr kumimoji="0" lang="en-US" sz="1800" b="1" i="0" u="none" strike="noStrike" kern="1200" cap="none" spc="0" normalizeH="0" baseline="0" noProof="0" dirty="0">
                <a:ln>
                  <a:noFill/>
                </a:ln>
                <a:solidFill>
                  <a:srgbClr val="FF0000"/>
                </a:solidFill>
                <a:effectLst/>
                <a:uLnTx/>
                <a:uFillTx/>
                <a:latin typeface="Arial" charset="0"/>
                <a:ea typeface="+mn-ea"/>
                <a:cs typeface="Calibri" pitchFamily="34" charset="0"/>
              </a:rPr>
              <a:t>(low level of interest in the purchase process)</a:t>
            </a:r>
          </a:p>
          <a:p>
            <a:pPr marL="438912" marR="0" lvl="0" indent="-320040" algn="ctr" defTabSz="914400" rtl="0" eaLnBrk="1" fontAlgn="auto" latinLnBrk="0" hangingPunct="1">
              <a:lnSpc>
                <a:spcPct val="100000"/>
              </a:lnSpc>
              <a:spcBef>
                <a:spcPts val="0"/>
              </a:spcBef>
              <a:spcAft>
                <a:spcPts val="0"/>
              </a:spcAft>
              <a:buClr>
                <a:schemeClr val="accent1"/>
              </a:buClr>
              <a:buSzPct val="80000"/>
              <a:buFontTx/>
              <a:buNone/>
              <a:tabLst/>
              <a:defRPr/>
            </a:pPr>
            <a:endParaRPr kumimoji="0" lang="en-US" sz="1800" b="0" i="0" u="none" strike="noStrike" kern="1200" cap="none" spc="0" normalizeH="0" baseline="0" noProof="0" dirty="0">
              <a:ln>
                <a:noFill/>
              </a:ln>
              <a:solidFill>
                <a:schemeClr val="tx1"/>
              </a:solidFill>
              <a:effectLst/>
              <a:uLnTx/>
              <a:uFillTx/>
              <a:latin typeface="Arial" charset="0"/>
              <a:ea typeface="+mn-ea"/>
              <a:cs typeface="Calibri"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Tx/>
              <a:buNone/>
              <a:tabLst/>
              <a:defRPr/>
            </a:pPr>
            <a:endParaRPr kumimoji="0" lang="en-US" sz="1800" b="0" i="0" u="none" strike="noStrike" kern="1200" cap="none" spc="0" normalizeH="0" baseline="0" noProof="0" dirty="0">
              <a:ln>
                <a:noFill/>
              </a:ln>
              <a:solidFill>
                <a:schemeClr val="tx1"/>
              </a:solidFill>
              <a:effectLst/>
              <a:uLnTx/>
              <a:uFillTx/>
              <a:latin typeface="Arial" charset="0"/>
              <a:ea typeface="+mn-ea"/>
              <a:cs typeface="Calibri"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Tx/>
              <a:buNone/>
              <a:tabLst/>
              <a:defRPr/>
            </a:pPr>
            <a:endParaRPr kumimoji="0" lang="en-US" sz="1600" b="0" i="0" u="none" strike="noStrike" kern="1200" cap="none" spc="0" normalizeH="0" baseline="0" noProof="0" dirty="0">
              <a:ln>
                <a:noFill/>
              </a:ln>
              <a:solidFill>
                <a:schemeClr val="tx1"/>
              </a:solidFill>
              <a:effectLst/>
              <a:uLnTx/>
              <a:uFillTx/>
              <a:latin typeface="Arial" charset="0"/>
              <a:ea typeface="+mn-ea"/>
              <a:cs typeface="Calibri"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Tx/>
              <a:buNone/>
              <a:tabLst/>
              <a:defRPr/>
            </a:pPr>
            <a:r>
              <a:rPr kumimoji="0" lang="en-US" sz="1800" b="0" i="0" u="none" strike="noStrike" kern="1200" cap="none" spc="0" normalizeH="0" baseline="0" noProof="0" dirty="0">
                <a:ln>
                  <a:noFill/>
                </a:ln>
                <a:solidFill>
                  <a:schemeClr val="tx1"/>
                </a:solidFill>
                <a:effectLst/>
                <a:uLnTx/>
                <a:uFillTx/>
                <a:latin typeface="Arial" charset="0"/>
                <a:ea typeface="+mn-ea"/>
                <a:cs typeface="Calibri" pitchFamily="34" charset="0"/>
              </a:rPr>
              <a:t>Habitual Decision Making                                            Limited Decision Making</a:t>
            </a:r>
          </a:p>
          <a:p>
            <a:pPr marL="438912" marR="0" lvl="0" indent="-320040" algn="l" defTabSz="914400" rtl="0" eaLnBrk="1" fontAlgn="auto" latinLnBrk="0" hangingPunct="1">
              <a:lnSpc>
                <a:spcPct val="100000"/>
              </a:lnSpc>
              <a:spcBef>
                <a:spcPts val="0"/>
              </a:spcBef>
              <a:spcAft>
                <a:spcPts val="0"/>
              </a:spcAft>
              <a:buClr>
                <a:schemeClr val="accent1"/>
              </a:buClr>
              <a:buSzPct val="80000"/>
              <a:buFontTx/>
              <a:buNone/>
              <a:tabLst/>
              <a:defRPr/>
            </a:pPr>
            <a:r>
              <a:rPr kumimoji="0" lang="en-US" sz="1800" b="0" i="0" u="none" strike="noStrike" kern="1200" cap="none" spc="0" normalizeH="0" baseline="0" noProof="0" dirty="0">
                <a:ln>
                  <a:noFill/>
                </a:ln>
                <a:solidFill>
                  <a:schemeClr val="tx1"/>
                </a:solidFill>
                <a:effectLst/>
                <a:uLnTx/>
                <a:uFillTx/>
                <a:latin typeface="Arial" charset="0"/>
                <a:ea typeface="+mn-ea"/>
                <a:cs typeface="Calibri" pitchFamily="34" charset="0"/>
              </a:rPr>
              <a:t>(routine purchases)                                                     (variety seeking behavior)         </a:t>
            </a:r>
          </a:p>
          <a:p>
            <a:pPr marL="438912" marR="0" lvl="0" indent="-320040" algn="l" defTabSz="914400" rtl="0" eaLnBrk="1" fontAlgn="auto" latinLnBrk="0" hangingPunct="1">
              <a:lnSpc>
                <a:spcPct val="100000"/>
              </a:lnSpc>
              <a:spcBef>
                <a:spcPts val="0"/>
              </a:spcBef>
              <a:spcAft>
                <a:spcPts val="0"/>
              </a:spcAft>
              <a:buClr>
                <a:schemeClr val="accent1"/>
              </a:buClr>
              <a:buSzPct val="80000"/>
              <a:buFontTx/>
              <a:buNone/>
              <a:tabLst/>
              <a:defRPr/>
            </a:pPr>
            <a:endParaRPr kumimoji="0" lang="en-US" sz="1800" b="0" i="0" u="none" strike="noStrike" kern="1200" cap="none" spc="0" normalizeH="0" baseline="0" noProof="0" dirty="0">
              <a:ln>
                <a:noFill/>
              </a:ln>
              <a:solidFill>
                <a:schemeClr val="tx1"/>
              </a:solidFill>
              <a:effectLst/>
              <a:uLnTx/>
              <a:uFillTx/>
              <a:latin typeface="Arial" charset="0"/>
              <a:ea typeface="+mn-ea"/>
              <a:cs typeface="Calibri"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Tx/>
              <a:buNone/>
              <a:tabLst/>
              <a:defRPr/>
            </a:pPr>
            <a:endParaRPr lang="en-US" dirty="0">
              <a:latin typeface="Arial" charset="0"/>
              <a:cs typeface="Calibri"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Tx/>
              <a:buNone/>
              <a:tabLst/>
              <a:defRPr/>
            </a:pPr>
            <a:endParaRPr kumimoji="0" lang="en-US" sz="1800" b="0" i="0" u="none" strike="noStrike" kern="1200" cap="none" spc="0" normalizeH="0" baseline="0" noProof="0" dirty="0">
              <a:ln>
                <a:noFill/>
              </a:ln>
              <a:solidFill>
                <a:schemeClr val="tx1"/>
              </a:solidFill>
              <a:effectLst/>
              <a:uLnTx/>
              <a:uFillTx/>
              <a:latin typeface="Arial" charset="0"/>
              <a:ea typeface="+mn-ea"/>
              <a:cs typeface="Calibri"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Tx/>
              <a:buNone/>
              <a:tabLst/>
              <a:defRPr/>
            </a:pPr>
            <a:endParaRPr kumimoji="0" lang="en-US" sz="1800" b="0" i="0" u="none" strike="noStrike" kern="1200" cap="none" spc="0" normalizeH="0" baseline="0" noProof="0" dirty="0">
              <a:ln>
                <a:noFill/>
              </a:ln>
              <a:solidFill>
                <a:schemeClr val="tx1"/>
              </a:solidFill>
              <a:effectLst/>
              <a:uLnTx/>
              <a:uFillTx/>
              <a:latin typeface="Arial" charset="0"/>
              <a:ea typeface="+mn-ea"/>
              <a:cs typeface="Calibri"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Tx/>
              <a:buNone/>
              <a:tabLst/>
              <a:defRPr/>
            </a:pPr>
            <a:endParaRPr kumimoji="0" lang="en-US" sz="1800" b="0" i="0" u="none" strike="noStrike" kern="1200" cap="none" spc="0" normalizeH="0" baseline="0" noProof="0" dirty="0">
              <a:ln>
                <a:noFill/>
              </a:ln>
              <a:solidFill>
                <a:schemeClr val="tx1"/>
              </a:solidFill>
              <a:effectLst/>
              <a:uLnTx/>
              <a:uFillTx/>
              <a:latin typeface="Arial" charset="0"/>
              <a:ea typeface="+mn-ea"/>
              <a:cs typeface="Calibri"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Tx/>
              <a:buNone/>
              <a:tabLst/>
              <a:defRPr/>
            </a:pPr>
            <a:r>
              <a:rPr kumimoji="0" lang="en-US" sz="1800" b="0" i="0" u="none" strike="noStrike" kern="1200" cap="none" spc="0" normalizeH="0" baseline="0" noProof="0" dirty="0">
                <a:ln>
                  <a:noFill/>
                </a:ln>
                <a:solidFill>
                  <a:schemeClr val="tx1"/>
                </a:solidFill>
                <a:effectLst/>
                <a:uLnTx/>
                <a:uFillTx/>
                <a:latin typeface="Arial" charset="0"/>
                <a:ea typeface="+mn-ea"/>
                <a:cs typeface="Calibri" pitchFamily="34" charset="0"/>
              </a:rPr>
              <a:t>Brand loyal decisions           Repeat purchases</a:t>
            </a:r>
          </a:p>
          <a:p>
            <a:pPr marL="438912" marR="0" lvl="0" indent="-320040" algn="l" defTabSz="914400" rtl="0" eaLnBrk="1" fontAlgn="auto" latinLnBrk="0" hangingPunct="1">
              <a:lnSpc>
                <a:spcPct val="100000"/>
              </a:lnSpc>
              <a:spcBef>
                <a:spcPts val="0"/>
              </a:spcBef>
              <a:spcAft>
                <a:spcPts val="0"/>
              </a:spcAft>
              <a:buClr>
                <a:schemeClr val="accent1"/>
              </a:buClr>
              <a:buSzPct val="80000"/>
              <a:buFontTx/>
              <a:buNone/>
              <a:tabLst/>
              <a:defRPr/>
            </a:pPr>
            <a:r>
              <a:rPr kumimoji="0" lang="en-US" sz="1800" b="0" i="0" u="none" strike="noStrike" kern="1200" cap="none" spc="0" normalizeH="0" baseline="0" noProof="0" dirty="0">
                <a:ln>
                  <a:noFill/>
                </a:ln>
                <a:solidFill>
                  <a:schemeClr val="tx1"/>
                </a:solidFill>
                <a:effectLst/>
                <a:uLnTx/>
                <a:uFillTx/>
                <a:latin typeface="Arial" charset="0"/>
                <a:ea typeface="+mn-ea"/>
                <a:cs typeface="Calibri" pitchFamily="34" charset="0"/>
              </a:rPr>
              <a:t>(buying out of </a:t>
            </a:r>
          </a:p>
          <a:p>
            <a:pPr marL="438912" marR="0" lvl="0" indent="-320040" algn="l" defTabSz="914400" rtl="0" eaLnBrk="1" fontAlgn="auto" latinLnBrk="0" hangingPunct="1">
              <a:lnSpc>
                <a:spcPct val="100000"/>
              </a:lnSpc>
              <a:spcBef>
                <a:spcPts val="0"/>
              </a:spcBef>
              <a:spcAft>
                <a:spcPts val="0"/>
              </a:spcAft>
              <a:buClr>
                <a:schemeClr val="accent1"/>
              </a:buClr>
              <a:buSzPct val="80000"/>
              <a:buFontTx/>
              <a:buNone/>
              <a:tabLst/>
              <a:defRPr/>
            </a:pPr>
            <a:r>
              <a:rPr kumimoji="0" lang="en-US" sz="1800" b="0" i="0" u="none" strike="noStrike" kern="1200" cap="none" spc="0" normalizeH="0" baseline="0" noProof="0" dirty="0">
                <a:ln>
                  <a:noFill/>
                </a:ln>
                <a:solidFill>
                  <a:schemeClr val="tx1"/>
                </a:solidFill>
                <a:effectLst/>
                <a:uLnTx/>
                <a:uFillTx/>
                <a:latin typeface="Arial" charset="0"/>
                <a:ea typeface="+mn-ea"/>
                <a:cs typeface="Calibri" pitchFamily="34" charset="0"/>
              </a:rPr>
              <a:t>commitment to brand)          (buying out of habit)</a:t>
            </a:r>
          </a:p>
          <a:p>
            <a:pPr marL="438912" marR="0" lvl="0" indent="-320040" algn="l" defTabSz="914400" rtl="0" eaLnBrk="1" fontAlgn="auto" latinLnBrk="0" hangingPunct="1">
              <a:lnSpc>
                <a:spcPct val="100000"/>
              </a:lnSpc>
              <a:spcBef>
                <a:spcPts val="0"/>
              </a:spcBef>
              <a:spcAft>
                <a:spcPts val="0"/>
              </a:spcAft>
              <a:buClr>
                <a:schemeClr val="accent1"/>
              </a:buClr>
              <a:buSzPct val="80000"/>
              <a:buFontTx/>
              <a:buNone/>
              <a:tabLst/>
              <a:defRPr/>
            </a:pPr>
            <a:endParaRPr kumimoji="0" lang="en-US" sz="1800" b="0" i="0" u="none" strike="noStrike" kern="1200" cap="none" spc="0" normalizeH="0" baseline="0" noProof="0" dirty="0">
              <a:ln>
                <a:noFill/>
              </a:ln>
              <a:solidFill>
                <a:schemeClr val="tx1"/>
              </a:solidFill>
              <a:effectLst/>
              <a:uLnTx/>
              <a:uFillTx/>
              <a:latin typeface="Arial" charset="0"/>
              <a:ea typeface="+mn-ea"/>
              <a:cs typeface="Calibri" pitchFamily="34" charset="0"/>
            </a:endParaRPr>
          </a:p>
        </p:txBody>
      </p:sp>
      <p:cxnSp>
        <p:nvCxnSpPr>
          <p:cNvPr id="6" name="Straight Connector 5"/>
          <p:cNvCxnSpPr/>
          <p:nvPr/>
        </p:nvCxnSpPr>
        <p:spPr>
          <a:xfrm rot="10800000" flipV="1">
            <a:off x="1981200" y="2438400"/>
            <a:ext cx="2514600" cy="685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4495800" y="2438400"/>
            <a:ext cx="2209800" cy="685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rot="5400000">
            <a:off x="838200" y="4419600"/>
            <a:ext cx="137160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1524000" y="3733800"/>
            <a:ext cx="2971800" cy="137160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2438400" y="2438400"/>
            <a:ext cx="5799138" cy="3384550"/>
            <a:chOff x="1344" y="1728"/>
            <a:chExt cx="3653" cy="2132"/>
          </a:xfrm>
        </p:grpSpPr>
        <p:sp>
          <p:nvSpPr>
            <p:cNvPr id="39941" name="AutoShape 5"/>
            <p:cNvSpPr>
              <a:spLocks noChangeArrowheads="1"/>
            </p:cNvSpPr>
            <p:nvPr/>
          </p:nvSpPr>
          <p:spPr bwMode="auto">
            <a:xfrm rot="5400000">
              <a:off x="1741" y="1331"/>
              <a:ext cx="1166" cy="1960"/>
            </a:xfrm>
            <a:prstGeom prst="cube">
              <a:avLst>
                <a:gd name="adj" fmla="val 18194"/>
              </a:avLst>
            </a:prstGeom>
            <a:solidFill>
              <a:srgbClr val="FFFFCC"/>
            </a:solidFill>
            <a:ln w="12700">
              <a:solidFill>
                <a:schemeClr val="bg2"/>
              </a:solidFill>
              <a:miter lim="800000"/>
              <a:headEnd/>
              <a:tailEnd/>
            </a:ln>
            <a:effectLst/>
          </p:spPr>
          <p:txBody>
            <a:bodyPr rot="10800000" vert="eaVert" wrap="none" lIns="90488" tIns="44450" rIns="90488" bIns="44450" anchor="ctr"/>
            <a:lstStyle/>
            <a:p>
              <a:pPr algn="ctr"/>
              <a:r>
                <a:rPr lang="en-US" b="1" dirty="0">
                  <a:solidFill>
                    <a:srgbClr val="000000"/>
                  </a:solidFill>
                </a:rPr>
                <a:t>Complex</a:t>
              </a:r>
            </a:p>
            <a:p>
              <a:pPr algn="ctr"/>
              <a:r>
                <a:rPr lang="en-US" b="1" dirty="0">
                  <a:solidFill>
                    <a:srgbClr val="000000"/>
                  </a:solidFill>
                </a:rPr>
                <a:t>Buying</a:t>
              </a:r>
            </a:p>
            <a:p>
              <a:pPr algn="ctr"/>
              <a:r>
                <a:rPr lang="en-US" b="1" dirty="0">
                  <a:solidFill>
                    <a:srgbClr val="000000"/>
                  </a:solidFill>
                </a:rPr>
                <a:t>Behavior</a:t>
              </a:r>
            </a:p>
          </p:txBody>
        </p:sp>
        <p:sp>
          <p:nvSpPr>
            <p:cNvPr id="39942" name="AutoShape 6"/>
            <p:cNvSpPr>
              <a:spLocks noChangeArrowheads="1"/>
            </p:cNvSpPr>
            <p:nvPr/>
          </p:nvSpPr>
          <p:spPr bwMode="auto">
            <a:xfrm rot="5400000">
              <a:off x="1740" y="2297"/>
              <a:ext cx="1167" cy="1960"/>
            </a:xfrm>
            <a:prstGeom prst="cube">
              <a:avLst>
                <a:gd name="adj" fmla="val 18194"/>
              </a:avLst>
            </a:prstGeom>
            <a:gradFill rotWithShape="0">
              <a:gsLst>
                <a:gs pos="0">
                  <a:srgbClr val="94FF94">
                    <a:gamma/>
                    <a:tint val="89804"/>
                    <a:invGamma/>
                  </a:srgbClr>
                </a:gs>
                <a:gs pos="100000">
                  <a:srgbClr val="94FF94"/>
                </a:gs>
              </a:gsLst>
              <a:lin ang="18900000" scaled="1"/>
            </a:gradFill>
            <a:ln w="12700">
              <a:solidFill>
                <a:srgbClr val="000000"/>
              </a:solidFill>
              <a:miter lim="800000"/>
              <a:headEnd/>
              <a:tailEnd/>
            </a:ln>
            <a:effectLst/>
          </p:spPr>
          <p:txBody>
            <a:bodyPr rot="10800000" vert="eaVert" wrap="none" lIns="90488" tIns="44450" rIns="90488" bIns="44450" anchor="ctr"/>
            <a:lstStyle/>
            <a:p>
              <a:pPr algn="ctr"/>
              <a:r>
                <a:rPr lang="en-US" b="1" dirty="0">
                  <a:solidFill>
                    <a:srgbClr val="000000"/>
                  </a:solidFill>
                </a:rPr>
                <a:t>Dissonance-</a:t>
              </a:r>
            </a:p>
            <a:p>
              <a:pPr algn="ctr"/>
              <a:r>
                <a:rPr lang="en-US" b="1" dirty="0">
                  <a:solidFill>
                    <a:srgbClr val="000000"/>
                  </a:solidFill>
                </a:rPr>
                <a:t>Reducing Buying</a:t>
              </a:r>
            </a:p>
            <a:p>
              <a:pPr algn="ctr"/>
              <a:r>
                <a:rPr lang="en-US" b="1" dirty="0">
                  <a:solidFill>
                    <a:srgbClr val="000000"/>
                  </a:solidFill>
                </a:rPr>
                <a:t>Behavior</a:t>
              </a:r>
            </a:p>
          </p:txBody>
        </p:sp>
        <p:sp>
          <p:nvSpPr>
            <p:cNvPr id="39943" name="AutoShape 7"/>
            <p:cNvSpPr>
              <a:spLocks noChangeArrowheads="1"/>
            </p:cNvSpPr>
            <p:nvPr/>
          </p:nvSpPr>
          <p:spPr bwMode="auto">
            <a:xfrm rot="5400000">
              <a:off x="3452" y="1348"/>
              <a:ext cx="1166" cy="1925"/>
            </a:xfrm>
            <a:prstGeom prst="cube">
              <a:avLst>
                <a:gd name="adj" fmla="val 18194"/>
              </a:avLst>
            </a:prstGeom>
            <a:gradFill rotWithShape="0">
              <a:gsLst>
                <a:gs pos="0">
                  <a:srgbClr val="D49FFF"/>
                </a:gs>
                <a:gs pos="100000">
                  <a:srgbClr val="D49FFF">
                    <a:gamma/>
                    <a:tint val="80000"/>
                    <a:invGamma/>
                  </a:srgbClr>
                </a:gs>
              </a:gsLst>
              <a:lin ang="2700000" scaled="1"/>
            </a:gradFill>
            <a:ln w="12700">
              <a:solidFill>
                <a:srgbClr val="000000"/>
              </a:solidFill>
              <a:miter lim="800000"/>
              <a:headEnd/>
              <a:tailEnd/>
            </a:ln>
            <a:effectLst/>
          </p:spPr>
          <p:txBody>
            <a:bodyPr rot="10800000" vert="eaVert" wrap="none" lIns="90488" tIns="44450" rIns="90488" bIns="44450" anchor="ctr"/>
            <a:lstStyle/>
            <a:p>
              <a:pPr algn="ctr"/>
              <a:r>
                <a:rPr lang="en-US" b="1" dirty="0">
                  <a:solidFill>
                    <a:srgbClr val="000000"/>
                  </a:solidFill>
                </a:rPr>
                <a:t>Variety-</a:t>
              </a:r>
            </a:p>
            <a:p>
              <a:pPr algn="ctr"/>
              <a:r>
                <a:rPr lang="en-US" b="1" dirty="0">
                  <a:solidFill>
                    <a:srgbClr val="000000"/>
                  </a:solidFill>
                </a:rPr>
                <a:t>Seeking</a:t>
              </a:r>
            </a:p>
            <a:p>
              <a:pPr algn="ctr"/>
              <a:r>
                <a:rPr lang="en-US" b="1" dirty="0">
                  <a:solidFill>
                    <a:srgbClr val="000000"/>
                  </a:solidFill>
                </a:rPr>
                <a:t>Behavior</a:t>
              </a:r>
            </a:p>
          </p:txBody>
        </p:sp>
        <p:sp>
          <p:nvSpPr>
            <p:cNvPr id="39944" name="AutoShape 8"/>
            <p:cNvSpPr>
              <a:spLocks noChangeArrowheads="1"/>
            </p:cNvSpPr>
            <p:nvPr/>
          </p:nvSpPr>
          <p:spPr bwMode="auto">
            <a:xfrm rot="5400000">
              <a:off x="3452" y="2308"/>
              <a:ext cx="1166" cy="1925"/>
            </a:xfrm>
            <a:prstGeom prst="cube">
              <a:avLst>
                <a:gd name="adj" fmla="val 18194"/>
              </a:avLst>
            </a:prstGeom>
            <a:solidFill>
              <a:srgbClr val="FEB4B4"/>
            </a:solidFill>
            <a:ln w="12700">
              <a:solidFill>
                <a:srgbClr val="000000"/>
              </a:solidFill>
              <a:miter lim="800000"/>
              <a:headEnd/>
              <a:tailEnd/>
            </a:ln>
            <a:effectLst/>
          </p:spPr>
          <p:txBody>
            <a:bodyPr rot="10800000" vert="eaVert" wrap="none" lIns="90488" tIns="44450" rIns="90488" bIns="44450" anchor="ctr"/>
            <a:lstStyle/>
            <a:p>
              <a:pPr algn="ctr"/>
              <a:r>
                <a:rPr lang="en-US" b="1" dirty="0">
                  <a:solidFill>
                    <a:srgbClr val="000000"/>
                  </a:solidFill>
                </a:rPr>
                <a:t>Habitual</a:t>
              </a:r>
            </a:p>
            <a:p>
              <a:pPr algn="ctr"/>
              <a:r>
                <a:rPr lang="en-US" b="1" dirty="0">
                  <a:solidFill>
                    <a:srgbClr val="000000"/>
                  </a:solidFill>
                </a:rPr>
                <a:t>Buying</a:t>
              </a:r>
            </a:p>
            <a:p>
              <a:pPr algn="ctr"/>
              <a:r>
                <a:rPr lang="en-US" b="1" dirty="0">
                  <a:solidFill>
                    <a:srgbClr val="000000"/>
                  </a:solidFill>
                </a:rPr>
                <a:t>Behavior</a:t>
              </a:r>
            </a:p>
          </p:txBody>
        </p:sp>
      </p:grpSp>
      <p:grpSp>
        <p:nvGrpSpPr>
          <p:cNvPr id="3" name="Group 19"/>
          <p:cNvGrpSpPr>
            <a:grpSpLocks/>
          </p:cNvGrpSpPr>
          <p:nvPr/>
        </p:nvGrpSpPr>
        <p:grpSpPr bwMode="auto">
          <a:xfrm>
            <a:off x="533400" y="2438400"/>
            <a:ext cx="1808163" cy="3079750"/>
            <a:chOff x="102" y="1680"/>
            <a:chExt cx="1139" cy="1940"/>
          </a:xfrm>
        </p:grpSpPr>
        <p:sp>
          <p:nvSpPr>
            <p:cNvPr id="39946" name="Rectangle 10"/>
            <p:cNvSpPr>
              <a:spLocks noChangeArrowheads="1"/>
            </p:cNvSpPr>
            <p:nvPr/>
          </p:nvSpPr>
          <p:spPr bwMode="auto">
            <a:xfrm>
              <a:off x="102" y="1680"/>
              <a:ext cx="1139" cy="884"/>
            </a:xfrm>
            <a:prstGeom prst="rect">
              <a:avLst/>
            </a:prstGeom>
            <a:noFill/>
            <a:ln w="12700">
              <a:noFill/>
              <a:miter lim="800000"/>
              <a:headEnd/>
              <a:tailEnd/>
            </a:ln>
            <a:effectLst/>
          </p:spPr>
          <p:txBody>
            <a:bodyPr wrap="none" lIns="90488" tIns="44450" rIns="90488" bIns="44450">
              <a:spAutoFit/>
            </a:bodyPr>
            <a:lstStyle/>
            <a:p>
              <a:pPr algn="ctr">
                <a:lnSpc>
                  <a:spcPct val="90000"/>
                </a:lnSpc>
              </a:pPr>
              <a:r>
                <a:rPr lang="en-US" b="1" dirty="0"/>
                <a:t>Significant</a:t>
              </a:r>
            </a:p>
            <a:p>
              <a:pPr algn="ctr">
                <a:lnSpc>
                  <a:spcPct val="90000"/>
                </a:lnSpc>
              </a:pPr>
              <a:r>
                <a:rPr lang="en-US" b="1" dirty="0"/>
                <a:t>differences</a:t>
              </a:r>
            </a:p>
            <a:p>
              <a:pPr algn="ctr">
                <a:lnSpc>
                  <a:spcPct val="90000"/>
                </a:lnSpc>
              </a:pPr>
              <a:r>
                <a:rPr lang="en-US" b="1" dirty="0"/>
                <a:t>between</a:t>
              </a:r>
            </a:p>
            <a:p>
              <a:pPr algn="ctr">
                <a:lnSpc>
                  <a:spcPct val="90000"/>
                </a:lnSpc>
              </a:pPr>
              <a:r>
                <a:rPr lang="en-US" b="1" dirty="0"/>
                <a:t>brands</a:t>
              </a:r>
            </a:p>
          </p:txBody>
        </p:sp>
        <p:sp>
          <p:nvSpPr>
            <p:cNvPr id="39947" name="Rectangle 11"/>
            <p:cNvSpPr>
              <a:spLocks noChangeArrowheads="1"/>
            </p:cNvSpPr>
            <p:nvPr/>
          </p:nvSpPr>
          <p:spPr bwMode="auto">
            <a:xfrm>
              <a:off x="102" y="2736"/>
              <a:ext cx="1139" cy="884"/>
            </a:xfrm>
            <a:prstGeom prst="rect">
              <a:avLst/>
            </a:prstGeom>
            <a:noFill/>
            <a:ln w="12700">
              <a:noFill/>
              <a:miter lim="800000"/>
              <a:headEnd/>
              <a:tailEnd/>
            </a:ln>
            <a:effectLst/>
          </p:spPr>
          <p:txBody>
            <a:bodyPr wrap="none" lIns="90488" tIns="44450" rIns="90488" bIns="44450">
              <a:spAutoFit/>
            </a:bodyPr>
            <a:lstStyle/>
            <a:p>
              <a:pPr algn="ctr">
                <a:lnSpc>
                  <a:spcPct val="90000"/>
                </a:lnSpc>
              </a:pPr>
              <a:r>
                <a:rPr lang="en-US" b="1" dirty="0"/>
                <a:t>Few</a:t>
              </a:r>
            </a:p>
            <a:p>
              <a:pPr algn="ctr">
                <a:lnSpc>
                  <a:spcPct val="90000"/>
                </a:lnSpc>
              </a:pPr>
              <a:r>
                <a:rPr lang="en-US" b="1" dirty="0"/>
                <a:t>differences</a:t>
              </a:r>
            </a:p>
            <a:p>
              <a:pPr algn="ctr">
                <a:lnSpc>
                  <a:spcPct val="90000"/>
                </a:lnSpc>
              </a:pPr>
              <a:r>
                <a:rPr lang="en-US" b="1" dirty="0"/>
                <a:t>between</a:t>
              </a:r>
            </a:p>
            <a:p>
              <a:pPr algn="ctr">
                <a:lnSpc>
                  <a:spcPct val="90000"/>
                </a:lnSpc>
              </a:pPr>
              <a:r>
                <a:rPr lang="en-US" b="1" dirty="0"/>
                <a:t>brands</a:t>
              </a:r>
            </a:p>
          </p:txBody>
        </p:sp>
      </p:grpSp>
      <p:grpSp>
        <p:nvGrpSpPr>
          <p:cNvPr id="4" name="Group 22"/>
          <p:cNvGrpSpPr>
            <a:grpSpLocks/>
          </p:cNvGrpSpPr>
          <p:nvPr/>
        </p:nvGrpSpPr>
        <p:grpSpPr bwMode="auto">
          <a:xfrm>
            <a:off x="2895600" y="1676400"/>
            <a:ext cx="4778375" cy="746125"/>
            <a:chOff x="1824" y="1104"/>
            <a:chExt cx="3010" cy="470"/>
          </a:xfrm>
        </p:grpSpPr>
        <p:sp>
          <p:nvSpPr>
            <p:cNvPr id="39945" name="Rectangle 9"/>
            <p:cNvSpPr>
              <a:spLocks noChangeArrowheads="1"/>
            </p:cNvSpPr>
            <p:nvPr/>
          </p:nvSpPr>
          <p:spPr bwMode="auto">
            <a:xfrm>
              <a:off x="1824" y="1104"/>
              <a:ext cx="1234" cy="470"/>
            </a:xfrm>
            <a:prstGeom prst="rect">
              <a:avLst/>
            </a:prstGeom>
            <a:noFill/>
            <a:ln w="12700">
              <a:noFill/>
              <a:miter lim="800000"/>
              <a:headEnd/>
              <a:tailEnd/>
            </a:ln>
            <a:effectLst/>
          </p:spPr>
          <p:txBody>
            <a:bodyPr wrap="none" lIns="90488" tIns="44450" rIns="90488" bIns="44450">
              <a:spAutoFit/>
            </a:bodyPr>
            <a:lstStyle/>
            <a:p>
              <a:pPr algn="ctr">
                <a:lnSpc>
                  <a:spcPct val="90000"/>
                </a:lnSpc>
              </a:pPr>
              <a:r>
                <a:rPr lang="en-US" b="1" dirty="0"/>
                <a:t>High</a:t>
              </a:r>
            </a:p>
            <a:p>
              <a:pPr algn="ctr">
                <a:lnSpc>
                  <a:spcPct val="90000"/>
                </a:lnSpc>
              </a:pPr>
              <a:r>
                <a:rPr lang="en-US" b="1" dirty="0"/>
                <a:t>Involvement</a:t>
              </a:r>
            </a:p>
          </p:txBody>
        </p:sp>
        <p:sp>
          <p:nvSpPr>
            <p:cNvPr id="39948" name="Rectangle 12"/>
            <p:cNvSpPr>
              <a:spLocks noChangeArrowheads="1"/>
            </p:cNvSpPr>
            <p:nvPr/>
          </p:nvSpPr>
          <p:spPr bwMode="auto">
            <a:xfrm>
              <a:off x="3600" y="1104"/>
              <a:ext cx="1234" cy="470"/>
            </a:xfrm>
            <a:prstGeom prst="rect">
              <a:avLst/>
            </a:prstGeom>
            <a:noFill/>
            <a:ln w="12700">
              <a:noFill/>
              <a:miter lim="800000"/>
              <a:headEnd/>
              <a:tailEnd/>
            </a:ln>
            <a:effectLst/>
          </p:spPr>
          <p:txBody>
            <a:bodyPr wrap="none" lIns="90488" tIns="44450" rIns="90488" bIns="44450">
              <a:spAutoFit/>
            </a:bodyPr>
            <a:lstStyle/>
            <a:p>
              <a:pPr algn="ctr">
                <a:lnSpc>
                  <a:spcPct val="90000"/>
                </a:lnSpc>
              </a:pPr>
              <a:r>
                <a:rPr lang="en-US" b="1" dirty="0"/>
                <a:t>Low</a:t>
              </a:r>
            </a:p>
            <a:p>
              <a:pPr algn="ctr">
                <a:lnSpc>
                  <a:spcPct val="90000"/>
                </a:lnSpc>
              </a:pPr>
              <a:r>
                <a:rPr lang="en-US" b="1" dirty="0"/>
                <a:t>Involvement</a:t>
              </a:r>
            </a:p>
          </p:txBody>
        </p:sp>
      </p:grpSp>
      <p:sp>
        <p:nvSpPr>
          <p:cNvPr id="39959" name="Rectangle 23"/>
          <p:cNvSpPr>
            <a:spLocks noGrp="1" noChangeArrowheads="1"/>
          </p:cNvSpPr>
          <p:nvPr>
            <p:ph type="title"/>
          </p:nvPr>
        </p:nvSpPr>
        <p:spPr/>
        <p:txBody>
          <a:bodyPr>
            <a:normAutofit fontScale="90000"/>
          </a:bodyPr>
          <a:lstStyle/>
          <a:p>
            <a:r>
              <a:rPr lang="en-US" dirty="0"/>
              <a:t>Four Types of Buying Behavior</a:t>
            </a:r>
          </a:p>
        </p:txBody>
      </p:sp>
    </p:spTree>
  </p:cSld>
  <p:clrMapOvr>
    <a:masterClrMapping/>
  </p:clrMapOvr>
  <p:transition>
    <p:blinds/>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6562" name="Picture 2"/>
          <p:cNvPicPr>
            <a:picLocks noChangeAspect="1" noChangeArrowheads="1"/>
          </p:cNvPicPr>
          <p:nvPr/>
        </p:nvPicPr>
        <p:blipFill>
          <a:blip r:embed="rId2" cstate="print"/>
          <a:srcRect/>
          <a:stretch>
            <a:fillRect/>
          </a:stretch>
        </p:blipFill>
        <p:spPr bwMode="auto">
          <a:xfrm>
            <a:off x="990600" y="1828799"/>
            <a:ext cx="6934200" cy="449556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7586" name="Picture 2"/>
          <p:cNvPicPr>
            <a:picLocks noChangeAspect="1" noChangeArrowheads="1"/>
          </p:cNvPicPr>
          <p:nvPr/>
        </p:nvPicPr>
        <p:blipFill>
          <a:blip r:embed="rId2" cstate="print"/>
          <a:srcRect/>
          <a:stretch>
            <a:fillRect/>
          </a:stretch>
        </p:blipFill>
        <p:spPr bwMode="auto">
          <a:xfrm>
            <a:off x="990600" y="1828800"/>
            <a:ext cx="7086600" cy="455875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8610" name="Picture 2"/>
          <p:cNvPicPr>
            <a:picLocks noChangeAspect="1" noChangeArrowheads="1"/>
          </p:cNvPicPr>
          <p:nvPr/>
        </p:nvPicPr>
        <p:blipFill>
          <a:blip r:embed="rId2" cstate="print"/>
          <a:srcRect/>
          <a:stretch>
            <a:fillRect/>
          </a:stretch>
        </p:blipFill>
        <p:spPr bwMode="auto">
          <a:xfrm>
            <a:off x="990600" y="1905000"/>
            <a:ext cx="7142988" cy="3276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9634" name="Picture 2"/>
          <p:cNvPicPr>
            <a:picLocks noChangeAspect="1" noChangeArrowheads="1"/>
          </p:cNvPicPr>
          <p:nvPr/>
        </p:nvPicPr>
        <p:blipFill>
          <a:blip r:embed="rId2" cstate="print"/>
          <a:srcRect/>
          <a:stretch>
            <a:fillRect/>
          </a:stretch>
        </p:blipFill>
        <p:spPr bwMode="auto">
          <a:xfrm>
            <a:off x="990600" y="1981200"/>
            <a:ext cx="7256166" cy="4038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0" y="-1"/>
            <a:ext cx="3810000" cy="6875859"/>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0" y="0"/>
            <a:ext cx="3810000" cy="6858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0" y="0"/>
            <a:ext cx="3810000" cy="689074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0" y="0"/>
            <a:ext cx="3833292"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Also …</a:t>
            </a:r>
          </a:p>
        </p:txBody>
      </p:sp>
      <p:sp>
        <p:nvSpPr>
          <p:cNvPr id="3" name="Content Placeholder 2"/>
          <p:cNvSpPr>
            <a:spLocks noGrp="1"/>
          </p:cNvSpPr>
          <p:nvPr>
            <p:ph idx="1"/>
          </p:nvPr>
        </p:nvSpPr>
        <p:spPr/>
        <p:txBody>
          <a:bodyPr/>
          <a:lstStyle/>
          <a:p>
            <a:pPr algn="just"/>
            <a:r>
              <a:rPr lang="en-US" dirty="0"/>
              <a:t>Consumer behavior is the study of how, why and what people do when they buy products or avail of some services. It attempts to understand the buyer decision making process, both individually and in groups.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Consumer Behavior in Marketing</a:t>
            </a:r>
          </a:p>
        </p:txBody>
      </p:sp>
      <p:sp>
        <p:nvSpPr>
          <p:cNvPr id="3" name="Content Placeholder 2"/>
          <p:cNvSpPr>
            <a:spLocks noGrp="1"/>
          </p:cNvSpPr>
          <p:nvPr>
            <p:ph idx="1"/>
          </p:nvPr>
        </p:nvSpPr>
        <p:spPr/>
        <p:txBody>
          <a:bodyPr/>
          <a:lstStyle/>
          <a:p>
            <a:r>
              <a:rPr lang="en-US" dirty="0"/>
              <a:t>Analyzing Market Opportunity</a:t>
            </a:r>
          </a:p>
          <a:p>
            <a:endParaRPr lang="en-US" dirty="0"/>
          </a:p>
          <a:p>
            <a:r>
              <a:rPr lang="en-US" dirty="0"/>
              <a:t>Selecting the target market</a:t>
            </a:r>
          </a:p>
          <a:p>
            <a:endParaRPr lang="en-US" dirty="0"/>
          </a:p>
          <a:p>
            <a:r>
              <a:rPr lang="en-US" dirty="0"/>
              <a:t>Determining the product mix (4P’s)</a:t>
            </a:r>
          </a:p>
          <a:p>
            <a:endParaRPr lang="en-US" dirty="0"/>
          </a:p>
          <a:p>
            <a:r>
              <a:rPr lang="en-US" dirty="0"/>
              <a:t>Use in non-profit and social marketing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200400"/>
            <a:ext cx="8013192" cy="1636776"/>
          </a:xfrm>
        </p:spPr>
        <p:txBody>
          <a:bodyPr/>
          <a:lstStyle/>
          <a:p>
            <a:pPr algn="ctr"/>
            <a:r>
              <a:rPr lang="en-US" dirty="0"/>
              <a:t>Organizational </a:t>
            </a:r>
            <a:br>
              <a:rPr lang="en-US" dirty="0"/>
            </a:br>
            <a:r>
              <a:rPr lang="en-US" dirty="0"/>
              <a:t>Buying Behavior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800" dirty="0"/>
              <a:t>Characteristics of Business Markets</a:t>
            </a:r>
            <a:endParaRPr lang="en-US" dirty="0"/>
          </a:p>
        </p:txBody>
      </p:sp>
      <p:sp>
        <p:nvSpPr>
          <p:cNvPr id="6" name="Content Placeholder 5"/>
          <p:cNvSpPr>
            <a:spLocks noGrp="1"/>
          </p:cNvSpPr>
          <p:nvPr>
            <p:ph idx="1"/>
          </p:nvPr>
        </p:nvSpPr>
        <p:spPr/>
        <p:txBody>
          <a:bodyPr/>
          <a:lstStyle/>
          <a:p>
            <a:r>
              <a:rPr lang="en-US" dirty="0"/>
              <a:t>A multi person buying activity</a:t>
            </a:r>
          </a:p>
          <a:p>
            <a:r>
              <a:rPr lang="en-US" dirty="0"/>
              <a:t>A formal activity which follows the procedures laid down in an organisation</a:t>
            </a:r>
          </a:p>
          <a:p>
            <a:r>
              <a:rPr lang="en-US" dirty="0"/>
              <a:t>Longer time lag between efforts and results</a:t>
            </a:r>
          </a:p>
          <a:p>
            <a:r>
              <a:rPr lang="en-US" dirty="0"/>
              <a:t>Rational but also Emotional activity</a:t>
            </a:r>
          </a:p>
          <a:p>
            <a:r>
              <a:rPr lang="en-US" dirty="0"/>
              <a:t>Uniqueness of the organization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Characteristics of Business Markets</a:t>
            </a:r>
          </a:p>
        </p:txBody>
      </p:sp>
      <p:graphicFrame>
        <p:nvGraphicFramePr>
          <p:cNvPr id="3" name="Diagram 2"/>
          <p:cNvGraphicFramePr/>
          <p:nvPr/>
        </p:nvGraphicFramePr>
        <p:xfrm>
          <a:off x="609600" y="17526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in the Buying Process: Buy phases</a:t>
            </a:r>
          </a:p>
        </p:txBody>
      </p:sp>
      <p:graphicFrame>
        <p:nvGraphicFramePr>
          <p:cNvPr id="3" name="Diagram 2"/>
          <p:cNvGraphicFramePr/>
          <p:nvPr/>
        </p:nvGraphicFramePr>
        <p:xfrm>
          <a:off x="914400" y="1905000"/>
          <a:ext cx="7620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Influences on Organizational Buying Behavior</a:t>
            </a:r>
          </a:p>
        </p:txBody>
      </p:sp>
      <p:pic>
        <p:nvPicPr>
          <p:cNvPr id="7170" name="Picture 2"/>
          <p:cNvPicPr>
            <a:picLocks noChangeAspect="1" noChangeArrowheads="1"/>
          </p:cNvPicPr>
          <p:nvPr/>
        </p:nvPicPr>
        <p:blipFill>
          <a:blip r:embed="rId2" cstate="print"/>
          <a:srcRect/>
          <a:stretch>
            <a:fillRect/>
          </a:stretch>
        </p:blipFill>
        <p:spPr bwMode="auto">
          <a:xfrm>
            <a:off x="164418" y="2133600"/>
            <a:ext cx="8738964" cy="36576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13" name="Rectangle 273"/>
          <p:cNvSpPr>
            <a:spLocks noGrp="1" noChangeArrowheads="1"/>
          </p:cNvSpPr>
          <p:nvPr>
            <p:ph type="title"/>
          </p:nvPr>
        </p:nvSpPr>
        <p:spPr/>
        <p:txBody>
          <a:bodyPr>
            <a:normAutofit/>
          </a:bodyPr>
          <a:lstStyle/>
          <a:p>
            <a:r>
              <a:rPr lang="en-US" dirty="0"/>
              <a:t>Buying Situations:</a:t>
            </a:r>
          </a:p>
        </p:txBody>
      </p:sp>
      <p:sp>
        <p:nvSpPr>
          <p:cNvPr id="35845" name="AutoShape 5"/>
          <p:cNvSpPr>
            <a:spLocks noChangeArrowheads="1"/>
          </p:cNvSpPr>
          <p:nvPr/>
        </p:nvSpPr>
        <p:spPr bwMode="auto">
          <a:xfrm rot="16200000">
            <a:off x="-1858169" y="3686969"/>
            <a:ext cx="5011738" cy="838200"/>
          </a:xfrm>
          <a:prstGeom prst="rightArrow">
            <a:avLst>
              <a:gd name="adj1" fmla="val 50000"/>
              <a:gd name="adj2" fmla="val 299097"/>
            </a:avLst>
          </a:prstGeom>
          <a:gradFill rotWithShape="0">
            <a:gsLst>
              <a:gs pos="0">
                <a:srgbClr val="FEFE70">
                  <a:gamma/>
                  <a:shade val="49804"/>
                  <a:invGamma/>
                </a:srgbClr>
              </a:gs>
              <a:gs pos="100000">
                <a:srgbClr val="FEFE70"/>
              </a:gs>
            </a:gsLst>
            <a:lin ang="0" scaled="1"/>
          </a:gradFill>
          <a:ln w="12700">
            <a:noFill/>
            <a:miter lim="800000"/>
            <a:headEnd/>
            <a:tailEnd/>
          </a:ln>
          <a:effectLst>
            <a:outerShdw dist="89803" dir="2700000" algn="ctr" rotWithShape="0">
              <a:schemeClr val="bg2"/>
            </a:outerShdw>
          </a:effectLst>
        </p:spPr>
        <p:txBody>
          <a:bodyPr wrap="none" anchor="ctr"/>
          <a:lstStyle/>
          <a:p>
            <a:endParaRPr lang="en-US"/>
          </a:p>
        </p:txBody>
      </p:sp>
      <p:sp>
        <p:nvSpPr>
          <p:cNvPr id="35846" name="AutoShape 6"/>
          <p:cNvSpPr>
            <a:spLocks noChangeArrowheads="1"/>
          </p:cNvSpPr>
          <p:nvPr/>
        </p:nvSpPr>
        <p:spPr bwMode="auto">
          <a:xfrm rot="16200000">
            <a:off x="-983267" y="4616522"/>
            <a:ext cx="3269871" cy="395144"/>
          </a:xfrm>
          <a:prstGeom prst="roundRect">
            <a:avLst>
              <a:gd name="adj" fmla="val 12477"/>
            </a:avLst>
          </a:prstGeom>
          <a:noFill/>
          <a:ln w="12700">
            <a:noFill/>
            <a:round/>
            <a:headEnd/>
            <a:tailEnd/>
          </a:ln>
          <a:effectLst/>
        </p:spPr>
        <p:txBody>
          <a:bodyPr wrap="none" lIns="90488" tIns="44450" rIns="90488" bIns="44450">
            <a:spAutoFit/>
          </a:bodyPr>
          <a:lstStyle/>
          <a:p>
            <a:pPr>
              <a:lnSpc>
                <a:spcPct val="90000"/>
              </a:lnSpc>
              <a:spcBef>
                <a:spcPct val="50000"/>
              </a:spcBef>
              <a:buFontTx/>
              <a:buChar char=" "/>
            </a:pPr>
            <a:r>
              <a:rPr lang="en-US" sz="2000" b="1" dirty="0">
                <a:effectLst>
                  <a:outerShdw blurRad="38100" dist="38100" dir="2700000" algn="tl">
                    <a:srgbClr val="FFFFFF"/>
                  </a:outerShdw>
                </a:effectLst>
              </a:rPr>
              <a:t>Involved Decision Making</a:t>
            </a:r>
          </a:p>
        </p:txBody>
      </p:sp>
      <p:grpSp>
        <p:nvGrpSpPr>
          <p:cNvPr id="2" name="Group 7"/>
          <p:cNvGrpSpPr>
            <a:grpSpLocks/>
          </p:cNvGrpSpPr>
          <p:nvPr/>
        </p:nvGrpSpPr>
        <p:grpSpPr bwMode="auto">
          <a:xfrm>
            <a:off x="1752600" y="3048000"/>
            <a:ext cx="3276600" cy="1595438"/>
            <a:chOff x="1304" y="1921"/>
            <a:chExt cx="3009" cy="1389"/>
          </a:xfrm>
        </p:grpSpPr>
        <p:sp>
          <p:nvSpPr>
            <p:cNvPr id="35848" name="Rectangle 8"/>
            <p:cNvSpPr>
              <a:spLocks noChangeArrowheads="1"/>
            </p:cNvSpPr>
            <p:nvPr/>
          </p:nvSpPr>
          <p:spPr bwMode="auto">
            <a:xfrm>
              <a:off x="1304" y="2142"/>
              <a:ext cx="2860" cy="1168"/>
            </a:xfrm>
            <a:prstGeom prst="rect">
              <a:avLst/>
            </a:prstGeom>
            <a:gradFill rotWithShape="0">
              <a:gsLst>
                <a:gs pos="0">
                  <a:srgbClr val="C1CEFF"/>
                </a:gs>
                <a:gs pos="100000">
                  <a:srgbClr val="C1CEFF">
                    <a:gamma/>
                    <a:tint val="60000"/>
                    <a:invGamma/>
                  </a:srgbClr>
                </a:gs>
              </a:gsLst>
              <a:path path="shape">
                <a:fillToRect l="50000" t="50000" r="50000" b="50000"/>
              </a:path>
            </a:gradFill>
            <a:ln w="12700">
              <a:solidFill>
                <a:srgbClr val="000000"/>
              </a:solidFill>
              <a:miter lim="800000"/>
              <a:headEnd/>
              <a:tailEnd/>
            </a:ln>
            <a:effectLst>
              <a:outerShdw dist="107763" dir="2700000" algn="ctr" rotWithShape="0">
                <a:schemeClr val="bg2"/>
              </a:outerShdw>
            </a:effectLst>
          </p:spPr>
          <p:txBody>
            <a:bodyPr wrap="none" lIns="79375" tIns="39688" rIns="79375" bIns="39688" anchor="ctr"/>
            <a:lstStyle/>
            <a:p>
              <a:pPr algn="ctr" defTabSz="771525"/>
              <a:endParaRPr lang="en-US" b="1" dirty="0">
                <a:solidFill>
                  <a:srgbClr val="000000"/>
                </a:solidFill>
                <a:effectLst>
                  <a:outerShdw blurRad="38100" dist="38100" dir="2700000" algn="tl">
                    <a:srgbClr val="FFFFFF"/>
                  </a:outerShdw>
                </a:effectLst>
              </a:endParaRPr>
            </a:p>
            <a:p>
              <a:pPr algn="ctr" defTabSz="771525"/>
              <a:endParaRPr lang="en-US" b="1" dirty="0">
                <a:solidFill>
                  <a:srgbClr val="000000"/>
                </a:solidFill>
                <a:effectLst>
                  <a:outerShdw blurRad="38100" dist="38100" dir="2700000" algn="tl">
                    <a:srgbClr val="FFFFFF"/>
                  </a:outerShdw>
                </a:effectLst>
              </a:endParaRPr>
            </a:p>
            <a:p>
              <a:pPr algn="ctr" defTabSz="771525"/>
              <a:r>
                <a:rPr lang="en-US" sz="2000" b="1" dirty="0">
                  <a:solidFill>
                    <a:srgbClr val="000000"/>
                  </a:solidFill>
                  <a:effectLst>
                    <a:outerShdw blurRad="38100" dist="38100" dir="2700000" algn="tl">
                      <a:srgbClr val="FFFFFF"/>
                    </a:outerShdw>
                  </a:effectLst>
                </a:rPr>
                <a:t>Modified </a:t>
              </a:r>
              <a:r>
                <a:rPr lang="en-US" sz="2000" b="1" dirty="0" err="1">
                  <a:solidFill>
                    <a:srgbClr val="000000"/>
                  </a:solidFill>
                  <a:effectLst>
                    <a:outerShdw blurRad="38100" dist="38100" dir="2700000" algn="tl">
                      <a:srgbClr val="FFFFFF"/>
                    </a:outerShdw>
                  </a:effectLst>
                </a:rPr>
                <a:t>Rebuy</a:t>
              </a:r>
              <a:endParaRPr lang="en-US" sz="2000" b="1" dirty="0">
                <a:solidFill>
                  <a:srgbClr val="000000"/>
                </a:solidFill>
                <a:effectLst>
                  <a:outerShdw blurRad="38100" dist="38100" dir="2700000" algn="tl">
                    <a:srgbClr val="FFFFFF"/>
                  </a:outerShdw>
                </a:effectLst>
              </a:endParaRPr>
            </a:p>
          </p:txBody>
        </p:sp>
        <p:grpSp>
          <p:nvGrpSpPr>
            <p:cNvPr id="3" name="Group 9"/>
            <p:cNvGrpSpPr>
              <a:grpSpLocks/>
            </p:cNvGrpSpPr>
            <p:nvPr/>
          </p:nvGrpSpPr>
          <p:grpSpPr bwMode="auto">
            <a:xfrm>
              <a:off x="2547" y="1921"/>
              <a:ext cx="1766" cy="838"/>
              <a:chOff x="2579" y="1907"/>
              <a:chExt cx="1766" cy="838"/>
            </a:xfrm>
          </p:grpSpPr>
          <p:sp>
            <p:nvSpPr>
              <p:cNvPr id="35850" name="Freeform 10"/>
              <p:cNvSpPr>
                <a:spLocks/>
              </p:cNvSpPr>
              <p:nvPr/>
            </p:nvSpPr>
            <p:spPr bwMode="auto">
              <a:xfrm>
                <a:off x="3828" y="2126"/>
                <a:ext cx="47" cy="110"/>
              </a:xfrm>
              <a:custGeom>
                <a:avLst/>
                <a:gdLst/>
                <a:ahLst/>
                <a:cxnLst>
                  <a:cxn ang="0">
                    <a:pos x="46" y="109"/>
                  </a:cxn>
                  <a:cxn ang="0">
                    <a:pos x="46" y="0"/>
                  </a:cxn>
                  <a:cxn ang="0">
                    <a:pos x="0" y="0"/>
                  </a:cxn>
                  <a:cxn ang="0">
                    <a:pos x="0" y="109"/>
                  </a:cxn>
                  <a:cxn ang="0">
                    <a:pos x="46" y="109"/>
                  </a:cxn>
                </a:cxnLst>
                <a:rect l="0" t="0" r="r" b="b"/>
                <a:pathLst>
                  <a:path w="47" h="110">
                    <a:moveTo>
                      <a:pt x="46" y="109"/>
                    </a:moveTo>
                    <a:lnTo>
                      <a:pt x="46" y="0"/>
                    </a:lnTo>
                    <a:lnTo>
                      <a:pt x="0" y="0"/>
                    </a:lnTo>
                    <a:lnTo>
                      <a:pt x="0" y="109"/>
                    </a:lnTo>
                    <a:lnTo>
                      <a:pt x="46" y="109"/>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851" name="Freeform 11"/>
              <p:cNvSpPr>
                <a:spLocks/>
              </p:cNvSpPr>
              <p:nvPr/>
            </p:nvSpPr>
            <p:spPr bwMode="auto">
              <a:xfrm>
                <a:off x="3768" y="2126"/>
                <a:ext cx="48" cy="110"/>
              </a:xfrm>
              <a:custGeom>
                <a:avLst/>
                <a:gdLst/>
                <a:ahLst/>
                <a:cxnLst>
                  <a:cxn ang="0">
                    <a:pos x="47" y="109"/>
                  </a:cxn>
                  <a:cxn ang="0">
                    <a:pos x="47" y="0"/>
                  </a:cxn>
                  <a:cxn ang="0">
                    <a:pos x="0" y="0"/>
                  </a:cxn>
                  <a:cxn ang="0">
                    <a:pos x="0" y="109"/>
                  </a:cxn>
                  <a:cxn ang="0">
                    <a:pos x="47" y="109"/>
                  </a:cxn>
                </a:cxnLst>
                <a:rect l="0" t="0" r="r" b="b"/>
                <a:pathLst>
                  <a:path w="48" h="110">
                    <a:moveTo>
                      <a:pt x="47" y="109"/>
                    </a:moveTo>
                    <a:lnTo>
                      <a:pt x="47" y="0"/>
                    </a:lnTo>
                    <a:lnTo>
                      <a:pt x="0" y="0"/>
                    </a:lnTo>
                    <a:lnTo>
                      <a:pt x="0" y="109"/>
                    </a:lnTo>
                    <a:lnTo>
                      <a:pt x="47" y="109"/>
                    </a:lnTo>
                  </a:path>
                </a:pathLst>
              </a:custGeom>
              <a:solidFill>
                <a:srgbClr val="00279C"/>
              </a:solidFill>
              <a:ln w="12700" cap="rnd" cmpd="sng">
                <a:noFill/>
                <a:prstDash val="solid"/>
                <a:round/>
                <a:headEnd type="none" w="med" len="med"/>
                <a:tailEnd type="none" w="med" len="med"/>
              </a:ln>
              <a:effectLst/>
            </p:spPr>
            <p:txBody>
              <a:bodyPr/>
              <a:lstStyle/>
              <a:p>
                <a:endParaRPr lang="en-US"/>
              </a:p>
            </p:txBody>
          </p:sp>
          <p:sp>
            <p:nvSpPr>
              <p:cNvPr id="35852" name="Freeform 12"/>
              <p:cNvSpPr>
                <a:spLocks/>
              </p:cNvSpPr>
              <p:nvPr/>
            </p:nvSpPr>
            <p:spPr bwMode="auto">
              <a:xfrm>
                <a:off x="3708" y="2126"/>
                <a:ext cx="48" cy="110"/>
              </a:xfrm>
              <a:custGeom>
                <a:avLst/>
                <a:gdLst/>
                <a:ahLst/>
                <a:cxnLst>
                  <a:cxn ang="0">
                    <a:pos x="47" y="109"/>
                  </a:cxn>
                  <a:cxn ang="0">
                    <a:pos x="47" y="0"/>
                  </a:cxn>
                  <a:cxn ang="0">
                    <a:pos x="0" y="0"/>
                  </a:cxn>
                  <a:cxn ang="0">
                    <a:pos x="0" y="109"/>
                  </a:cxn>
                  <a:cxn ang="0">
                    <a:pos x="47" y="109"/>
                  </a:cxn>
                </a:cxnLst>
                <a:rect l="0" t="0" r="r" b="b"/>
                <a:pathLst>
                  <a:path w="48" h="110">
                    <a:moveTo>
                      <a:pt x="47" y="109"/>
                    </a:moveTo>
                    <a:lnTo>
                      <a:pt x="47" y="0"/>
                    </a:lnTo>
                    <a:lnTo>
                      <a:pt x="0" y="0"/>
                    </a:lnTo>
                    <a:lnTo>
                      <a:pt x="0" y="109"/>
                    </a:lnTo>
                    <a:lnTo>
                      <a:pt x="47" y="109"/>
                    </a:lnTo>
                  </a:path>
                </a:pathLst>
              </a:custGeom>
              <a:solidFill>
                <a:srgbClr val="FF5100"/>
              </a:solidFill>
              <a:ln w="12700" cap="rnd" cmpd="sng">
                <a:noFill/>
                <a:prstDash val="solid"/>
                <a:round/>
                <a:headEnd type="none" w="med" len="med"/>
                <a:tailEnd type="none" w="med" len="med"/>
              </a:ln>
              <a:effectLst/>
            </p:spPr>
            <p:txBody>
              <a:bodyPr/>
              <a:lstStyle/>
              <a:p>
                <a:endParaRPr lang="en-US"/>
              </a:p>
            </p:txBody>
          </p:sp>
          <p:sp>
            <p:nvSpPr>
              <p:cNvPr id="35853" name="Freeform 13"/>
              <p:cNvSpPr>
                <a:spLocks/>
              </p:cNvSpPr>
              <p:nvPr/>
            </p:nvSpPr>
            <p:spPr bwMode="auto">
              <a:xfrm>
                <a:off x="3651" y="2126"/>
                <a:ext cx="45" cy="110"/>
              </a:xfrm>
              <a:custGeom>
                <a:avLst/>
                <a:gdLst/>
                <a:ahLst/>
                <a:cxnLst>
                  <a:cxn ang="0">
                    <a:pos x="44" y="109"/>
                  </a:cxn>
                  <a:cxn ang="0">
                    <a:pos x="44" y="0"/>
                  </a:cxn>
                  <a:cxn ang="0">
                    <a:pos x="0" y="0"/>
                  </a:cxn>
                  <a:cxn ang="0">
                    <a:pos x="0" y="109"/>
                  </a:cxn>
                  <a:cxn ang="0">
                    <a:pos x="44" y="109"/>
                  </a:cxn>
                </a:cxnLst>
                <a:rect l="0" t="0" r="r" b="b"/>
                <a:pathLst>
                  <a:path w="45" h="110">
                    <a:moveTo>
                      <a:pt x="44" y="109"/>
                    </a:moveTo>
                    <a:lnTo>
                      <a:pt x="44" y="0"/>
                    </a:lnTo>
                    <a:lnTo>
                      <a:pt x="0" y="0"/>
                    </a:lnTo>
                    <a:lnTo>
                      <a:pt x="0" y="109"/>
                    </a:lnTo>
                    <a:lnTo>
                      <a:pt x="44" y="109"/>
                    </a:lnTo>
                  </a:path>
                </a:pathLst>
              </a:custGeom>
              <a:solidFill>
                <a:srgbClr val="A1D795"/>
              </a:solidFill>
              <a:ln w="12700" cap="rnd" cmpd="sng">
                <a:noFill/>
                <a:prstDash val="solid"/>
                <a:round/>
                <a:headEnd type="none" w="med" len="med"/>
                <a:tailEnd type="none" w="med" len="med"/>
              </a:ln>
              <a:effectLst/>
            </p:spPr>
            <p:txBody>
              <a:bodyPr/>
              <a:lstStyle/>
              <a:p>
                <a:endParaRPr lang="en-US"/>
              </a:p>
            </p:txBody>
          </p:sp>
          <p:sp>
            <p:nvSpPr>
              <p:cNvPr id="35854" name="Freeform 14"/>
              <p:cNvSpPr>
                <a:spLocks/>
              </p:cNvSpPr>
              <p:nvPr/>
            </p:nvSpPr>
            <p:spPr bwMode="auto">
              <a:xfrm>
                <a:off x="3589" y="2126"/>
                <a:ext cx="47" cy="110"/>
              </a:xfrm>
              <a:custGeom>
                <a:avLst/>
                <a:gdLst/>
                <a:ahLst/>
                <a:cxnLst>
                  <a:cxn ang="0">
                    <a:pos x="46" y="109"/>
                  </a:cxn>
                  <a:cxn ang="0">
                    <a:pos x="46" y="0"/>
                  </a:cxn>
                  <a:cxn ang="0">
                    <a:pos x="0" y="0"/>
                  </a:cxn>
                  <a:cxn ang="0">
                    <a:pos x="0" y="109"/>
                  </a:cxn>
                  <a:cxn ang="0">
                    <a:pos x="46" y="109"/>
                  </a:cxn>
                </a:cxnLst>
                <a:rect l="0" t="0" r="r" b="b"/>
                <a:pathLst>
                  <a:path w="47" h="110">
                    <a:moveTo>
                      <a:pt x="46" y="109"/>
                    </a:moveTo>
                    <a:lnTo>
                      <a:pt x="46" y="0"/>
                    </a:lnTo>
                    <a:lnTo>
                      <a:pt x="0" y="0"/>
                    </a:lnTo>
                    <a:lnTo>
                      <a:pt x="0" y="109"/>
                    </a:lnTo>
                    <a:lnTo>
                      <a:pt x="46" y="109"/>
                    </a:lnTo>
                  </a:path>
                </a:pathLst>
              </a:custGeom>
              <a:solidFill>
                <a:srgbClr val="C7FFB8"/>
              </a:solidFill>
              <a:ln w="12700" cap="rnd" cmpd="sng">
                <a:noFill/>
                <a:prstDash val="solid"/>
                <a:round/>
                <a:headEnd type="none" w="med" len="med"/>
                <a:tailEnd type="none" w="med" len="med"/>
              </a:ln>
              <a:effectLst/>
            </p:spPr>
            <p:txBody>
              <a:bodyPr/>
              <a:lstStyle/>
              <a:p>
                <a:endParaRPr lang="en-US"/>
              </a:p>
            </p:txBody>
          </p:sp>
          <p:sp>
            <p:nvSpPr>
              <p:cNvPr id="35855" name="Freeform 15"/>
              <p:cNvSpPr>
                <a:spLocks/>
              </p:cNvSpPr>
              <p:nvPr/>
            </p:nvSpPr>
            <p:spPr bwMode="auto">
              <a:xfrm>
                <a:off x="3529" y="2126"/>
                <a:ext cx="49" cy="110"/>
              </a:xfrm>
              <a:custGeom>
                <a:avLst/>
                <a:gdLst/>
                <a:ahLst/>
                <a:cxnLst>
                  <a:cxn ang="0">
                    <a:pos x="48" y="109"/>
                  </a:cxn>
                  <a:cxn ang="0">
                    <a:pos x="48" y="0"/>
                  </a:cxn>
                  <a:cxn ang="0">
                    <a:pos x="0" y="0"/>
                  </a:cxn>
                  <a:cxn ang="0">
                    <a:pos x="0" y="109"/>
                  </a:cxn>
                  <a:cxn ang="0">
                    <a:pos x="48" y="109"/>
                  </a:cxn>
                </a:cxnLst>
                <a:rect l="0" t="0" r="r" b="b"/>
                <a:pathLst>
                  <a:path w="49" h="110">
                    <a:moveTo>
                      <a:pt x="48" y="109"/>
                    </a:moveTo>
                    <a:lnTo>
                      <a:pt x="48" y="0"/>
                    </a:lnTo>
                    <a:lnTo>
                      <a:pt x="0" y="0"/>
                    </a:lnTo>
                    <a:lnTo>
                      <a:pt x="0" y="109"/>
                    </a:lnTo>
                    <a:lnTo>
                      <a:pt x="48" y="109"/>
                    </a:lnTo>
                  </a:path>
                </a:pathLst>
              </a:custGeom>
              <a:solidFill>
                <a:srgbClr val="BBBBBB"/>
              </a:solidFill>
              <a:ln w="12700" cap="rnd" cmpd="sng">
                <a:noFill/>
                <a:prstDash val="solid"/>
                <a:round/>
                <a:headEnd type="none" w="med" len="med"/>
                <a:tailEnd type="none" w="med" len="med"/>
              </a:ln>
              <a:effectLst/>
            </p:spPr>
            <p:txBody>
              <a:bodyPr/>
              <a:lstStyle/>
              <a:p>
                <a:endParaRPr lang="en-US"/>
              </a:p>
            </p:txBody>
          </p:sp>
          <p:sp>
            <p:nvSpPr>
              <p:cNvPr id="35856" name="Freeform 16"/>
              <p:cNvSpPr>
                <a:spLocks/>
              </p:cNvSpPr>
              <p:nvPr/>
            </p:nvSpPr>
            <p:spPr bwMode="auto">
              <a:xfrm>
                <a:off x="3469" y="2126"/>
                <a:ext cx="46" cy="110"/>
              </a:xfrm>
              <a:custGeom>
                <a:avLst/>
                <a:gdLst/>
                <a:ahLst/>
                <a:cxnLst>
                  <a:cxn ang="0">
                    <a:pos x="45" y="109"/>
                  </a:cxn>
                  <a:cxn ang="0">
                    <a:pos x="45" y="0"/>
                  </a:cxn>
                  <a:cxn ang="0">
                    <a:pos x="0" y="0"/>
                  </a:cxn>
                  <a:cxn ang="0">
                    <a:pos x="0" y="109"/>
                  </a:cxn>
                  <a:cxn ang="0">
                    <a:pos x="45" y="109"/>
                  </a:cxn>
                </a:cxnLst>
                <a:rect l="0" t="0" r="r" b="b"/>
                <a:pathLst>
                  <a:path w="46" h="110">
                    <a:moveTo>
                      <a:pt x="45" y="109"/>
                    </a:moveTo>
                    <a:lnTo>
                      <a:pt x="45" y="0"/>
                    </a:lnTo>
                    <a:lnTo>
                      <a:pt x="0" y="0"/>
                    </a:lnTo>
                    <a:lnTo>
                      <a:pt x="0" y="109"/>
                    </a:lnTo>
                    <a:lnTo>
                      <a:pt x="45" y="109"/>
                    </a:lnTo>
                  </a:path>
                </a:pathLst>
              </a:custGeom>
              <a:solidFill>
                <a:srgbClr val="5F4527"/>
              </a:solidFill>
              <a:ln w="12700" cap="rnd" cmpd="sng">
                <a:noFill/>
                <a:prstDash val="solid"/>
                <a:round/>
                <a:headEnd type="none" w="med" len="med"/>
                <a:tailEnd type="none" w="med" len="med"/>
              </a:ln>
              <a:effectLst/>
            </p:spPr>
            <p:txBody>
              <a:bodyPr/>
              <a:lstStyle/>
              <a:p>
                <a:endParaRPr lang="en-US"/>
              </a:p>
            </p:txBody>
          </p:sp>
          <p:sp>
            <p:nvSpPr>
              <p:cNvPr id="35857" name="Freeform 17"/>
              <p:cNvSpPr>
                <a:spLocks/>
              </p:cNvSpPr>
              <p:nvPr/>
            </p:nvSpPr>
            <p:spPr bwMode="auto">
              <a:xfrm>
                <a:off x="3410" y="2126"/>
                <a:ext cx="48" cy="110"/>
              </a:xfrm>
              <a:custGeom>
                <a:avLst/>
                <a:gdLst/>
                <a:ahLst/>
                <a:cxnLst>
                  <a:cxn ang="0">
                    <a:pos x="47" y="109"/>
                  </a:cxn>
                  <a:cxn ang="0">
                    <a:pos x="47" y="0"/>
                  </a:cxn>
                  <a:cxn ang="0">
                    <a:pos x="0" y="0"/>
                  </a:cxn>
                  <a:cxn ang="0">
                    <a:pos x="0" y="109"/>
                  </a:cxn>
                  <a:cxn ang="0">
                    <a:pos x="47" y="109"/>
                  </a:cxn>
                </a:cxnLst>
                <a:rect l="0" t="0" r="r" b="b"/>
                <a:pathLst>
                  <a:path w="48" h="110">
                    <a:moveTo>
                      <a:pt x="47" y="109"/>
                    </a:moveTo>
                    <a:lnTo>
                      <a:pt x="47" y="0"/>
                    </a:lnTo>
                    <a:lnTo>
                      <a:pt x="0" y="0"/>
                    </a:lnTo>
                    <a:lnTo>
                      <a:pt x="0" y="109"/>
                    </a:lnTo>
                    <a:lnTo>
                      <a:pt x="47" y="109"/>
                    </a:lnTo>
                  </a:path>
                </a:pathLst>
              </a:custGeom>
              <a:solidFill>
                <a:srgbClr val="303030"/>
              </a:solidFill>
              <a:ln w="12700" cap="rnd" cmpd="sng">
                <a:noFill/>
                <a:prstDash val="solid"/>
                <a:round/>
                <a:headEnd type="none" w="med" len="med"/>
                <a:tailEnd type="none" w="med" len="med"/>
              </a:ln>
              <a:effectLst/>
            </p:spPr>
            <p:txBody>
              <a:bodyPr/>
              <a:lstStyle/>
              <a:p>
                <a:endParaRPr lang="en-US"/>
              </a:p>
            </p:txBody>
          </p:sp>
          <p:sp>
            <p:nvSpPr>
              <p:cNvPr id="35858" name="Freeform 18"/>
              <p:cNvSpPr>
                <a:spLocks/>
              </p:cNvSpPr>
              <p:nvPr/>
            </p:nvSpPr>
            <p:spPr bwMode="auto">
              <a:xfrm>
                <a:off x="2579" y="2666"/>
                <a:ext cx="858" cy="79"/>
              </a:xfrm>
              <a:custGeom>
                <a:avLst/>
                <a:gdLst/>
                <a:ahLst/>
                <a:cxnLst>
                  <a:cxn ang="0">
                    <a:pos x="857" y="14"/>
                  </a:cxn>
                  <a:cxn ang="0">
                    <a:pos x="492" y="78"/>
                  </a:cxn>
                  <a:cxn ang="0">
                    <a:pos x="719" y="13"/>
                  </a:cxn>
                  <a:cxn ang="0">
                    <a:pos x="478" y="43"/>
                  </a:cxn>
                  <a:cxn ang="0">
                    <a:pos x="507" y="21"/>
                  </a:cxn>
                  <a:cxn ang="0">
                    <a:pos x="139" y="78"/>
                  </a:cxn>
                  <a:cxn ang="0">
                    <a:pos x="178" y="61"/>
                  </a:cxn>
                  <a:cxn ang="0">
                    <a:pos x="0" y="33"/>
                  </a:cxn>
                  <a:cxn ang="0">
                    <a:pos x="45" y="27"/>
                  </a:cxn>
                  <a:cxn ang="0">
                    <a:pos x="9" y="2"/>
                  </a:cxn>
                  <a:cxn ang="0">
                    <a:pos x="470" y="0"/>
                  </a:cxn>
                  <a:cxn ang="0">
                    <a:pos x="857" y="14"/>
                  </a:cxn>
                </a:cxnLst>
                <a:rect l="0" t="0" r="r" b="b"/>
                <a:pathLst>
                  <a:path w="858" h="79">
                    <a:moveTo>
                      <a:pt x="857" y="14"/>
                    </a:moveTo>
                    <a:lnTo>
                      <a:pt x="492" y="78"/>
                    </a:lnTo>
                    <a:lnTo>
                      <a:pt x="719" y="13"/>
                    </a:lnTo>
                    <a:lnTo>
                      <a:pt x="478" y="43"/>
                    </a:lnTo>
                    <a:lnTo>
                      <a:pt x="507" y="21"/>
                    </a:lnTo>
                    <a:lnTo>
                      <a:pt x="139" y="78"/>
                    </a:lnTo>
                    <a:lnTo>
                      <a:pt x="178" y="61"/>
                    </a:lnTo>
                    <a:lnTo>
                      <a:pt x="0" y="33"/>
                    </a:lnTo>
                    <a:lnTo>
                      <a:pt x="45" y="27"/>
                    </a:lnTo>
                    <a:lnTo>
                      <a:pt x="9" y="2"/>
                    </a:lnTo>
                    <a:lnTo>
                      <a:pt x="470" y="0"/>
                    </a:lnTo>
                    <a:lnTo>
                      <a:pt x="857" y="14"/>
                    </a:lnTo>
                  </a:path>
                </a:pathLst>
              </a:custGeom>
              <a:solidFill>
                <a:srgbClr val="5F4527"/>
              </a:solidFill>
              <a:ln w="12700" cap="rnd" cmpd="sng">
                <a:noFill/>
                <a:prstDash val="solid"/>
                <a:round/>
                <a:headEnd type="none" w="med" len="med"/>
                <a:tailEnd type="none" w="med" len="med"/>
              </a:ln>
              <a:effectLst/>
            </p:spPr>
            <p:txBody>
              <a:bodyPr/>
              <a:lstStyle/>
              <a:p>
                <a:endParaRPr lang="en-US"/>
              </a:p>
            </p:txBody>
          </p:sp>
          <p:sp>
            <p:nvSpPr>
              <p:cNvPr id="35859" name="Freeform 19"/>
              <p:cNvSpPr>
                <a:spLocks/>
              </p:cNvSpPr>
              <p:nvPr/>
            </p:nvSpPr>
            <p:spPr bwMode="auto">
              <a:xfrm>
                <a:off x="2799" y="2413"/>
                <a:ext cx="1211" cy="145"/>
              </a:xfrm>
              <a:custGeom>
                <a:avLst/>
                <a:gdLst/>
                <a:ahLst/>
                <a:cxnLst>
                  <a:cxn ang="0">
                    <a:pos x="1210" y="12"/>
                  </a:cxn>
                  <a:cxn ang="0">
                    <a:pos x="1006" y="0"/>
                  </a:cxn>
                  <a:cxn ang="0">
                    <a:pos x="0" y="144"/>
                  </a:cxn>
                  <a:cxn ang="0">
                    <a:pos x="196" y="142"/>
                  </a:cxn>
                  <a:cxn ang="0">
                    <a:pos x="1210" y="12"/>
                  </a:cxn>
                </a:cxnLst>
                <a:rect l="0" t="0" r="r" b="b"/>
                <a:pathLst>
                  <a:path w="1211" h="145">
                    <a:moveTo>
                      <a:pt x="1210" y="12"/>
                    </a:moveTo>
                    <a:lnTo>
                      <a:pt x="1006" y="0"/>
                    </a:lnTo>
                    <a:lnTo>
                      <a:pt x="0" y="144"/>
                    </a:lnTo>
                    <a:lnTo>
                      <a:pt x="196" y="142"/>
                    </a:lnTo>
                    <a:lnTo>
                      <a:pt x="1210" y="12"/>
                    </a:lnTo>
                  </a:path>
                </a:pathLst>
              </a:custGeom>
              <a:solidFill>
                <a:srgbClr val="1C1B1B"/>
              </a:solidFill>
              <a:ln w="12700" cap="rnd" cmpd="sng">
                <a:noFill/>
                <a:prstDash val="solid"/>
                <a:round/>
                <a:headEnd type="none" w="med" len="med"/>
                <a:tailEnd type="none" w="med" len="med"/>
              </a:ln>
              <a:effectLst/>
            </p:spPr>
            <p:txBody>
              <a:bodyPr/>
              <a:lstStyle/>
              <a:p>
                <a:endParaRPr lang="en-US"/>
              </a:p>
            </p:txBody>
          </p:sp>
          <p:sp>
            <p:nvSpPr>
              <p:cNvPr id="35860" name="Freeform 20"/>
              <p:cNvSpPr>
                <a:spLocks/>
              </p:cNvSpPr>
              <p:nvPr/>
            </p:nvSpPr>
            <p:spPr bwMode="auto">
              <a:xfrm>
                <a:off x="2799" y="1907"/>
                <a:ext cx="1211" cy="651"/>
              </a:xfrm>
              <a:custGeom>
                <a:avLst/>
                <a:gdLst/>
                <a:ahLst/>
                <a:cxnLst>
                  <a:cxn ang="0">
                    <a:pos x="1210" y="512"/>
                  </a:cxn>
                  <a:cxn ang="0">
                    <a:pos x="1207" y="76"/>
                  </a:cxn>
                  <a:cxn ang="0">
                    <a:pos x="1006" y="0"/>
                  </a:cxn>
                  <a:cxn ang="0">
                    <a:pos x="0" y="309"/>
                  </a:cxn>
                  <a:cxn ang="0">
                    <a:pos x="0" y="650"/>
                  </a:cxn>
                  <a:cxn ang="0">
                    <a:pos x="1006" y="499"/>
                  </a:cxn>
                  <a:cxn ang="0">
                    <a:pos x="1210" y="512"/>
                  </a:cxn>
                </a:cxnLst>
                <a:rect l="0" t="0" r="r" b="b"/>
                <a:pathLst>
                  <a:path w="1211" h="651">
                    <a:moveTo>
                      <a:pt x="1210" y="512"/>
                    </a:moveTo>
                    <a:lnTo>
                      <a:pt x="1207" y="76"/>
                    </a:lnTo>
                    <a:lnTo>
                      <a:pt x="1006" y="0"/>
                    </a:lnTo>
                    <a:lnTo>
                      <a:pt x="0" y="309"/>
                    </a:lnTo>
                    <a:lnTo>
                      <a:pt x="0" y="650"/>
                    </a:lnTo>
                    <a:lnTo>
                      <a:pt x="1006" y="499"/>
                    </a:lnTo>
                    <a:lnTo>
                      <a:pt x="1210" y="512"/>
                    </a:lnTo>
                  </a:path>
                </a:pathLst>
              </a:custGeom>
              <a:solidFill>
                <a:srgbClr val="C7FFB8"/>
              </a:solidFill>
              <a:ln w="12700" cap="rnd" cmpd="sng">
                <a:noFill/>
                <a:prstDash val="solid"/>
                <a:round/>
                <a:headEnd type="none" w="med" len="med"/>
                <a:tailEnd type="none" w="med" len="med"/>
              </a:ln>
              <a:effectLst/>
            </p:spPr>
            <p:txBody>
              <a:bodyPr/>
              <a:lstStyle/>
              <a:p>
                <a:endParaRPr lang="en-US"/>
              </a:p>
            </p:txBody>
          </p:sp>
          <p:sp>
            <p:nvSpPr>
              <p:cNvPr id="35861" name="Freeform 21"/>
              <p:cNvSpPr>
                <a:spLocks/>
              </p:cNvSpPr>
              <p:nvPr/>
            </p:nvSpPr>
            <p:spPr bwMode="auto">
              <a:xfrm>
                <a:off x="3809" y="1907"/>
                <a:ext cx="201" cy="513"/>
              </a:xfrm>
              <a:custGeom>
                <a:avLst/>
                <a:gdLst/>
                <a:ahLst/>
                <a:cxnLst>
                  <a:cxn ang="0">
                    <a:pos x="0" y="500"/>
                  </a:cxn>
                  <a:cxn ang="0">
                    <a:pos x="200" y="512"/>
                  </a:cxn>
                  <a:cxn ang="0">
                    <a:pos x="197" y="76"/>
                  </a:cxn>
                  <a:cxn ang="0">
                    <a:pos x="0" y="0"/>
                  </a:cxn>
                  <a:cxn ang="0">
                    <a:pos x="0" y="500"/>
                  </a:cxn>
                </a:cxnLst>
                <a:rect l="0" t="0" r="r" b="b"/>
                <a:pathLst>
                  <a:path w="201" h="513">
                    <a:moveTo>
                      <a:pt x="0" y="500"/>
                    </a:moveTo>
                    <a:lnTo>
                      <a:pt x="200" y="512"/>
                    </a:lnTo>
                    <a:lnTo>
                      <a:pt x="197" y="76"/>
                    </a:lnTo>
                    <a:lnTo>
                      <a:pt x="0" y="0"/>
                    </a:lnTo>
                    <a:lnTo>
                      <a:pt x="0" y="500"/>
                    </a:lnTo>
                  </a:path>
                </a:pathLst>
              </a:custGeom>
              <a:solidFill>
                <a:srgbClr val="A1D795"/>
              </a:solidFill>
              <a:ln w="12700" cap="rnd" cmpd="sng">
                <a:noFill/>
                <a:prstDash val="solid"/>
                <a:round/>
                <a:headEnd type="none" w="med" len="med"/>
                <a:tailEnd type="none" w="med" len="med"/>
              </a:ln>
              <a:effectLst/>
            </p:spPr>
            <p:txBody>
              <a:bodyPr/>
              <a:lstStyle/>
              <a:p>
                <a:endParaRPr lang="en-US"/>
              </a:p>
            </p:txBody>
          </p:sp>
          <p:sp>
            <p:nvSpPr>
              <p:cNvPr id="35862" name="Freeform 22"/>
              <p:cNvSpPr>
                <a:spLocks/>
              </p:cNvSpPr>
              <p:nvPr/>
            </p:nvSpPr>
            <p:spPr bwMode="auto">
              <a:xfrm>
                <a:off x="3480" y="2630"/>
                <a:ext cx="799" cy="55"/>
              </a:xfrm>
              <a:custGeom>
                <a:avLst/>
                <a:gdLst/>
                <a:ahLst/>
                <a:cxnLst>
                  <a:cxn ang="0">
                    <a:pos x="798" y="2"/>
                  </a:cxn>
                  <a:cxn ang="0">
                    <a:pos x="439" y="38"/>
                  </a:cxn>
                  <a:cxn ang="0">
                    <a:pos x="620" y="0"/>
                  </a:cxn>
                  <a:cxn ang="0">
                    <a:pos x="297" y="54"/>
                  </a:cxn>
                  <a:cxn ang="0">
                    <a:pos x="334" y="36"/>
                  </a:cxn>
                  <a:cxn ang="0">
                    <a:pos x="176" y="45"/>
                  </a:cxn>
                  <a:cxn ang="0">
                    <a:pos x="216" y="31"/>
                  </a:cxn>
                  <a:cxn ang="0">
                    <a:pos x="19" y="46"/>
                  </a:cxn>
                  <a:cxn ang="0">
                    <a:pos x="85" y="32"/>
                  </a:cxn>
                  <a:cxn ang="0">
                    <a:pos x="0" y="29"/>
                  </a:cxn>
                  <a:cxn ang="0">
                    <a:pos x="360" y="12"/>
                  </a:cxn>
                  <a:cxn ang="0">
                    <a:pos x="798" y="2"/>
                  </a:cxn>
                </a:cxnLst>
                <a:rect l="0" t="0" r="r" b="b"/>
                <a:pathLst>
                  <a:path w="799" h="55">
                    <a:moveTo>
                      <a:pt x="798" y="2"/>
                    </a:moveTo>
                    <a:lnTo>
                      <a:pt x="439" y="38"/>
                    </a:lnTo>
                    <a:lnTo>
                      <a:pt x="620" y="0"/>
                    </a:lnTo>
                    <a:lnTo>
                      <a:pt x="297" y="54"/>
                    </a:lnTo>
                    <a:lnTo>
                      <a:pt x="334" y="36"/>
                    </a:lnTo>
                    <a:lnTo>
                      <a:pt x="176" y="45"/>
                    </a:lnTo>
                    <a:lnTo>
                      <a:pt x="216" y="31"/>
                    </a:lnTo>
                    <a:lnTo>
                      <a:pt x="19" y="46"/>
                    </a:lnTo>
                    <a:lnTo>
                      <a:pt x="85" y="32"/>
                    </a:lnTo>
                    <a:lnTo>
                      <a:pt x="0" y="29"/>
                    </a:lnTo>
                    <a:lnTo>
                      <a:pt x="360" y="12"/>
                    </a:lnTo>
                    <a:lnTo>
                      <a:pt x="798" y="2"/>
                    </a:lnTo>
                  </a:path>
                </a:pathLst>
              </a:custGeom>
              <a:solidFill>
                <a:srgbClr val="5F4527"/>
              </a:solidFill>
              <a:ln w="12700" cap="rnd" cmpd="sng">
                <a:noFill/>
                <a:prstDash val="solid"/>
                <a:round/>
                <a:headEnd type="none" w="med" len="med"/>
                <a:tailEnd type="none" w="med" len="med"/>
              </a:ln>
              <a:effectLst/>
            </p:spPr>
            <p:txBody>
              <a:bodyPr/>
              <a:lstStyle/>
              <a:p>
                <a:endParaRPr lang="en-US"/>
              </a:p>
            </p:txBody>
          </p:sp>
          <p:sp>
            <p:nvSpPr>
              <p:cNvPr id="35863" name="Line 23"/>
              <p:cNvSpPr>
                <a:spLocks noChangeShapeType="1"/>
              </p:cNvSpPr>
              <p:nvPr/>
            </p:nvSpPr>
            <p:spPr bwMode="auto">
              <a:xfrm>
                <a:off x="3907" y="1910"/>
                <a:ext cx="0" cy="110"/>
              </a:xfrm>
              <a:prstGeom prst="line">
                <a:avLst/>
              </a:prstGeom>
              <a:noFill/>
              <a:ln w="25400">
                <a:solidFill>
                  <a:srgbClr val="000000"/>
                </a:solidFill>
                <a:round/>
                <a:headEnd/>
                <a:tailEnd/>
              </a:ln>
              <a:effectLst/>
            </p:spPr>
            <p:txBody>
              <a:bodyPr wrap="none" anchor="ctr"/>
              <a:lstStyle/>
              <a:p>
                <a:endParaRPr lang="en-US"/>
              </a:p>
            </p:txBody>
          </p:sp>
          <p:sp>
            <p:nvSpPr>
              <p:cNvPr id="35864" name="Oval 24"/>
              <p:cNvSpPr>
                <a:spLocks noChangeArrowheads="1"/>
              </p:cNvSpPr>
              <p:nvPr/>
            </p:nvSpPr>
            <p:spPr bwMode="auto">
              <a:xfrm>
                <a:off x="3896" y="2027"/>
                <a:ext cx="28" cy="13"/>
              </a:xfrm>
              <a:prstGeom prst="ellipse">
                <a:avLst/>
              </a:prstGeom>
              <a:solidFill>
                <a:srgbClr val="000000"/>
              </a:solidFill>
              <a:ln w="12700">
                <a:noFill/>
                <a:round/>
                <a:headEnd/>
                <a:tailEnd/>
              </a:ln>
              <a:effectLst/>
            </p:spPr>
            <p:txBody>
              <a:bodyPr wrap="none" anchor="ctr"/>
              <a:lstStyle/>
              <a:p>
                <a:endParaRPr lang="en-US"/>
              </a:p>
            </p:txBody>
          </p:sp>
          <p:sp>
            <p:nvSpPr>
              <p:cNvPr id="35865" name="Freeform 25"/>
              <p:cNvSpPr>
                <a:spLocks/>
              </p:cNvSpPr>
              <p:nvPr/>
            </p:nvSpPr>
            <p:spPr bwMode="auto">
              <a:xfrm>
                <a:off x="3896" y="2039"/>
                <a:ext cx="29" cy="314"/>
              </a:xfrm>
              <a:custGeom>
                <a:avLst/>
                <a:gdLst/>
                <a:ahLst/>
                <a:cxnLst>
                  <a:cxn ang="0">
                    <a:pos x="28" y="313"/>
                  </a:cxn>
                  <a:cxn ang="0">
                    <a:pos x="28" y="0"/>
                  </a:cxn>
                  <a:cxn ang="0">
                    <a:pos x="0" y="0"/>
                  </a:cxn>
                  <a:cxn ang="0">
                    <a:pos x="0" y="313"/>
                  </a:cxn>
                  <a:cxn ang="0">
                    <a:pos x="28" y="313"/>
                  </a:cxn>
                </a:cxnLst>
                <a:rect l="0" t="0" r="r" b="b"/>
                <a:pathLst>
                  <a:path w="29" h="314">
                    <a:moveTo>
                      <a:pt x="28" y="313"/>
                    </a:moveTo>
                    <a:lnTo>
                      <a:pt x="28" y="0"/>
                    </a:lnTo>
                    <a:lnTo>
                      <a:pt x="0" y="0"/>
                    </a:lnTo>
                    <a:lnTo>
                      <a:pt x="0" y="313"/>
                    </a:lnTo>
                    <a:lnTo>
                      <a:pt x="28" y="31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866" name="Line 26"/>
              <p:cNvSpPr>
                <a:spLocks noChangeShapeType="1"/>
              </p:cNvSpPr>
              <p:nvPr/>
            </p:nvSpPr>
            <p:spPr bwMode="auto">
              <a:xfrm>
                <a:off x="4093" y="1944"/>
                <a:ext cx="0" cy="108"/>
              </a:xfrm>
              <a:prstGeom prst="line">
                <a:avLst/>
              </a:prstGeom>
              <a:noFill/>
              <a:ln w="25400">
                <a:solidFill>
                  <a:srgbClr val="000000"/>
                </a:solidFill>
                <a:round/>
                <a:headEnd/>
                <a:tailEnd/>
              </a:ln>
              <a:effectLst/>
            </p:spPr>
            <p:txBody>
              <a:bodyPr wrap="none" anchor="ctr"/>
              <a:lstStyle/>
              <a:p>
                <a:endParaRPr lang="en-US"/>
              </a:p>
            </p:txBody>
          </p:sp>
          <p:sp>
            <p:nvSpPr>
              <p:cNvPr id="35867" name="Oval 27"/>
              <p:cNvSpPr>
                <a:spLocks noChangeArrowheads="1"/>
              </p:cNvSpPr>
              <p:nvPr/>
            </p:nvSpPr>
            <p:spPr bwMode="auto">
              <a:xfrm>
                <a:off x="4081" y="2056"/>
                <a:ext cx="29" cy="16"/>
              </a:xfrm>
              <a:prstGeom prst="ellipse">
                <a:avLst/>
              </a:prstGeom>
              <a:solidFill>
                <a:srgbClr val="C6C6C6"/>
              </a:solidFill>
              <a:ln w="12700">
                <a:noFill/>
                <a:round/>
                <a:headEnd/>
                <a:tailEnd/>
              </a:ln>
              <a:effectLst/>
            </p:spPr>
            <p:txBody>
              <a:bodyPr wrap="none" anchor="ctr"/>
              <a:lstStyle/>
              <a:p>
                <a:endParaRPr lang="en-US"/>
              </a:p>
            </p:txBody>
          </p:sp>
          <p:sp>
            <p:nvSpPr>
              <p:cNvPr id="35868" name="Freeform 28"/>
              <p:cNvSpPr>
                <a:spLocks/>
              </p:cNvSpPr>
              <p:nvPr/>
            </p:nvSpPr>
            <p:spPr bwMode="auto">
              <a:xfrm>
                <a:off x="4082" y="2071"/>
                <a:ext cx="29" cy="314"/>
              </a:xfrm>
              <a:custGeom>
                <a:avLst/>
                <a:gdLst/>
                <a:ahLst/>
                <a:cxnLst>
                  <a:cxn ang="0">
                    <a:pos x="28" y="313"/>
                  </a:cxn>
                  <a:cxn ang="0">
                    <a:pos x="28" y="0"/>
                  </a:cxn>
                  <a:cxn ang="0">
                    <a:pos x="0" y="0"/>
                  </a:cxn>
                  <a:cxn ang="0">
                    <a:pos x="0" y="313"/>
                  </a:cxn>
                  <a:cxn ang="0">
                    <a:pos x="28" y="313"/>
                  </a:cxn>
                </a:cxnLst>
                <a:rect l="0" t="0" r="r" b="b"/>
                <a:pathLst>
                  <a:path w="29" h="314">
                    <a:moveTo>
                      <a:pt x="28" y="313"/>
                    </a:moveTo>
                    <a:lnTo>
                      <a:pt x="28" y="0"/>
                    </a:lnTo>
                    <a:lnTo>
                      <a:pt x="0" y="0"/>
                    </a:lnTo>
                    <a:lnTo>
                      <a:pt x="0" y="313"/>
                    </a:lnTo>
                    <a:lnTo>
                      <a:pt x="28" y="313"/>
                    </a:lnTo>
                  </a:path>
                </a:pathLst>
              </a:custGeom>
              <a:solidFill>
                <a:srgbClr val="C6C6C6"/>
              </a:solidFill>
              <a:ln w="12700" cap="rnd" cmpd="sng">
                <a:noFill/>
                <a:prstDash val="solid"/>
                <a:round/>
                <a:headEnd type="none" w="med" len="med"/>
                <a:tailEnd type="none" w="med" len="med"/>
              </a:ln>
              <a:effectLst/>
            </p:spPr>
            <p:txBody>
              <a:bodyPr/>
              <a:lstStyle/>
              <a:p>
                <a:endParaRPr lang="en-US"/>
              </a:p>
            </p:txBody>
          </p:sp>
          <p:sp>
            <p:nvSpPr>
              <p:cNvPr id="35869" name="Line 29"/>
              <p:cNvSpPr>
                <a:spLocks noChangeShapeType="1"/>
              </p:cNvSpPr>
              <p:nvPr/>
            </p:nvSpPr>
            <p:spPr bwMode="auto">
              <a:xfrm>
                <a:off x="4330" y="2086"/>
                <a:ext cx="0" cy="126"/>
              </a:xfrm>
              <a:prstGeom prst="line">
                <a:avLst/>
              </a:prstGeom>
              <a:noFill/>
              <a:ln w="12700">
                <a:solidFill>
                  <a:srgbClr val="C6C6C6"/>
                </a:solidFill>
                <a:round/>
                <a:headEnd/>
                <a:tailEnd/>
              </a:ln>
              <a:effectLst/>
            </p:spPr>
            <p:txBody>
              <a:bodyPr wrap="none" anchor="ctr"/>
              <a:lstStyle/>
              <a:p>
                <a:endParaRPr lang="en-US"/>
              </a:p>
            </p:txBody>
          </p:sp>
          <p:sp>
            <p:nvSpPr>
              <p:cNvPr id="35870" name="Line 30"/>
              <p:cNvSpPr>
                <a:spLocks noChangeShapeType="1"/>
              </p:cNvSpPr>
              <p:nvPr/>
            </p:nvSpPr>
            <p:spPr bwMode="auto">
              <a:xfrm flipH="1" flipV="1">
                <a:off x="4310" y="2051"/>
                <a:ext cx="31" cy="32"/>
              </a:xfrm>
              <a:prstGeom prst="line">
                <a:avLst/>
              </a:prstGeom>
              <a:noFill/>
              <a:ln w="12700">
                <a:solidFill>
                  <a:srgbClr val="C6C6C6"/>
                </a:solidFill>
                <a:round/>
                <a:headEnd/>
                <a:tailEnd/>
              </a:ln>
              <a:effectLst/>
            </p:spPr>
            <p:txBody>
              <a:bodyPr wrap="none" anchor="ctr"/>
              <a:lstStyle/>
              <a:p>
                <a:endParaRPr lang="en-US"/>
              </a:p>
            </p:txBody>
          </p:sp>
          <p:sp>
            <p:nvSpPr>
              <p:cNvPr id="35871" name="Freeform 31"/>
              <p:cNvSpPr>
                <a:spLocks/>
              </p:cNvSpPr>
              <p:nvPr/>
            </p:nvSpPr>
            <p:spPr bwMode="auto">
              <a:xfrm>
                <a:off x="4323" y="2088"/>
                <a:ext cx="22" cy="112"/>
              </a:xfrm>
              <a:custGeom>
                <a:avLst/>
                <a:gdLst/>
                <a:ahLst/>
                <a:cxnLst>
                  <a:cxn ang="0">
                    <a:pos x="21" y="14"/>
                  </a:cxn>
                  <a:cxn ang="0">
                    <a:pos x="0" y="0"/>
                  </a:cxn>
                  <a:cxn ang="0">
                    <a:pos x="0" y="99"/>
                  </a:cxn>
                  <a:cxn ang="0">
                    <a:pos x="21" y="111"/>
                  </a:cxn>
                  <a:cxn ang="0">
                    <a:pos x="21" y="14"/>
                  </a:cxn>
                </a:cxnLst>
                <a:rect l="0" t="0" r="r" b="b"/>
                <a:pathLst>
                  <a:path w="22" h="112">
                    <a:moveTo>
                      <a:pt x="21" y="14"/>
                    </a:moveTo>
                    <a:lnTo>
                      <a:pt x="0" y="0"/>
                    </a:lnTo>
                    <a:lnTo>
                      <a:pt x="0" y="99"/>
                    </a:lnTo>
                    <a:lnTo>
                      <a:pt x="21" y="111"/>
                    </a:lnTo>
                    <a:lnTo>
                      <a:pt x="21" y="14"/>
                    </a:lnTo>
                  </a:path>
                </a:pathLst>
              </a:custGeom>
              <a:solidFill>
                <a:srgbClr val="C6C6C6"/>
              </a:solidFill>
              <a:ln w="12700" cap="rnd" cmpd="sng">
                <a:noFill/>
                <a:prstDash val="solid"/>
                <a:round/>
                <a:headEnd type="none" w="med" len="med"/>
                <a:tailEnd type="none" w="med" len="med"/>
              </a:ln>
              <a:effectLst/>
            </p:spPr>
            <p:txBody>
              <a:bodyPr/>
              <a:lstStyle/>
              <a:p>
                <a:endParaRPr lang="en-US"/>
              </a:p>
            </p:txBody>
          </p:sp>
          <p:sp>
            <p:nvSpPr>
              <p:cNvPr id="35872" name="Line 32"/>
              <p:cNvSpPr>
                <a:spLocks noChangeShapeType="1"/>
              </p:cNvSpPr>
              <p:nvPr/>
            </p:nvSpPr>
            <p:spPr bwMode="auto">
              <a:xfrm>
                <a:off x="4321" y="2220"/>
                <a:ext cx="5" cy="0"/>
              </a:xfrm>
              <a:prstGeom prst="line">
                <a:avLst/>
              </a:prstGeom>
              <a:noFill/>
              <a:ln w="12700">
                <a:solidFill>
                  <a:srgbClr val="C6C6C6"/>
                </a:solidFill>
                <a:round/>
                <a:headEnd/>
                <a:tailEnd/>
              </a:ln>
              <a:effectLst/>
            </p:spPr>
            <p:txBody>
              <a:bodyPr wrap="none" anchor="ctr"/>
              <a:lstStyle/>
              <a:p>
                <a:endParaRPr lang="en-US"/>
              </a:p>
            </p:txBody>
          </p:sp>
          <p:sp>
            <p:nvSpPr>
              <p:cNvPr id="35873" name="Freeform 33"/>
              <p:cNvSpPr>
                <a:spLocks/>
              </p:cNvSpPr>
              <p:nvPr/>
            </p:nvSpPr>
            <p:spPr bwMode="auto">
              <a:xfrm>
                <a:off x="3843" y="2621"/>
                <a:ext cx="38" cy="24"/>
              </a:xfrm>
              <a:custGeom>
                <a:avLst/>
                <a:gdLst/>
                <a:ahLst/>
                <a:cxnLst>
                  <a:cxn ang="0">
                    <a:pos x="37" y="19"/>
                  </a:cxn>
                  <a:cxn ang="0">
                    <a:pos x="0" y="23"/>
                  </a:cxn>
                  <a:cxn ang="0">
                    <a:pos x="13" y="0"/>
                  </a:cxn>
                  <a:cxn ang="0">
                    <a:pos x="37" y="19"/>
                  </a:cxn>
                </a:cxnLst>
                <a:rect l="0" t="0" r="r" b="b"/>
                <a:pathLst>
                  <a:path w="38" h="24">
                    <a:moveTo>
                      <a:pt x="37" y="19"/>
                    </a:moveTo>
                    <a:lnTo>
                      <a:pt x="0" y="23"/>
                    </a:lnTo>
                    <a:lnTo>
                      <a:pt x="13" y="0"/>
                    </a:lnTo>
                    <a:lnTo>
                      <a:pt x="37" y="19"/>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874" name="Oval 34"/>
              <p:cNvSpPr>
                <a:spLocks noChangeArrowheads="1"/>
              </p:cNvSpPr>
              <p:nvPr/>
            </p:nvSpPr>
            <p:spPr bwMode="auto">
              <a:xfrm>
                <a:off x="3851" y="2506"/>
                <a:ext cx="57" cy="133"/>
              </a:xfrm>
              <a:prstGeom prst="ellipse">
                <a:avLst/>
              </a:prstGeom>
              <a:solidFill>
                <a:srgbClr val="000000"/>
              </a:solidFill>
              <a:ln w="12700">
                <a:noFill/>
                <a:round/>
                <a:headEnd/>
                <a:tailEnd/>
              </a:ln>
              <a:effectLst/>
            </p:spPr>
            <p:txBody>
              <a:bodyPr wrap="none" anchor="ctr"/>
              <a:lstStyle/>
              <a:p>
                <a:endParaRPr lang="en-US"/>
              </a:p>
            </p:txBody>
          </p:sp>
          <p:sp>
            <p:nvSpPr>
              <p:cNvPr id="35875" name="Freeform 35"/>
              <p:cNvSpPr>
                <a:spLocks/>
              </p:cNvSpPr>
              <p:nvPr/>
            </p:nvSpPr>
            <p:spPr bwMode="auto">
              <a:xfrm>
                <a:off x="3851" y="2479"/>
                <a:ext cx="14" cy="14"/>
              </a:xfrm>
              <a:custGeom>
                <a:avLst/>
                <a:gdLst/>
                <a:ahLst/>
                <a:cxnLst>
                  <a:cxn ang="0">
                    <a:pos x="13" y="2"/>
                  </a:cxn>
                  <a:cxn ang="0">
                    <a:pos x="0" y="0"/>
                  </a:cxn>
                  <a:cxn ang="0">
                    <a:pos x="12" y="13"/>
                  </a:cxn>
                  <a:cxn ang="0">
                    <a:pos x="13" y="2"/>
                  </a:cxn>
                </a:cxnLst>
                <a:rect l="0" t="0" r="r" b="b"/>
                <a:pathLst>
                  <a:path w="14" h="14">
                    <a:moveTo>
                      <a:pt x="13" y="2"/>
                    </a:moveTo>
                    <a:lnTo>
                      <a:pt x="0" y="0"/>
                    </a:lnTo>
                    <a:lnTo>
                      <a:pt x="12" y="13"/>
                    </a:lnTo>
                    <a:lnTo>
                      <a:pt x="13" y="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876" name="Oval 36"/>
              <p:cNvSpPr>
                <a:spLocks noChangeArrowheads="1"/>
              </p:cNvSpPr>
              <p:nvPr/>
            </p:nvSpPr>
            <p:spPr bwMode="auto">
              <a:xfrm>
                <a:off x="3829" y="2503"/>
                <a:ext cx="59" cy="140"/>
              </a:xfrm>
              <a:prstGeom prst="ellipse">
                <a:avLst/>
              </a:prstGeom>
              <a:solidFill>
                <a:srgbClr val="000000"/>
              </a:solidFill>
              <a:ln w="12700">
                <a:noFill/>
                <a:round/>
                <a:headEnd/>
                <a:tailEnd/>
              </a:ln>
              <a:effectLst/>
            </p:spPr>
            <p:txBody>
              <a:bodyPr wrap="none" anchor="ctr"/>
              <a:lstStyle/>
              <a:p>
                <a:endParaRPr lang="en-US"/>
              </a:p>
            </p:txBody>
          </p:sp>
          <p:sp>
            <p:nvSpPr>
              <p:cNvPr id="35877" name="Oval 37"/>
              <p:cNvSpPr>
                <a:spLocks noChangeArrowheads="1"/>
              </p:cNvSpPr>
              <p:nvPr/>
            </p:nvSpPr>
            <p:spPr bwMode="auto">
              <a:xfrm>
                <a:off x="3824" y="2502"/>
                <a:ext cx="61" cy="141"/>
              </a:xfrm>
              <a:prstGeom prst="ellipse">
                <a:avLst/>
              </a:prstGeom>
              <a:solidFill>
                <a:srgbClr val="000000"/>
              </a:solidFill>
              <a:ln w="12700">
                <a:noFill/>
                <a:round/>
                <a:headEnd/>
                <a:tailEnd/>
              </a:ln>
              <a:effectLst/>
            </p:spPr>
            <p:txBody>
              <a:bodyPr wrap="none" anchor="ctr"/>
              <a:lstStyle/>
              <a:p>
                <a:endParaRPr lang="en-US"/>
              </a:p>
            </p:txBody>
          </p:sp>
          <p:sp>
            <p:nvSpPr>
              <p:cNvPr id="35878" name="Freeform 38"/>
              <p:cNvSpPr>
                <a:spLocks/>
              </p:cNvSpPr>
              <p:nvPr/>
            </p:nvSpPr>
            <p:spPr bwMode="auto">
              <a:xfrm>
                <a:off x="3828" y="2479"/>
                <a:ext cx="12" cy="8"/>
              </a:xfrm>
              <a:custGeom>
                <a:avLst/>
                <a:gdLst/>
                <a:ahLst/>
                <a:cxnLst>
                  <a:cxn ang="0">
                    <a:pos x="11" y="0"/>
                  </a:cxn>
                  <a:cxn ang="0">
                    <a:pos x="0" y="0"/>
                  </a:cxn>
                  <a:cxn ang="0">
                    <a:pos x="8" y="7"/>
                  </a:cxn>
                  <a:cxn ang="0">
                    <a:pos x="11" y="0"/>
                  </a:cxn>
                </a:cxnLst>
                <a:rect l="0" t="0" r="r" b="b"/>
                <a:pathLst>
                  <a:path w="12" h="8">
                    <a:moveTo>
                      <a:pt x="11" y="0"/>
                    </a:moveTo>
                    <a:lnTo>
                      <a:pt x="0" y="0"/>
                    </a:lnTo>
                    <a:lnTo>
                      <a:pt x="8" y="7"/>
                    </a:lnTo>
                    <a:lnTo>
                      <a:pt x="11"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879" name="Oval 39"/>
              <p:cNvSpPr>
                <a:spLocks noChangeArrowheads="1"/>
              </p:cNvSpPr>
              <p:nvPr/>
            </p:nvSpPr>
            <p:spPr bwMode="auto">
              <a:xfrm>
                <a:off x="3790" y="2479"/>
                <a:ext cx="62" cy="140"/>
              </a:xfrm>
              <a:prstGeom prst="ellipse">
                <a:avLst/>
              </a:prstGeom>
              <a:solidFill>
                <a:srgbClr val="000000"/>
              </a:solidFill>
              <a:ln w="12700">
                <a:noFill/>
                <a:round/>
                <a:headEnd/>
                <a:tailEnd/>
              </a:ln>
              <a:effectLst/>
            </p:spPr>
            <p:txBody>
              <a:bodyPr wrap="none" anchor="ctr"/>
              <a:lstStyle/>
              <a:p>
                <a:endParaRPr lang="en-US"/>
              </a:p>
            </p:txBody>
          </p:sp>
          <p:sp>
            <p:nvSpPr>
              <p:cNvPr id="35880" name="Oval 40"/>
              <p:cNvSpPr>
                <a:spLocks noChangeArrowheads="1"/>
              </p:cNvSpPr>
              <p:nvPr/>
            </p:nvSpPr>
            <p:spPr bwMode="auto">
              <a:xfrm>
                <a:off x="3805" y="2509"/>
                <a:ext cx="27" cy="76"/>
              </a:xfrm>
              <a:prstGeom prst="ellipse">
                <a:avLst/>
              </a:prstGeom>
              <a:solidFill>
                <a:srgbClr val="000000"/>
              </a:solidFill>
              <a:ln w="12700">
                <a:noFill/>
                <a:round/>
                <a:headEnd/>
                <a:tailEnd/>
              </a:ln>
              <a:effectLst/>
            </p:spPr>
            <p:txBody>
              <a:bodyPr wrap="none" anchor="ctr"/>
              <a:lstStyle/>
              <a:p>
                <a:endParaRPr lang="en-US"/>
              </a:p>
            </p:txBody>
          </p:sp>
          <p:sp>
            <p:nvSpPr>
              <p:cNvPr id="35881" name="Freeform 41"/>
              <p:cNvSpPr>
                <a:spLocks/>
              </p:cNvSpPr>
              <p:nvPr/>
            </p:nvSpPr>
            <p:spPr bwMode="auto">
              <a:xfrm>
                <a:off x="3925" y="2616"/>
                <a:ext cx="39" cy="20"/>
              </a:xfrm>
              <a:custGeom>
                <a:avLst/>
                <a:gdLst/>
                <a:ahLst/>
                <a:cxnLst>
                  <a:cxn ang="0">
                    <a:pos x="38" y="15"/>
                  </a:cxn>
                  <a:cxn ang="0">
                    <a:pos x="0" y="19"/>
                  </a:cxn>
                  <a:cxn ang="0">
                    <a:pos x="13" y="0"/>
                  </a:cxn>
                  <a:cxn ang="0">
                    <a:pos x="38" y="15"/>
                  </a:cxn>
                </a:cxnLst>
                <a:rect l="0" t="0" r="r" b="b"/>
                <a:pathLst>
                  <a:path w="39" h="20">
                    <a:moveTo>
                      <a:pt x="38" y="15"/>
                    </a:moveTo>
                    <a:lnTo>
                      <a:pt x="0" y="19"/>
                    </a:lnTo>
                    <a:lnTo>
                      <a:pt x="13" y="0"/>
                    </a:lnTo>
                    <a:lnTo>
                      <a:pt x="38" y="15"/>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882" name="Oval 42"/>
              <p:cNvSpPr>
                <a:spLocks noChangeArrowheads="1"/>
              </p:cNvSpPr>
              <p:nvPr/>
            </p:nvSpPr>
            <p:spPr bwMode="auto">
              <a:xfrm>
                <a:off x="3933" y="2492"/>
                <a:ext cx="62" cy="138"/>
              </a:xfrm>
              <a:prstGeom prst="ellipse">
                <a:avLst/>
              </a:prstGeom>
              <a:solidFill>
                <a:srgbClr val="000000"/>
              </a:solidFill>
              <a:ln w="12700">
                <a:noFill/>
                <a:round/>
                <a:headEnd/>
                <a:tailEnd/>
              </a:ln>
              <a:effectLst/>
            </p:spPr>
            <p:txBody>
              <a:bodyPr wrap="none" anchor="ctr"/>
              <a:lstStyle/>
              <a:p>
                <a:endParaRPr lang="en-US"/>
              </a:p>
            </p:txBody>
          </p:sp>
          <p:sp>
            <p:nvSpPr>
              <p:cNvPr id="35883" name="Freeform 43"/>
              <p:cNvSpPr>
                <a:spLocks/>
              </p:cNvSpPr>
              <p:nvPr/>
            </p:nvSpPr>
            <p:spPr bwMode="auto">
              <a:xfrm>
                <a:off x="3934" y="2467"/>
                <a:ext cx="15" cy="13"/>
              </a:xfrm>
              <a:custGeom>
                <a:avLst/>
                <a:gdLst/>
                <a:ahLst/>
                <a:cxnLst>
                  <a:cxn ang="0">
                    <a:pos x="14" y="2"/>
                  </a:cxn>
                  <a:cxn ang="0">
                    <a:pos x="0" y="0"/>
                  </a:cxn>
                  <a:cxn ang="0">
                    <a:pos x="13" y="12"/>
                  </a:cxn>
                  <a:cxn ang="0">
                    <a:pos x="14" y="2"/>
                  </a:cxn>
                </a:cxnLst>
                <a:rect l="0" t="0" r="r" b="b"/>
                <a:pathLst>
                  <a:path w="15" h="13">
                    <a:moveTo>
                      <a:pt x="14" y="2"/>
                    </a:moveTo>
                    <a:lnTo>
                      <a:pt x="0" y="0"/>
                    </a:lnTo>
                    <a:lnTo>
                      <a:pt x="13" y="12"/>
                    </a:lnTo>
                    <a:lnTo>
                      <a:pt x="14" y="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884" name="Oval 44"/>
              <p:cNvSpPr>
                <a:spLocks noChangeArrowheads="1"/>
              </p:cNvSpPr>
              <p:nvPr/>
            </p:nvSpPr>
            <p:spPr bwMode="auto">
              <a:xfrm>
                <a:off x="3911" y="2492"/>
                <a:ext cx="64" cy="138"/>
              </a:xfrm>
              <a:prstGeom prst="ellipse">
                <a:avLst/>
              </a:prstGeom>
              <a:solidFill>
                <a:srgbClr val="000000"/>
              </a:solidFill>
              <a:ln w="12700">
                <a:noFill/>
                <a:round/>
                <a:headEnd/>
                <a:tailEnd/>
              </a:ln>
              <a:effectLst/>
            </p:spPr>
            <p:txBody>
              <a:bodyPr wrap="none" anchor="ctr"/>
              <a:lstStyle/>
              <a:p>
                <a:endParaRPr lang="en-US"/>
              </a:p>
            </p:txBody>
          </p:sp>
          <p:sp>
            <p:nvSpPr>
              <p:cNvPr id="35885" name="Oval 45"/>
              <p:cNvSpPr>
                <a:spLocks noChangeArrowheads="1"/>
              </p:cNvSpPr>
              <p:nvPr/>
            </p:nvSpPr>
            <p:spPr bwMode="auto">
              <a:xfrm>
                <a:off x="3907" y="2491"/>
                <a:ext cx="63" cy="143"/>
              </a:xfrm>
              <a:prstGeom prst="ellipse">
                <a:avLst/>
              </a:prstGeom>
              <a:solidFill>
                <a:srgbClr val="000000"/>
              </a:solidFill>
              <a:ln w="12700">
                <a:noFill/>
                <a:round/>
                <a:headEnd/>
                <a:tailEnd/>
              </a:ln>
              <a:effectLst/>
            </p:spPr>
            <p:txBody>
              <a:bodyPr wrap="none" anchor="ctr"/>
              <a:lstStyle/>
              <a:p>
                <a:endParaRPr lang="en-US"/>
              </a:p>
            </p:txBody>
          </p:sp>
          <p:sp>
            <p:nvSpPr>
              <p:cNvPr id="35886" name="Freeform 46"/>
              <p:cNvSpPr>
                <a:spLocks/>
              </p:cNvSpPr>
              <p:nvPr/>
            </p:nvSpPr>
            <p:spPr bwMode="auto">
              <a:xfrm>
                <a:off x="3910" y="2465"/>
                <a:ext cx="15" cy="10"/>
              </a:xfrm>
              <a:custGeom>
                <a:avLst/>
                <a:gdLst/>
                <a:ahLst/>
                <a:cxnLst>
                  <a:cxn ang="0">
                    <a:pos x="14" y="0"/>
                  </a:cxn>
                  <a:cxn ang="0">
                    <a:pos x="0" y="0"/>
                  </a:cxn>
                  <a:cxn ang="0">
                    <a:pos x="10" y="9"/>
                  </a:cxn>
                  <a:cxn ang="0">
                    <a:pos x="14" y="0"/>
                  </a:cxn>
                </a:cxnLst>
                <a:rect l="0" t="0" r="r" b="b"/>
                <a:pathLst>
                  <a:path w="15" h="10">
                    <a:moveTo>
                      <a:pt x="14" y="0"/>
                    </a:moveTo>
                    <a:lnTo>
                      <a:pt x="0" y="0"/>
                    </a:lnTo>
                    <a:lnTo>
                      <a:pt x="10" y="9"/>
                    </a:lnTo>
                    <a:lnTo>
                      <a:pt x="14"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887" name="Oval 47"/>
              <p:cNvSpPr>
                <a:spLocks noChangeArrowheads="1"/>
              </p:cNvSpPr>
              <p:nvPr/>
            </p:nvSpPr>
            <p:spPr bwMode="auto">
              <a:xfrm>
                <a:off x="3885" y="2488"/>
                <a:ext cx="66" cy="147"/>
              </a:xfrm>
              <a:prstGeom prst="ellipse">
                <a:avLst/>
              </a:prstGeom>
              <a:solidFill>
                <a:srgbClr val="000000"/>
              </a:solidFill>
              <a:ln w="12700">
                <a:noFill/>
                <a:round/>
                <a:headEnd/>
                <a:tailEnd/>
              </a:ln>
              <a:effectLst/>
            </p:spPr>
            <p:txBody>
              <a:bodyPr wrap="none" anchor="ctr"/>
              <a:lstStyle/>
              <a:p>
                <a:endParaRPr lang="en-US"/>
              </a:p>
            </p:txBody>
          </p:sp>
          <p:sp>
            <p:nvSpPr>
              <p:cNvPr id="35888" name="Oval 48"/>
              <p:cNvSpPr>
                <a:spLocks noChangeArrowheads="1"/>
              </p:cNvSpPr>
              <p:nvPr/>
            </p:nvSpPr>
            <p:spPr bwMode="auto">
              <a:xfrm>
                <a:off x="3887" y="2500"/>
                <a:ext cx="29" cy="79"/>
              </a:xfrm>
              <a:prstGeom prst="ellipse">
                <a:avLst/>
              </a:prstGeom>
              <a:solidFill>
                <a:srgbClr val="000000"/>
              </a:solidFill>
              <a:ln w="12700">
                <a:noFill/>
                <a:round/>
                <a:headEnd/>
                <a:tailEnd/>
              </a:ln>
              <a:effectLst/>
            </p:spPr>
            <p:txBody>
              <a:bodyPr wrap="none" anchor="ctr"/>
              <a:lstStyle/>
              <a:p>
                <a:endParaRPr lang="en-US"/>
              </a:p>
            </p:txBody>
          </p:sp>
          <p:sp>
            <p:nvSpPr>
              <p:cNvPr id="35889" name="Oval 49"/>
              <p:cNvSpPr>
                <a:spLocks noChangeArrowheads="1"/>
              </p:cNvSpPr>
              <p:nvPr/>
            </p:nvSpPr>
            <p:spPr bwMode="auto">
              <a:xfrm>
                <a:off x="4212" y="2431"/>
                <a:ext cx="86" cy="193"/>
              </a:xfrm>
              <a:prstGeom prst="ellipse">
                <a:avLst/>
              </a:prstGeom>
              <a:solidFill>
                <a:srgbClr val="000000"/>
              </a:solidFill>
              <a:ln w="12700">
                <a:noFill/>
                <a:round/>
                <a:headEnd/>
                <a:tailEnd/>
              </a:ln>
              <a:effectLst/>
            </p:spPr>
            <p:txBody>
              <a:bodyPr wrap="none" anchor="ctr"/>
              <a:lstStyle/>
              <a:p>
                <a:endParaRPr lang="en-US"/>
              </a:p>
            </p:txBody>
          </p:sp>
          <p:sp>
            <p:nvSpPr>
              <p:cNvPr id="35890" name="Freeform 50"/>
              <p:cNvSpPr>
                <a:spLocks/>
              </p:cNvSpPr>
              <p:nvPr/>
            </p:nvSpPr>
            <p:spPr bwMode="auto">
              <a:xfrm>
                <a:off x="4228" y="2613"/>
                <a:ext cx="22" cy="15"/>
              </a:xfrm>
              <a:custGeom>
                <a:avLst/>
                <a:gdLst/>
                <a:ahLst/>
                <a:cxnLst>
                  <a:cxn ang="0">
                    <a:pos x="21" y="14"/>
                  </a:cxn>
                  <a:cxn ang="0">
                    <a:pos x="0" y="14"/>
                  </a:cxn>
                  <a:cxn ang="0">
                    <a:pos x="14" y="0"/>
                  </a:cxn>
                  <a:cxn ang="0">
                    <a:pos x="21" y="14"/>
                  </a:cxn>
                </a:cxnLst>
                <a:rect l="0" t="0" r="r" b="b"/>
                <a:pathLst>
                  <a:path w="22" h="15">
                    <a:moveTo>
                      <a:pt x="21" y="14"/>
                    </a:moveTo>
                    <a:lnTo>
                      <a:pt x="0" y="14"/>
                    </a:lnTo>
                    <a:lnTo>
                      <a:pt x="14" y="0"/>
                    </a:lnTo>
                    <a:lnTo>
                      <a:pt x="21" y="14"/>
                    </a:lnTo>
                  </a:path>
                </a:pathLst>
              </a:custGeom>
              <a:solidFill>
                <a:srgbClr val="150906"/>
              </a:solidFill>
              <a:ln w="12700" cap="rnd" cmpd="sng">
                <a:noFill/>
                <a:prstDash val="solid"/>
                <a:round/>
                <a:headEnd type="none" w="med" len="med"/>
                <a:tailEnd type="none" w="med" len="med"/>
              </a:ln>
              <a:effectLst/>
            </p:spPr>
            <p:txBody>
              <a:bodyPr/>
              <a:lstStyle/>
              <a:p>
                <a:endParaRPr lang="en-US"/>
              </a:p>
            </p:txBody>
          </p:sp>
          <p:sp>
            <p:nvSpPr>
              <p:cNvPr id="35891" name="Freeform 51"/>
              <p:cNvSpPr>
                <a:spLocks/>
              </p:cNvSpPr>
              <p:nvPr/>
            </p:nvSpPr>
            <p:spPr bwMode="auto">
              <a:xfrm>
                <a:off x="3633" y="2616"/>
                <a:ext cx="53" cy="31"/>
              </a:xfrm>
              <a:custGeom>
                <a:avLst/>
                <a:gdLst/>
                <a:ahLst/>
                <a:cxnLst>
                  <a:cxn ang="0">
                    <a:pos x="52" y="25"/>
                  </a:cxn>
                  <a:cxn ang="0">
                    <a:pos x="0" y="30"/>
                  </a:cxn>
                  <a:cxn ang="0">
                    <a:pos x="18" y="0"/>
                  </a:cxn>
                  <a:cxn ang="0">
                    <a:pos x="52" y="25"/>
                  </a:cxn>
                </a:cxnLst>
                <a:rect l="0" t="0" r="r" b="b"/>
                <a:pathLst>
                  <a:path w="53" h="31">
                    <a:moveTo>
                      <a:pt x="52" y="25"/>
                    </a:moveTo>
                    <a:lnTo>
                      <a:pt x="0" y="30"/>
                    </a:lnTo>
                    <a:lnTo>
                      <a:pt x="18" y="0"/>
                    </a:lnTo>
                    <a:lnTo>
                      <a:pt x="52" y="25"/>
                    </a:lnTo>
                  </a:path>
                </a:pathLst>
              </a:custGeom>
              <a:solidFill>
                <a:srgbClr val="383838"/>
              </a:solidFill>
              <a:ln w="12700" cap="rnd" cmpd="sng">
                <a:noFill/>
                <a:prstDash val="solid"/>
                <a:round/>
                <a:headEnd type="none" w="med" len="med"/>
                <a:tailEnd type="none" w="med" len="med"/>
              </a:ln>
              <a:effectLst/>
            </p:spPr>
            <p:txBody>
              <a:bodyPr/>
              <a:lstStyle/>
              <a:p>
                <a:endParaRPr lang="en-US"/>
              </a:p>
            </p:txBody>
          </p:sp>
          <p:sp>
            <p:nvSpPr>
              <p:cNvPr id="35892" name="Oval 52"/>
              <p:cNvSpPr>
                <a:spLocks noChangeArrowheads="1"/>
              </p:cNvSpPr>
              <p:nvPr/>
            </p:nvSpPr>
            <p:spPr bwMode="auto">
              <a:xfrm>
                <a:off x="4185" y="2431"/>
                <a:ext cx="87" cy="193"/>
              </a:xfrm>
              <a:prstGeom prst="ellipse">
                <a:avLst/>
              </a:prstGeom>
              <a:solidFill>
                <a:srgbClr val="000000"/>
              </a:solidFill>
              <a:ln w="12700">
                <a:noFill/>
                <a:round/>
                <a:headEnd/>
                <a:tailEnd/>
              </a:ln>
              <a:effectLst/>
            </p:spPr>
            <p:txBody>
              <a:bodyPr wrap="none" anchor="ctr"/>
              <a:lstStyle/>
              <a:p>
                <a:endParaRPr lang="en-US"/>
              </a:p>
            </p:txBody>
          </p:sp>
          <p:sp>
            <p:nvSpPr>
              <p:cNvPr id="35893" name="Freeform 53"/>
              <p:cNvSpPr>
                <a:spLocks/>
              </p:cNvSpPr>
              <p:nvPr/>
            </p:nvSpPr>
            <p:spPr bwMode="auto">
              <a:xfrm>
                <a:off x="4070" y="2502"/>
                <a:ext cx="148" cy="34"/>
              </a:xfrm>
              <a:custGeom>
                <a:avLst/>
                <a:gdLst/>
                <a:ahLst/>
                <a:cxnLst>
                  <a:cxn ang="0">
                    <a:pos x="147" y="33"/>
                  </a:cxn>
                  <a:cxn ang="0">
                    <a:pos x="0" y="33"/>
                  </a:cxn>
                  <a:cxn ang="0">
                    <a:pos x="10" y="0"/>
                  </a:cxn>
                  <a:cxn ang="0">
                    <a:pos x="142" y="5"/>
                  </a:cxn>
                  <a:cxn ang="0">
                    <a:pos x="147" y="33"/>
                  </a:cxn>
                </a:cxnLst>
                <a:rect l="0" t="0" r="r" b="b"/>
                <a:pathLst>
                  <a:path w="148" h="34">
                    <a:moveTo>
                      <a:pt x="147" y="33"/>
                    </a:moveTo>
                    <a:lnTo>
                      <a:pt x="0" y="33"/>
                    </a:lnTo>
                    <a:lnTo>
                      <a:pt x="10" y="0"/>
                    </a:lnTo>
                    <a:lnTo>
                      <a:pt x="142" y="5"/>
                    </a:lnTo>
                    <a:lnTo>
                      <a:pt x="147" y="3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894" name="Freeform 54"/>
              <p:cNvSpPr>
                <a:spLocks/>
              </p:cNvSpPr>
              <p:nvPr/>
            </p:nvSpPr>
            <p:spPr bwMode="auto">
              <a:xfrm>
                <a:off x="3598" y="2457"/>
                <a:ext cx="506" cy="107"/>
              </a:xfrm>
              <a:custGeom>
                <a:avLst/>
                <a:gdLst/>
                <a:ahLst/>
                <a:cxnLst>
                  <a:cxn ang="0">
                    <a:pos x="505" y="5"/>
                  </a:cxn>
                  <a:cxn ang="0">
                    <a:pos x="139" y="106"/>
                  </a:cxn>
                  <a:cxn ang="0">
                    <a:pos x="0" y="96"/>
                  </a:cxn>
                  <a:cxn ang="0">
                    <a:pos x="358" y="0"/>
                  </a:cxn>
                  <a:cxn ang="0">
                    <a:pos x="505" y="5"/>
                  </a:cxn>
                </a:cxnLst>
                <a:rect l="0" t="0" r="r" b="b"/>
                <a:pathLst>
                  <a:path w="506" h="107">
                    <a:moveTo>
                      <a:pt x="505" y="5"/>
                    </a:moveTo>
                    <a:lnTo>
                      <a:pt x="139" y="106"/>
                    </a:lnTo>
                    <a:lnTo>
                      <a:pt x="0" y="96"/>
                    </a:lnTo>
                    <a:lnTo>
                      <a:pt x="358" y="0"/>
                    </a:lnTo>
                    <a:lnTo>
                      <a:pt x="505" y="5"/>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895" name="Freeform 55"/>
              <p:cNvSpPr>
                <a:spLocks/>
              </p:cNvSpPr>
              <p:nvPr/>
            </p:nvSpPr>
            <p:spPr bwMode="auto">
              <a:xfrm>
                <a:off x="4014" y="2591"/>
                <a:ext cx="21" cy="32"/>
              </a:xfrm>
              <a:custGeom>
                <a:avLst/>
                <a:gdLst/>
                <a:ahLst/>
                <a:cxnLst>
                  <a:cxn ang="0">
                    <a:pos x="20" y="28"/>
                  </a:cxn>
                  <a:cxn ang="0">
                    <a:pos x="0" y="31"/>
                  </a:cxn>
                  <a:cxn ang="0">
                    <a:pos x="16" y="0"/>
                  </a:cxn>
                  <a:cxn ang="0">
                    <a:pos x="20" y="28"/>
                  </a:cxn>
                </a:cxnLst>
                <a:rect l="0" t="0" r="r" b="b"/>
                <a:pathLst>
                  <a:path w="21" h="32">
                    <a:moveTo>
                      <a:pt x="20" y="28"/>
                    </a:moveTo>
                    <a:lnTo>
                      <a:pt x="0" y="31"/>
                    </a:lnTo>
                    <a:lnTo>
                      <a:pt x="16" y="0"/>
                    </a:lnTo>
                    <a:lnTo>
                      <a:pt x="20" y="28"/>
                    </a:lnTo>
                  </a:path>
                </a:pathLst>
              </a:custGeom>
              <a:solidFill>
                <a:srgbClr val="322C23"/>
              </a:solidFill>
              <a:ln w="12700" cap="rnd" cmpd="sng">
                <a:noFill/>
                <a:prstDash val="solid"/>
                <a:round/>
                <a:headEnd type="none" w="med" len="med"/>
                <a:tailEnd type="none" w="med" len="med"/>
              </a:ln>
              <a:effectLst/>
            </p:spPr>
            <p:txBody>
              <a:bodyPr/>
              <a:lstStyle/>
              <a:p>
                <a:endParaRPr lang="en-US"/>
              </a:p>
            </p:txBody>
          </p:sp>
          <p:sp>
            <p:nvSpPr>
              <p:cNvPr id="35896" name="Oval 56"/>
              <p:cNvSpPr>
                <a:spLocks noChangeArrowheads="1"/>
              </p:cNvSpPr>
              <p:nvPr/>
            </p:nvSpPr>
            <p:spPr bwMode="auto">
              <a:xfrm>
                <a:off x="3986" y="2430"/>
                <a:ext cx="90" cy="200"/>
              </a:xfrm>
              <a:prstGeom prst="ellipse">
                <a:avLst/>
              </a:prstGeom>
              <a:solidFill>
                <a:srgbClr val="000000"/>
              </a:solidFill>
              <a:ln w="12700">
                <a:noFill/>
                <a:round/>
                <a:headEnd/>
                <a:tailEnd/>
              </a:ln>
              <a:effectLst/>
            </p:spPr>
            <p:txBody>
              <a:bodyPr wrap="none" anchor="ctr"/>
              <a:lstStyle/>
              <a:p>
                <a:endParaRPr lang="en-US"/>
              </a:p>
            </p:txBody>
          </p:sp>
          <p:sp>
            <p:nvSpPr>
              <p:cNvPr id="35897" name="Freeform 57"/>
              <p:cNvSpPr>
                <a:spLocks/>
              </p:cNvSpPr>
              <p:nvPr/>
            </p:nvSpPr>
            <p:spPr bwMode="auto">
              <a:xfrm>
                <a:off x="4007" y="2622"/>
                <a:ext cx="25" cy="13"/>
              </a:xfrm>
              <a:custGeom>
                <a:avLst/>
                <a:gdLst/>
                <a:ahLst/>
                <a:cxnLst>
                  <a:cxn ang="0">
                    <a:pos x="24" y="11"/>
                  </a:cxn>
                  <a:cxn ang="0">
                    <a:pos x="0" y="12"/>
                  </a:cxn>
                  <a:cxn ang="0">
                    <a:pos x="14" y="0"/>
                  </a:cxn>
                  <a:cxn ang="0">
                    <a:pos x="24" y="11"/>
                  </a:cxn>
                </a:cxnLst>
                <a:rect l="0" t="0" r="r" b="b"/>
                <a:pathLst>
                  <a:path w="25" h="13">
                    <a:moveTo>
                      <a:pt x="24" y="11"/>
                    </a:moveTo>
                    <a:lnTo>
                      <a:pt x="0" y="12"/>
                    </a:lnTo>
                    <a:lnTo>
                      <a:pt x="14" y="0"/>
                    </a:lnTo>
                    <a:lnTo>
                      <a:pt x="24" y="11"/>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898" name="Freeform 58"/>
              <p:cNvSpPr>
                <a:spLocks/>
              </p:cNvSpPr>
              <p:nvPr/>
            </p:nvSpPr>
            <p:spPr bwMode="auto">
              <a:xfrm>
                <a:off x="4004" y="2385"/>
                <a:ext cx="28" cy="17"/>
              </a:xfrm>
              <a:custGeom>
                <a:avLst/>
                <a:gdLst/>
                <a:ahLst/>
                <a:cxnLst>
                  <a:cxn ang="0">
                    <a:pos x="27" y="1"/>
                  </a:cxn>
                  <a:cxn ang="0">
                    <a:pos x="0" y="0"/>
                  </a:cxn>
                  <a:cxn ang="0">
                    <a:pos x="21" y="16"/>
                  </a:cxn>
                  <a:cxn ang="0">
                    <a:pos x="27" y="1"/>
                  </a:cxn>
                </a:cxnLst>
                <a:rect l="0" t="0" r="r" b="b"/>
                <a:pathLst>
                  <a:path w="28" h="17">
                    <a:moveTo>
                      <a:pt x="27" y="1"/>
                    </a:moveTo>
                    <a:lnTo>
                      <a:pt x="0" y="0"/>
                    </a:lnTo>
                    <a:lnTo>
                      <a:pt x="21" y="16"/>
                    </a:lnTo>
                    <a:lnTo>
                      <a:pt x="27" y="1"/>
                    </a:lnTo>
                  </a:path>
                </a:pathLst>
              </a:custGeom>
              <a:solidFill>
                <a:srgbClr val="1B0E0B"/>
              </a:solidFill>
              <a:ln w="12700" cap="rnd" cmpd="sng">
                <a:noFill/>
                <a:prstDash val="solid"/>
                <a:round/>
                <a:headEnd type="none" w="med" len="med"/>
                <a:tailEnd type="none" w="med" len="med"/>
              </a:ln>
              <a:effectLst/>
            </p:spPr>
            <p:txBody>
              <a:bodyPr/>
              <a:lstStyle/>
              <a:p>
                <a:endParaRPr lang="en-US"/>
              </a:p>
            </p:txBody>
          </p:sp>
          <p:sp>
            <p:nvSpPr>
              <p:cNvPr id="35899" name="Freeform 59"/>
              <p:cNvSpPr>
                <a:spLocks/>
              </p:cNvSpPr>
              <p:nvPr/>
            </p:nvSpPr>
            <p:spPr bwMode="auto">
              <a:xfrm>
                <a:off x="3598" y="2424"/>
                <a:ext cx="357" cy="107"/>
              </a:xfrm>
              <a:custGeom>
                <a:avLst/>
                <a:gdLst/>
                <a:ahLst/>
                <a:cxnLst>
                  <a:cxn ang="0">
                    <a:pos x="353" y="29"/>
                  </a:cxn>
                  <a:cxn ang="0">
                    <a:pos x="138" y="106"/>
                  </a:cxn>
                  <a:cxn ang="0">
                    <a:pos x="0" y="97"/>
                  </a:cxn>
                  <a:cxn ang="0">
                    <a:pos x="356" y="0"/>
                  </a:cxn>
                  <a:cxn ang="0">
                    <a:pos x="353" y="29"/>
                  </a:cxn>
                </a:cxnLst>
                <a:rect l="0" t="0" r="r" b="b"/>
                <a:pathLst>
                  <a:path w="357" h="107">
                    <a:moveTo>
                      <a:pt x="353" y="29"/>
                    </a:moveTo>
                    <a:lnTo>
                      <a:pt x="138" y="106"/>
                    </a:lnTo>
                    <a:lnTo>
                      <a:pt x="0" y="97"/>
                    </a:lnTo>
                    <a:lnTo>
                      <a:pt x="356" y="0"/>
                    </a:lnTo>
                    <a:lnTo>
                      <a:pt x="353" y="29"/>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00" name="Freeform 60"/>
              <p:cNvSpPr>
                <a:spLocks/>
              </p:cNvSpPr>
              <p:nvPr/>
            </p:nvSpPr>
            <p:spPr bwMode="auto">
              <a:xfrm>
                <a:off x="3621" y="2434"/>
                <a:ext cx="305" cy="133"/>
              </a:xfrm>
              <a:custGeom>
                <a:avLst/>
                <a:gdLst/>
                <a:ahLst/>
                <a:cxnLst>
                  <a:cxn ang="0">
                    <a:pos x="0" y="96"/>
                  </a:cxn>
                  <a:cxn ang="0">
                    <a:pos x="2" y="132"/>
                  </a:cxn>
                  <a:cxn ang="0">
                    <a:pos x="304" y="31"/>
                  </a:cxn>
                  <a:cxn ang="0">
                    <a:pos x="304" y="0"/>
                  </a:cxn>
                  <a:cxn ang="0">
                    <a:pos x="0" y="96"/>
                  </a:cxn>
                </a:cxnLst>
                <a:rect l="0" t="0" r="r" b="b"/>
                <a:pathLst>
                  <a:path w="305" h="133">
                    <a:moveTo>
                      <a:pt x="0" y="96"/>
                    </a:moveTo>
                    <a:lnTo>
                      <a:pt x="2" y="132"/>
                    </a:lnTo>
                    <a:lnTo>
                      <a:pt x="304" y="31"/>
                    </a:lnTo>
                    <a:lnTo>
                      <a:pt x="304" y="0"/>
                    </a:lnTo>
                    <a:lnTo>
                      <a:pt x="0" y="96"/>
                    </a:lnTo>
                  </a:path>
                </a:pathLst>
              </a:custGeom>
              <a:solidFill>
                <a:srgbClr val="202020"/>
              </a:solidFill>
              <a:ln w="12700" cap="rnd" cmpd="sng">
                <a:noFill/>
                <a:prstDash val="solid"/>
                <a:round/>
                <a:headEnd type="none" w="med" len="med"/>
                <a:tailEnd type="none" w="med" len="med"/>
              </a:ln>
              <a:effectLst/>
            </p:spPr>
            <p:txBody>
              <a:bodyPr/>
              <a:lstStyle/>
              <a:p>
                <a:endParaRPr lang="en-US"/>
              </a:p>
            </p:txBody>
          </p:sp>
          <p:sp>
            <p:nvSpPr>
              <p:cNvPr id="35901" name="Freeform 61"/>
              <p:cNvSpPr>
                <a:spLocks/>
              </p:cNvSpPr>
              <p:nvPr/>
            </p:nvSpPr>
            <p:spPr bwMode="auto">
              <a:xfrm>
                <a:off x="3906" y="1939"/>
                <a:ext cx="177" cy="539"/>
              </a:xfrm>
              <a:custGeom>
                <a:avLst/>
                <a:gdLst/>
                <a:ahLst/>
                <a:cxnLst>
                  <a:cxn ang="0">
                    <a:pos x="166" y="0"/>
                  </a:cxn>
                  <a:cxn ang="0">
                    <a:pos x="176" y="184"/>
                  </a:cxn>
                  <a:cxn ang="0">
                    <a:pos x="166" y="473"/>
                  </a:cxn>
                  <a:cxn ang="0">
                    <a:pos x="0" y="538"/>
                  </a:cxn>
                  <a:cxn ang="0">
                    <a:pos x="0" y="123"/>
                  </a:cxn>
                  <a:cxn ang="0">
                    <a:pos x="166" y="0"/>
                  </a:cxn>
                </a:cxnLst>
                <a:rect l="0" t="0" r="r" b="b"/>
                <a:pathLst>
                  <a:path w="177" h="539">
                    <a:moveTo>
                      <a:pt x="166" y="0"/>
                    </a:moveTo>
                    <a:lnTo>
                      <a:pt x="176" y="184"/>
                    </a:lnTo>
                    <a:lnTo>
                      <a:pt x="166" y="473"/>
                    </a:lnTo>
                    <a:lnTo>
                      <a:pt x="0" y="538"/>
                    </a:lnTo>
                    <a:lnTo>
                      <a:pt x="0" y="123"/>
                    </a:lnTo>
                    <a:lnTo>
                      <a:pt x="166" y="0"/>
                    </a:lnTo>
                  </a:path>
                </a:pathLst>
              </a:custGeom>
              <a:solidFill>
                <a:srgbClr val="FF5100"/>
              </a:solidFill>
              <a:ln w="12700" cap="rnd" cmpd="sng">
                <a:noFill/>
                <a:prstDash val="solid"/>
                <a:round/>
                <a:headEnd type="none" w="med" len="med"/>
                <a:tailEnd type="none" w="med" len="med"/>
              </a:ln>
              <a:effectLst/>
            </p:spPr>
            <p:txBody>
              <a:bodyPr/>
              <a:lstStyle/>
              <a:p>
                <a:endParaRPr lang="en-US"/>
              </a:p>
            </p:txBody>
          </p:sp>
          <p:sp>
            <p:nvSpPr>
              <p:cNvPr id="35902" name="Freeform 62"/>
              <p:cNvSpPr>
                <a:spLocks/>
              </p:cNvSpPr>
              <p:nvPr/>
            </p:nvSpPr>
            <p:spPr bwMode="auto">
              <a:xfrm>
                <a:off x="3906" y="2409"/>
                <a:ext cx="126" cy="69"/>
              </a:xfrm>
              <a:custGeom>
                <a:avLst/>
                <a:gdLst/>
                <a:ahLst/>
                <a:cxnLst>
                  <a:cxn ang="0">
                    <a:pos x="116" y="9"/>
                  </a:cxn>
                  <a:cxn ang="0">
                    <a:pos x="112" y="5"/>
                  </a:cxn>
                  <a:cxn ang="0">
                    <a:pos x="108" y="2"/>
                  </a:cxn>
                  <a:cxn ang="0">
                    <a:pos x="104" y="0"/>
                  </a:cxn>
                  <a:cxn ang="0">
                    <a:pos x="99" y="0"/>
                  </a:cxn>
                  <a:cxn ang="0">
                    <a:pos x="94" y="0"/>
                  </a:cxn>
                  <a:cxn ang="0">
                    <a:pos x="90" y="1"/>
                  </a:cxn>
                  <a:cxn ang="0">
                    <a:pos x="82" y="2"/>
                  </a:cxn>
                  <a:cxn ang="0">
                    <a:pos x="0" y="29"/>
                  </a:cxn>
                  <a:cxn ang="0">
                    <a:pos x="0" y="68"/>
                  </a:cxn>
                  <a:cxn ang="0">
                    <a:pos x="125" y="26"/>
                  </a:cxn>
                  <a:cxn ang="0">
                    <a:pos x="116" y="9"/>
                  </a:cxn>
                </a:cxnLst>
                <a:rect l="0" t="0" r="r" b="b"/>
                <a:pathLst>
                  <a:path w="126" h="69">
                    <a:moveTo>
                      <a:pt x="116" y="9"/>
                    </a:moveTo>
                    <a:lnTo>
                      <a:pt x="112" y="5"/>
                    </a:lnTo>
                    <a:lnTo>
                      <a:pt x="108" y="2"/>
                    </a:lnTo>
                    <a:lnTo>
                      <a:pt x="104" y="0"/>
                    </a:lnTo>
                    <a:lnTo>
                      <a:pt x="99" y="0"/>
                    </a:lnTo>
                    <a:lnTo>
                      <a:pt x="94" y="0"/>
                    </a:lnTo>
                    <a:lnTo>
                      <a:pt x="90" y="1"/>
                    </a:lnTo>
                    <a:lnTo>
                      <a:pt x="82" y="2"/>
                    </a:lnTo>
                    <a:lnTo>
                      <a:pt x="0" y="29"/>
                    </a:lnTo>
                    <a:lnTo>
                      <a:pt x="0" y="68"/>
                    </a:lnTo>
                    <a:lnTo>
                      <a:pt x="125" y="26"/>
                    </a:lnTo>
                    <a:lnTo>
                      <a:pt x="116" y="9"/>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03" name="Freeform 63"/>
              <p:cNvSpPr>
                <a:spLocks/>
              </p:cNvSpPr>
              <p:nvPr/>
            </p:nvSpPr>
            <p:spPr bwMode="auto">
              <a:xfrm>
                <a:off x="4032" y="2404"/>
                <a:ext cx="42" cy="36"/>
              </a:xfrm>
              <a:custGeom>
                <a:avLst/>
                <a:gdLst/>
                <a:ahLst/>
                <a:cxnLst>
                  <a:cxn ang="0">
                    <a:pos x="6" y="35"/>
                  </a:cxn>
                  <a:cxn ang="0">
                    <a:pos x="35" y="29"/>
                  </a:cxn>
                  <a:cxn ang="0">
                    <a:pos x="41" y="27"/>
                  </a:cxn>
                  <a:cxn ang="0">
                    <a:pos x="41" y="0"/>
                  </a:cxn>
                  <a:cxn ang="0">
                    <a:pos x="0" y="22"/>
                  </a:cxn>
                  <a:cxn ang="0">
                    <a:pos x="6" y="35"/>
                  </a:cxn>
                </a:cxnLst>
                <a:rect l="0" t="0" r="r" b="b"/>
                <a:pathLst>
                  <a:path w="42" h="36">
                    <a:moveTo>
                      <a:pt x="6" y="35"/>
                    </a:moveTo>
                    <a:lnTo>
                      <a:pt x="35" y="29"/>
                    </a:lnTo>
                    <a:lnTo>
                      <a:pt x="41" y="27"/>
                    </a:lnTo>
                    <a:lnTo>
                      <a:pt x="41" y="0"/>
                    </a:lnTo>
                    <a:lnTo>
                      <a:pt x="0" y="22"/>
                    </a:lnTo>
                    <a:lnTo>
                      <a:pt x="6" y="35"/>
                    </a:lnTo>
                  </a:path>
                </a:pathLst>
              </a:custGeom>
              <a:solidFill>
                <a:srgbClr val="FF5300"/>
              </a:solidFill>
              <a:ln w="12700" cap="rnd" cmpd="sng">
                <a:noFill/>
                <a:prstDash val="solid"/>
                <a:round/>
                <a:headEnd type="none" w="med" len="med"/>
                <a:tailEnd type="none" w="med" len="med"/>
              </a:ln>
              <a:effectLst/>
            </p:spPr>
            <p:txBody>
              <a:bodyPr/>
              <a:lstStyle/>
              <a:p>
                <a:endParaRPr lang="en-US"/>
              </a:p>
            </p:txBody>
          </p:sp>
          <p:sp>
            <p:nvSpPr>
              <p:cNvPr id="35904" name="Freeform 64"/>
              <p:cNvSpPr>
                <a:spLocks/>
              </p:cNvSpPr>
              <p:nvPr/>
            </p:nvSpPr>
            <p:spPr bwMode="auto">
              <a:xfrm>
                <a:off x="4077" y="1939"/>
                <a:ext cx="252" cy="498"/>
              </a:xfrm>
              <a:custGeom>
                <a:avLst/>
                <a:gdLst/>
                <a:ahLst/>
                <a:cxnLst>
                  <a:cxn ang="0">
                    <a:pos x="0" y="0"/>
                  </a:cxn>
                  <a:cxn ang="0">
                    <a:pos x="10" y="184"/>
                  </a:cxn>
                  <a:cxn ang="0">
                    <a:pos x="0" y="472"/>
                  </a:cxn>
                  <a:cxn ang="0">
                    <a:pos x="233" y="497"/>
                  </a:cxn>
                  <a:cxn ang="0">
                    <a:pos x="251" y="261"/>
                  </a:cxn>
                  <a:cxn ang="0">
                    <a:pos x="247" y="116"/>
                  </a:cxn>
                  <a:cxn ang="0">
                    <a:pos x="0" y="0"/>
                  </a:cxn>
                </a:cxnLst>
                <a:rect l="0" t="0" r="r" b="b"/>
                <a:pathLst>
                  <a:path w="252" h="498">
                    <a:moveTo>
                      <a:pt x="0" y="0"/>
                    </a:moveTo>
                    <a:lnTo>
                      <a:pt x="10" y="184"/>
                    </a:lnTo>
                    <a:lnTo>
                      <a:pt x="0" y="472"/>
                    </a:lnTo>
                    <a:lnTo>
                      <a:pt x="233" y="497"/>
                    </a:lnTo>
                    <a:lnTo>
                      <a:pt x="251" y="261"/>
                    </a:lnTo>
                    <a:lnTo>
                      <a:pt x="247" y="116"/>
                    </a:lnTo>
                    <a:lnTo>
                      <a:pt x="0" y="0"/>
                    </a:lnTo>
                  </a:path>
                </a:pathLst>
              </a:custGeom>
              <a:solidFill>
                <a:srgbClr val="FF5100"/>
              </a:solidFill>
              <a:ln w="12700" cap="rnd" cmpd="sng">
                <a:noFill/>
                <a:prstDash val="solid"/>
                <a:round/>
                <a:headEnd type="none" w="med" len="med"/>
                <a:tailEnd type="none" w="med" len="med"/>
              </a:ln>
              <a:effectLst/>
            </p:spPr>
            <p:txBody>
              <a:bodyPr/>
              <a:lstStyle/>
              <a:p>
                <a:endParaRPr lang="en-US"/>
              </a:p>
            </p:txBody>
          </p:sp>
          <p:sp>
            <p:nvSpPr>
              <p:cNvPr id="35905" name="Freeform 65"/>
              <p:cNvSpPr>
                <a:spLocks/>
              </p:cNvSpPr>
              <p:nvPr/>
            </p:nvSpPr>
            <p:spPr bwMode="auto">
              <a:xfrm>
                <a:off x="4083" y="1967"/>
                <a:ext cx="125" cy="170"/>
              </a:xfrm>
              <a:custGeom>
                <a:avLst/>
                <a:gdLst/>
                <a:ahLst/>
                <a:cxnLst>
                  <a:cxn ang="0">
                    <a:pos x="123" y="74"/>
                  </a:cxn>
                  <a:cxn ang="0">
                    <a:pos x="121" y="50"/>
                  </a:cxn>
                  <a:cxn ang="0">
                    <a:pos x="105" y="41"/>
                  </a:cxn>
                  <a:cxn ang="0">
                    <a:pos x="13" y="0"/>
                  </a:cxn>
                  <a:cxn ang="0">
                    <a:pos x="3" y="2"/>
                  </a:cxn>
                  <a:cxn ang="0">
                    <a:pos x="1" y="22"/>
                  </a:cxn>
                  <a:cxn ang="0">
                    <a:pos x="0" y="116"/>
                  </a:cxn>
                  <a:cxn ang="0">
                    <a:pos x="7" y="131"/>
                  </a:cxn>
                  <a:cxn ang="0">
                    <a:pos x="18" y="140"/>
                  </a:cxn>
                  <a:cxn ang="0">
                    <a:pos x="108" y="169"/>
                  </a:cxn>
                  <a:cxn ang="0">
                    <a:pos x="123" y="165"/>
                  </a:cxn>
                  <a:cxn ang="0">
                    <a:pos x="124" y="147"/>
                  </a:cxn>
                  <a:cxn ang="0">
                    <a:pos x="123" y="74"/>
                  </a:cxn>
                </a:cxnLst>
                <a:rect l="0" t="0" r="r" b="b"/>
                <a:pathLst>
                  <a:path w="125" h="170">
                    <a:moveTo>
                      <a:pt x="123" y="74"/>
                    </a:moveTo>
                    <a:lnTo>
                      <a:pt x="121" y="50"/>
                    </a:lnTo>
                    <a:lnTo>
                      <a:pt x="105" y="41"/>
                    </a:lnTo>
                    <a:lnTo>
                      <a:pt x="13" y="0"/>
                    </a:lnTo>
                    <a:lnTo>
                      <a:pt x="3" y="2"/>
                    </a:lnTo>
                    <a:lnTo>
                      <a:pt x="1" y="22"/>
                    </a:lnTo>
                    <a:lnTo>
                      <a:pt x="0" y="116"/>
                    </a:lnTo>
                    <a:lnTo>
                      <a:pt x="7" y="131"/>
                    </a:lnTo>
                    <a:lnTo>
                      <a:pt x="18" y="140"/>
                    </a:lnTo>
                    <a:lnTo>
                      <a:pt x="108" y="169"/>
                    </a:lnTo>
                    <a:lnTo>
                      <a:pt x="123" y="165"/>
                    </a:lnTo>
                    <a:lnTo>
                      <a:pt x="124" y="147"/>
                    </a:lnTo>
                    <a:lnTo>
                      <a:pt x="123" y="74"/>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06" name="Freeform 66"/>
              <p:cNvSpPr>
                <a:spLocks/>
              </p:cNvSpPr>
              <p:nvPr/>
            </p:nvSpPr>
            <p:spPr bwMode="auto">
              <a:xfrm>
                <a:off x="4221" y="2027"/>
                <a:ext cx="103" cy="144"/>
              </a:xfrm>
              <a:custGeom>
                <a:avLst/>
                <a:gdLst/>
                <a:ahLst/>
                <a:cxnLst>
                  <a:cxn ang="0">
                    <a:pos x="100" y="75"/>
                  </a:cxn>
                  <a:cxn ang="0">
                    <a:pos x="99" y="41"/>
                  </a:cxn>
                  <a:cxn ang="0">
                    <a:pos x="83" y="32"/>
                  </a:cxn>
                  <a:cxn ang="0">
                    <a:pos x="12" y="0"/>
                  </a:cxn>
                  <a:cxn ang="0">
                    <a:pos x="2" y="2"/>
                  </a:cxn>
                  <a:cxn ang="0">
                    <a:pos x="0" y="20"/>
                  </a:cxn>
                  <a:cxn ang="0">
                    <a:pos x="0" y="100"/>
                  </a:cxn>
                  <a:cxn ang="0">
                    <a:pos x="7" y="114"/>
                  </a:cxn>
                  <a:cxn ang="0">
                    <a:pos x="17" y="124"/>
                  </a:cxn>
                  <a:cxn ang="0">
                    <a:pos x="86" y="139"/>
                  </a:cxn>
                  <a:cxn ang="0">
                    <a:pos x="102" y="143"/>
                  </a:cxn>
                  <a:cxn ang="0">
                    <a:pos x="101" y="109"/>
                  </a:cxn>
                  <a:cxn ang="0">
                    <a:pos x="100" y="75"/>
                  </a:cxn>
                </a:cxnLst>
                <a:rect l="0" t="0" r="r" b="b"/>
                <a:pathLst>
                  <a:path w="103" h="144">
                    <a:moveTo>
                      <a:pt x="100" y="75"/>
                    </a:moveTo>
                    <a:lnTo>
                      <a:pt x="99" y="41"/>
                    </a:lnTo>
                    <a:lnTo>
                      <a:pt x="83" y="32"/>
                    </a:lnTo>
                    <a:lnTo>
                      <a:pt x="12" y="0"/>
                    </a:lnTo>
                    <a:lnTo>
                      <a:pt x="2" y="2"/>
                    </a:lnTo>
                    <a:lnTo>
                      <a:pt x="0" y="20"/>
                    </a:lnTo>
                    <a:lnTo>
                      <a:pt x="0" y="100"/>
                    </a:lnTo>
                    <a:lnTo>
                      <a:pt x="7" y="114"/>
                    </a:lnTo>
                    <a:lnTo>
                      <a:pt x="17" y="124"/>
                    </a:lnTo>
                    <a:lnTo>
                      <a:pt x="86" y="139"/>
                    </a:lnTo>
                    <a:lnTo>
                      <a:pt x="102" y="143"/>
                    </a:lnTo>
                    <a:lnTo>
                      <a:pt x="101" y="109"/>
                    </a:lnTo>
                    <a:lnTo>
                      <a:pt x="100" y="75"/>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07" name="Freeform 67"/>
              <p:cNvSpPr>
                <a:spLocks/>
              </p:cNvSpPr>
              <p:nvPr/>
            </p:nvSpPr>
            <p:spPr bwMode="auto">
              <a:xfrm>
                <a:off x="4142" y="2221"/>
                <a:ext cx="127" cy="211"/>
              </a:xfrm>
              <a:custGeom>
                <a:avLst/>
                <a:gdLst/>
                <a:ahLst/>
                <a:cxnLst>
                  <a:cxn ang="0">
                    <a:pos x="117" y="210"/>
                  </a:cxn>
                  <a:cxn ang="0">
                    <a:pos x="126" y="57"/>
                  </a:cxn>
                  <a:cxn ang="0">
                    <a:pos x="119" y="28"/>
                  </a:cxn>
                  <a:cxn ang="0">
                    <a:pos x="101" y="19"/>
                  </a:cxn>
                  <a:cxn ang="0">
                    <a:pos x="29" y="0"/>
                  </a:cxn>
                  <a:cxn ang="0">
                    <a:pos x="9" y="0"/>
                  </a:cxn>
                  <a:cxn ang="0">
                    <a:pos x="1" y="22"/>
                  </a:cxn>
                  <a:cxn ang="0">
                    <a:pos x="0" y="196"/>
                  </a:cxn>
                  <a:cxn ang="0">
                    <a:pos x="117" y="210"/>
                  </a:cxn>
                </a:cxnLst>
                <a:rect l="0" t="0" r="r" b="b"/>
                <a:pathLst>
                  <a:path w="127" h="211">
                    <a:moveTo>
                      <a:pt x="117" y="210"/>
                    </a:moveTo>
                    <a:lnTo>
                      <a:pt x="126" y="57"/>
                    </a:lnTo>
                    <a:lnTo>
                      <a:pt x="119" y="28"/>
                    </a:lnTo>
                    <a:lnTo>
                      <a:pt x="101" y="19"/>
                    </a:lnTo>
                    <a:lnTo>
                      <a:pt x="29" y="0"/>
                    </a:lnTo>
                    <a:lnTo>
                      <a:pt x="9" y="0"/>
                    </a:lnTo>
                    <a:lnTo>
                      <a:pt x="1" y="22"/>
                    </a:lnTo>
                    <a:lnTo>
                      <a:pt x="0" y="196"/>
                    </a:lnTo>
                    <a:lnTo>
                      <a:pt x="117" y="210"/>
                    </a:lnTo>
                  </a:path>
                </a:pathLst>
              </a:custGeom>
              <a:solidFill>
                <a:srgbClr val="DCDCDC"/>
              </a:solidFill>
              <a:ln w="12700" cap="rnd" cmpd="sng">
                <a:noFill/>
                <a:prstDash val="solid"/>
                <a:round/>
                <a:headEnd type="none" w="med" len="med"/>
                <a:tailEnd type="none" w="med" len="med"/>
              </a:ln>
              <a:effectLst/>
            </p:spPr>
            <p:txBody>
              <a:bodyPr/>
              <a:lstStyle/>
              <a:p>
                <a:endParaRPr lang="en-US"/>
              </a:p>
            </p:txBody>
          </p:sp>
          <p:sp>
            <p:nvSpPr>
              <p:cNvPr id="35908" name="Freeform 68"/>
              <p:cNvSpPr>
                <a:spLocks/>
              </p:cNvSpPr>
              <p:nvPr/>
            </p:nvSpPr>
            <p:spPr bwMode="auto">
              <a:xfrm>
                <a:off x="3998" y="1971"/>
                <a:ext cx="62" cy="166"/>
              </a:xfrm>
              <a:custGeom>
                <a:avLst/>
                <a:gdLst/>
                <a:ahLst/>
                <a:cxnLst>
                  <a:cxn ang="0">
                    <a:pos x="9" y="36"/>
                  </a:cxn>
                  <a:cxn ang="0">
                    <a:pos x="0" y="52"/>
                  </a:cxn>
                  <a:cxn ang="0">
                    <a:pos x="12" y="13"/>
                  </a:cxn>
                  <a:cxn ang="0">
                    <a:pos x="0" y="152"/>
                  </a:cxn>
                  <a:cxn ang="0">
                    <a:pos x="2" y="165"/>
                  </a:cxn>
                  <a:cxn ang="0">
                    <a:pos x="15" y="157"/>
                  </a:cxn>
                  <a:cxn ang="0">
                    <a:pos x="61" y="126"/>
                  </a:cxn>
                  <a:cxn ang="0">
                    <a:pos x="61" y="0"/>
                  </a:cxn>
                  <a:cxn ang="0">
                    <a:pos x="9" y="36"/>
                  </a:cxn>
                </a:cxnLst>
                <a:rect l="0" t="0" r="r" b="b"/>
                <a:pathLst>
                  <a:path w="62" h="166">
                    <a:moveTo>
                      <a:pt x="9" y="36"/>
                    </a:moveTo>
                    <a:lnTo>
                      <a:pt x="0" y="52"/>
                    </a:lnTo>
                    <a:lnTo>
                      <a:pt x="12" y="13"/>
                    </a:lnTo>
                    <a:lnTo>
                      <a:pt x="0" y="152"/>
                    </a:lnTo>
                    <a:lnTo>
                      <a:pt x="2" y="165"/>
                    </a:lnTo>
                    <a:lnTo>
                      <a:pt x="15" y="157"/>
                    </a:lnTo>
                    <a:lnTo>
                      <a:pt x="61" y="126"/>
                    </a:lnTo>
                    <a:lnTo>
                      <a:pt x="61" y="0"/>
                    </a:lnTo>
                    <a:lnTo>
                      <a:pt x="9" y="36"/>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09" name="Freeform 69"/>
              <p:cNvSpPr>
                <a:spLocks/>
              </p:cNvSpPr>
              <p:nvPr/>
            </p:nvSpPr>
            <p:spPr bwMode="auto">
              <a:xfrm>
                <a:off x="3984" y="1961"/>
                <a:ext cx="84" cy="334"/>
              </a:xfrm>
              <a:custGeom>
                <a:avLst/>
                <a:gdLst/>
                <a:ahLst/>
                <a:cxnLst>
                  <a:cxn ang="0">
                    <a:pos x="83" y="0"/>
                  </a:cxn>
                  <a:cxn ang="0">
                    <a:pos x="82" y="146"/>
                  </a:cxn>
                  <a:cxn ang="0">
                    <a:pos x="81" y="310"/>
                  </a:cxn>
                  <a:cxn ang="0">
                    <a:pos x="0" y="333"/>
                  </a:cxn>
                  <a:cxn ang="0">
                    <a:pos x="0" y="56"/>
                  </a:cxn>
                </a:cxnLst>
                <a:rect l="0" t="0" r="r" b="b"/>
                <a:pathLst>
                  <a:path w="84" h="334">
                    <a:moveTo>
                      <a:pt x="83" y="0"/>
                    </a:moveTo>
                    <a:lnTo>
                      <a:pt x="82" y="146"/>
                    </a:lnTo>
                    <a:lnTo>
                      <a:pt x="81" y="310"/>
                    </a:lnTo>
                    <a:lnTo>
                      <a:pt x="0" y="333"/>
                    </a:lnTo>
                    <a:lnTo>
                      <a:pt x="0" y="56"/>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5910" name="Line 70"/>
              <p:cNvSpPr>
                <a:spLocks noChangeShapeType="1"/>
              </p:cNvSpPr>
              <p:nvPr/>
            </p:nvSpPr>
            <p:spPr bwMode="auto">
              <a:xfrm flipH="1">
                <a:off x="3974" y="1975"/>
                <a:ext cx="105" cy="29"/>
              </a:xfrm>
              <a:prstGeom prst="line">
                <a:avLst/>
              </a:prstGeom>
              <a:noFill/>
              <a:ln w="12700">
                <a:solidFill>
                  <a:srgbClr val="000000"/>
                </a:solidFill>
                <a:round/>
                <a:headEnd/>
                <a:tailEnd/>
              </a:ln>
              <a:effectLst/>
            </p:spPr>
            <p:txBody>
              <a:bodyPr wrap="none" anchor="ctr"/>
              <a:lstStyle/>
              <a:p>
                <a:endParaRPr lang="en-US"/>
              </a:p>
            </p:txBody>
          </p:sp>
          <p:sp>
            <p:nvSpPr>
              <p:cNvPr id="35911" name="Oval 71"/>
              <p:cNvSpPr>
                <a:spLocks noChangeArrowheads="1"/>
              </p:cNvSpPr>
              <p:nvPr/>
            </p:nvSpPr>
            <p:spPr bwMode="auto">
              <a:xfrm>
                <a:off x="3625" y="2451"/>
                <a:ext cx="54" cy="122"/>
              </a:xfrm>
              <a:prstGeom prst="ellipse">
                <a:avLst/>
              </a:prstGeom>
              <a:solidFill>
                <a:srgbClr val="000000"/>
              </a:solidFill>
              <a:ln w="12700">
                <a:noFill/>
                <a:round/>
                <a:headEnd/>
                <a:tailEnd/>
              </a:ln>
              <a:effectLst/>
            </p:spPr>
            <p:txBody>
              <a:bodyPr wrap="none" anchor="ctr"/>
              <a:lstStyle/>
              <a:p>
                <a:endParaRPr lang="en-US"/>
              </a:p>
            </p:txBody>
          </p:sp>
          <p:sp>
            <p:nvSpPr>
              <p:cNvPr id="35912" name="Oval 72"/>
              <p:cNvSpPr>
                <a:spLocks noChangeArrowheads="1"/>
              </p:cNvSpPr>
              <p:nvPr/>
            </p:nvSpPr>
            <p:spPr bwMode="auto">
              <a:xfrm>
                <a:off x="3646" y="2457"/>
                <a:ext cx="83" cy="187"/>
              </a:xfrm>
              <a:prstGeom prst="ellipse">
                <a:avLst/>
              </a:prstGeom>
              <a:solidFill>
                <a:srgbClr val="000000"/>
              </a:solidFill>
              <a:ln w="12700">
                <a:noFill/>
                <a:round/>
                <a:headEnd/>
                <a:tailEnd/>
              </a:ln>
              <a:effectLst/>
            </p:spPr>
            <p:txBody>
              <a:bodyPr wrap="none" anchor="ctr"/>
              <a:lstStyle/>
              <a:p>
                <a:endParaRPr lang="en-US"/>
              </a:p>
            </p:txBody>
          </p:sp>
          <p:sp>
            <p:nvSpPr>
              <p:cNvPr id="35913" name="Freeform 73"/>
              <p:cNvSpPr>
                <a:spLocks/>
              </p:cNvSpPr>
              <p:nvPr/>
            </p:nvSpPr>
            <p:spPr bwMode="auto">
              <a:xfrm>
                <a:off x="3664" y="2452"/>
                <a:ext cx="21" cy="19"/>
              </a:xfrm>
              <a:custGeom>
                <a:avLst/>
                <a:gdLst/>
                <a:ahLst/>
                <a:cxnLst>
                  <a:cxn ang="0">
                    <a:pos x="20" y="2"/>
                  </a:cxn>
                  <a:cxn ang="0">
                    <a:pos x="0" y="0"/>
                  </a:cxn>
                  <a:cxn ang="0">
                    <a:pos x="18" y="18"/>
                  </a:cxn>
                  <a:cxn ang="0">
                    <a:pos x="20" y="2"/>
                  </a:cxn>
                </a:cxnLst>
                <a:rect l="0" t="0" r="r" b="b"/>
                <a:pathLst>
                  <a:path w="21" h="19">
                    <a:moveTo>
                      <a:pt x="20" y="2"/>
                    </a:moveTo>
                    <a:lnTo>
                      <a:pt x="0" y="0"/>
                    </a:lnTo>
                    <a:lnTo>
                      <a:pt x="18" y="18"/>
                    </a:lnTo>
                    <a:lnTo>
                      <a:pt x="20" y="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14" name="Oval 74"/>
              <p:cNvSpPr>
                <a:spLocks noChangeArrowheads="1"/>
              </p:cNvSpPr>
              <p:nvPr/>
            </p:nvSpPr>
            <p:spPr bwMode="auto">
              <a:xfrm>
                <a:off x="3741" y="2436"/>
                <a:ext cx="54" cy="120"/>
              </a:xfrm>
              <a:prstGeom prst="ellipse">
                <a:avLst/>
              </a:prstGeom>
              <a:solidFill>
                <a:srgbClr val="000000"/>
              </a:solidFill>
              <a:ln w="12700">
                <a:noFill/>
                <a:round/>
                <a:headEnd/>
                <a:tailEnd/>
              </a:ln>
              <a:effectLst/>
            </p:spPr>
            <p:txBody>
              <a:bodyPr wrap="none" anchor="ctr"/>
              <a:lstStyle/>
              <a:p>
                <a:endParaRPr lang="en-US"/>
              </a:p>
            </p:txBody>
          </p:sp>
          <p:sp>
            <p:nvSpPr>
              <p:cNvPr id="35915" name="Oval 75"/>
              <p:cNvSpPr>
                <a:spLocks noChangeArrowheads="1"/>
              </p:cNvSpPr>
              <p:nvPr/>
            </p:nvSpPr>
            <p:spPr bwMode="auto">
              <a:xfrm>
                <a:off x="3615" y="2452"/>
                <a:ext cx="87" cy="193"/>
              </a:xfrm>
              <a:prstGeom prst="ellipse">
                <a:avLst/>
              </a:prstGeom>
              <a:solidFill>
                <a:srgbClr val="383838"/>
              </a:solidFill>
              <a:ln w="12700">
                <a:noFill/>
                <a:round/>
                <a:headEnd/>
                <a:tailEnd/>
              </a:ln>
              <a:effectLst/>
            </p:spPr>
            <p:txBody>
              <a:bodyPr wrap="none" anchor="ctr"/>
              <a:lstStyle/>
              <a:p>
                <a:endParaRPr lang="en-US"/>
              </a:p>
            </p:txBody>
          </p:sp>
          <p:sp>
            <p:nvSpPr>
              <p:cNvPr id="35916" name="Line 76"/>
              <p:cNvSpPr>
                <a:spLocks noChangeShapeType="1"/>
              </p:cNvSpPr>
              <p:nvPr/>
            </p:nvSpPr>
            <p:spPr bwMode="auto">
              <a:xfrm flipH="1" flipV="1">
                <a:off x="4010" y="1925"/>
                <a:ext cx="66" cy="51"/>
              </a:xfrm>
              <a:prstGeom prst="line">
                <a:avLst/>
              </a:prstGeom>
              <a:noFill/>
              <a:ln w="12700">
                <a:solidFill>
                  <a:srgbClr val="BDBDBD"/>
                </a:solidFill>
                <a:round/>
                <a:headEnd/>
                <a:tailEnd/>
              </a:ln>
              <a:effectLst/>
            </p:spPr>
            <p:txBody>
              <a:bodyPr wrap="none" anchor="ctr"/>
              <a:lstStyle/>
              <a:p>
                <a:endParaRPr lang="en-US"/>
              </a:p>
            </p:txBody>
          </p:sp>
          <p:sp>
            <p:nvSpPr>
              <p:cNvPr id="35917" name="Line 77"/>
              <p:cNvSpPr>
                <a:spLocks noChangeShapeType="1"/>
              </p:cNvSpPr>
              <p:nvPr/>
            </p:nvSpPr>
            <p:spPr bwMode="auto">
              <a:xfrm flipH="1" flipV="1">
                <a:off x="4010" y="2077"/>
                <a:ext cx="66" cy="40"/>
              </a:xfrm>
              <a:prstGeom prst="line">
                <a:avLst/>
              </a:prstGeom>
              <a:noFill/>
              <a:ln w="12700">
                <a:solidFill>
                  <a:srgbClr val="BDBDBD"/>
                </a:solidFill>
                <a:round/>
                <a:headEnd/>
                <a:tailEnd/>
              </a:ln>
              <a:effectLst/>
            </p:spPr>
            <p:txBody>
              <a:bodyPr wrap="none" anchor="ctr"/>
              <a:lstStyle/>
              <a:p>
                <a:endParaRPr lang="en-US"/>
              </a:p>
            </p:txBody>
          </p:sp>
          <p:sp>
            <p:nvSpPr>
              <p:cNvPr id="35918" name="Freeform 78"/>
              <p:cNvSpPr>
                <a:spLocks/>
              </p:cNvSpPr>
              <p:nvPr/>
            </p:nvSpPr>
            <p:spPr bwMode="auto">
              <a:xfrm>
                <a:off x="4070" y="2419"/>
                <a:ext cx="232" cy="88"/>
              </a:xfrm>
              <a:custGeom>
                <a:avLst/>
                <a:gdLst/>
                <a:ahLst/>
                <a:cxnLst>
                  <a:cxn ang="0">
                    <a:pos x="231" y="25"/>
                  </a:cxn>
                  <a:cxn ang="0">
                    <a:pos x="0" y="0"/>
                  </a:cxn>
                  <a:cxn ang="0">
                    <a:pos x="1" y="40"/>
                  </a:cxn>
                  <a:cxn ang="0">
                    <a:pos x="10" y="75"/>
                  </a:cxn>
                  <a:cxn ang="0">
                    <a:pos x="219" y="87"/>
                  </a:cxn>
                  <a:cxn ang="0">
                    <a:pos x="225" y="67"/>
                  </a:cxn>
                  <a:cxn ang="0">
                    <a:pos x="231" y="25"/>
                  </a:cxn>
                </a:cxnLst>
                <a:rect l="0" t="0" r="r" b="b"/>
                <a:pathLst>
                  <a:path w="232" h="88">
                    <a:moveTo>
                      <a:pt x="231" y="25"/>
                    </a:moveTo>
                    <a:lnTo>
                      <a:pt x="0" y="0"/>
                    </a:lnTo>
                    <a:lnTo>
                      <a:pt x="1" y="40"/>
                    </a:lnTo>
                    <a:lnTo>
                      <a:pt x="10" y="75"/>
                    </a:lnTo>
                    <a:lnTo>
                      <a:pt x="219" y="87"/>
                    </a:lnTo>
                    <a:lnTo>
                      <a:pt x="225" y="67"/>
                    </a:lnTo>
                    <a:lnTo>
                      <a:pt x="231" y="25"/>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19" name="Freeform 79"/>
              <p:cNvSpPr>
                <a:spLocks/>
              </p:cNvSpPr>
              <p:nvPr/>
            </p:nvSpPr>
            <p:spPr bwMode="auto">
              <a:xfrm>
                <a:off x="4077" y="2419"/>
                <a:ext cx="233" cy="85"/>
              </a:xfrm>
              <a:custGeom>
                <a:avLst/>
                <a:gdLst/>
                <a:ahLst/>
                <a:cxnLst>
                  <a:cxn ang="0">
                    <a:pos x="232" y="23"/>
                  </a:cxn>
                  <a:cxn ang="0">
                    <a:pos x="0" y="0"/>
                  </a:cxn>
                  <a:cxn ang="0">
                    <a:pos x="1" y="38"/>
                  </a:cxn>
                  <a:cxn ang="0">
                    <a:pos x="10" y="72"/>
                  </a:cxn>
                  <a:cxn ang="0">
                    <a:pos x="221" y="84"/>
                  </a:cxn>
                  <a:cxn ang="0">
                    <a:pos x="227" y="63"/>
                  </a:cxn>
                  <a:cxn ang="0">
                    <a:pos x="232" y="23"/>
                  </a:cxn>
                </a:cxnLst>
                <a:rect l="0" t="0" r="r" b="b"/>
                <a:pathLst>
                  <a:path w="233" h="85">
                    <a:moveTo>
                      <a:pt x="232" y="23"/>
                    </a:moveTo>
                    <a:lnTo>
                      <a:pt x="0" y="0"/>
                    </a:lnTo>
                    <a:lnTo>
                      <a:pt x="1" y="38"/>
                    </a:lnTo>
                    <a:lnTo>
                      <a:pt x="10" y="72"/>
                    </a:lnTo>
                    <a:lnTo>
                      <a:pt x="221" y="84"/>
                    </a:lnTo>
                    <a:lnTo>
                      <a:pt x="227" y="63"/>
                    </a:lnTo>
                    <a:lnTo>
                      <a:pt x="232" y="23"/>
                    </a:lnTo>
                  </a:path>
                </a:pathLst>
              </a:custGeom>
              <a:solidFill>
                <a:srgbClr val="BBBBBB"/>
              </a:solidFill>
              <a:ln w="12700" cap="rnd" cmpd="sng">
                <a:noFill/>
                <a:prstDash val="solid"/>
                <a:round/>
                <a:headEnd type="none" w="med" len="med"/>
                <a:tailEnd type="none" w="med" len="med"/>
              </a:ln>
              <a:effectLst/>
            </p:spPr>
            <p:txBody>
              <a:bodyPr/>
              <a:lstStyle/>
              <a:p>
                <a:endParaRPr lang="en-US"/>
              </a:p>
            </p:txBody>
          </p:sp>
          <p:sp>
            <p:nvSpPr>
              <p:cNvPr id="35920" name="Freeform 80"/>
              <p:cNvSpPr>
                <a:spLocks/>
              </p:cNvSpPr>
              <p:nvPr/>
            </p:nvSpPr>
            <p:spPr bwMode="auto">
              <a:xfrm>
                <a:off x="4077" y="1939"/>
                <a:ext cx="7" cy="19"/>
              </a:xfrm>
              <a:custGeom>
                <a:avLst/>
                <a:gdLst/>
                <a:ahLst/>
                <a:cxnLst>
                  <a:cxn ang="0">
                    <a:pos x="6" y="13"/>
                  </a:cxn>
                  <a:cxn ang="0">
                    <a:pos x="0" y="18"/>
                  </a:cxn>
                  <a:cxn ang="0">
                    <a:pos x="0" y="0"/>
                  </a:cxn>
                  <a:cxn ang="0">
                    <a:pos x="6" y="13"/>
                  </a:cxn>
                </a:cxnLst>
                <a:rect l="0" t="0" r="r" b="b"/>
                <a:pathLst>
                  <a:path w="7" h="19">
                    <a:moveTo>
                      <a:pt x="6" y="13"/>
                    </a:moveTo>
                    <a:lnTo>
                      <a:pt x="0" y="18"/>
                    </a:lnTo>
                    <a:lnTo>
                      <a:pt x="0" y="0"/>
                    </a:lnTo>
                    <a:lnTo>
                      <a:pt x="6" y="1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21" name="Freeform 81"/>
              <p:cNvSpPr>
                <a:spLocks/>
              </p:cNvSpPr>
              <p:nvPr/>
            </p:nvSpPr>
            <p:spPr bwMode="auto">
              <a:xfrm>
                <a:off x="4328" y="2058"/>
                <a:ext cx="13" cy="5"/>
              </a:xfrm>
              <a:custGeom>
                <a:avLst/>
                <a:gdLst/>
                <a:ahLst/>
                <a:cxnLst>
                  <a:cxn ang="0">
                    <a:pos x="12" y="4"/>
                  </a:cxn>
                  <a:cxn ang="0">
                    <a:pos x="0" y="4"/>
                  </a:cxn>
                  <a:cxn ang="0">
                    <a:pos x="0" y="0"/>
                  </a:cxn>
                  <a:cxn ang="0">
                    <a:pos x="12" y="4"/>
                  </a:cxn>
                </a:cxnLst>
                <a:rect l="0" t="0" r="r" b="b"/>
                <a:pathLst>
                  <a:path w="13" h="5">
                    <a:moveTo>
                      <a:pt x="12" y="4"/>
                    </a:moveTo>
                    <a:lnTo>
                      <a:pt x="0" y="4"/>
                    </a:lnTo>
                    <a:lnTo>
                      <a:pt x="0" y="0"/>
                    </a:lnTo>
                    <a:lnTo>
                      <a:pt x="12" y="4"/>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22" name="Freeform 82"/>
              <p:cNvSpPr>
                <a:spLocks/>
              </p:cNvSpPr>
              <p:nvPr/>
            </p:nvSpPr>
            <p:spPr bwMode="auto">
              <a:xfrm>
                <a:off x="4077" y="1939"/>
                <a:ext cx="265" cy="124"/>
              </a:xfrm>
              <a:custGeom>
                <a:avLst/>
                <a:gdLst/>
                <a:ahLst/>
                <a:cxnLst>
                  <a:cxn ang="0">
                    <a:pos x="0" y="0"/>
                  </a:cxn>
                  <a:cxn ang="0">
                    <a:pos x="249" y="107"/>
                  </a:cxn>
                  <a:cxn ang="0">
                    <a:pos x="264" y="123"/>
                  </a:cxn>
                  <a:cxn ang="0">
                    <a:pos x="13" y="18"/>
                  </a:cxn>
                  <a:cxn ang="0">
                    <a:pos x="0" y="0"/>
                  </a:cxn>
                </a:cxnLst>
                <a:rect l="0" t="0" r="r" b="b"/>
                <a:pathLst>
                  <a:path w="265" h="124">
                    <a:moveTo>
                      <a:pt x="0" y="0"/>
                    </a:moveTo>
                    <a:lnTo>
                      <a:pt x="249" y="107"/>
                    </a:lnTo>
                    <a:lnTo>
                      <a:pt x="264" y="123"/>
                    </a:lnTo>
                    <a:lnTo>
                      <a:pt x="13" y="18"/>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23" name="Freeform 83"/>
              <p:cNvSpPr>
                <a:spLocks/>
              </p:cNvSpPr>
              <p:nvPr/>
            </p:nvSpPr>
            <p:spPr bwMode="auto">
              <a:xfrm>
                <a:off x="4021" y="1935"/>
                <a:ext cx="45" cy="43"/>
              </a:xfrm>
              <a:custGeom>
                <a:avLst/>
                <a:gdLst/>
                <a:ahLst/>
                <a:cxnLst>
                  <a:cxn ang="0">
                    <a:pos x="0" y="0"/>
                  </a:cxn>
                  <a:cxn ang="0">
                    <a:pos x="24" y="42"/>
                  </a:cxn>
                  <a:cxn ang="0">
                    <a:pos x="44" y="31"/>
                  </a:cxn>
                </a:cxnLst>
                <a:rect l="0" t="0" r="r" b="b"/>
                <a:pathLst>
                  <a:path w="45" h="43">
                    <a:moveTo>
                      <a:pt x="0" y="0"/>
                    </a:moveTo>
                    <a:lnTo>
                      <a:pt x="24" y="42"/>
                    </a:lnTo>
                    <a:lnTo>
                      <a:pt x="44" y="31"/>
                    </a:lnTo>
                  </a:path>
                </a:pathLst>
              </a:custGeom>
              <a:noFill/>
              <a:ln w="12700" cap="rnd" cmpd="sng">
                <a:solidFill>
                  <a:srgbClr val="BDBDBD"/>
                </a:solidFill>
                <a:prstDash val="solid"/>
                <a:round/>
                <a:headEnd type="none" w="med" len="med"/>
                <a:tailEnd type="none" w="med" len="med"/>
              </a:ln>
              <a:effectLst/>
            </p:spPr>
            <p:txBody>
              <a:bodyPr/>
              <a:lstStyle/>
              <a:p>
                <a:endParaRPr lang="en-US"/>
              </a:p>
            </p:txBody>
          </p:sp>
          <p:sp>
            <p:nvSpPr>
              <p:cNvPr id="35924" name="Freeform 84"/>
              <p:cNvSpPr>
                <a:spLocks/>
              </p:cNvSpPr>
              <p:nvPr/>
            </p:nvSpPr>
            <p:spPr bwMode="auto">
              <a:xfrm>
                <a:off x="4021" y="2088"/>
                <a:ext cx="45" cy="32"/>
              </a:xfrm>
              <a:custGeom>
                <a:avLst/>
                <a:gdLst/>
                <a:ahLst/>
                <a:cxnLst>
                  <a:cxn ang="0">
                    <a:pos x="0" y="0"/>
                  </a:cxn>
                  <a:cxn ang="0">
                    <a:pos x="24" y="31"/>
                  </a:cxn>
                  <a:cxn ang="0">
                    <a:pos x="44" y="20"/>
                  </a:cxn>
                </a:cxnLst>
                <a:rect l="0" t="0" r="r" b="b"/>
                <a:pathLst>
                  <a:path w="45" h="32">
                    <a:moveTo>
                      <a:pt x="0" y="0"/>
                    </a:moveTo>
                    <a:lnTo>
                      <a:pt x="24" y="31"/>
                    </a:lnTo>
                    <a:lnTo>
                      <a:pt x="44" y="20"/>
                    </a:lnTo>
                  </a:path>
                </a:pathLst>
              </a:custGeom>
              <a:noFill/>
              <a:ln w="12700" cap="rnd" cmpd="sng">
                <a:solidFill>
                  <a:srgbClr val="BDBDBD"/>
                </a:solidFill>
                <a:prstDash val="solid"/>
                <a:round/>
                <a:headEnd type="none" w="med" len="med"/>
                <a:tailEnd type="none" w="med" len="med"/>
              </a:ln>
              <a:effectLst/>
            </p:spPr>
            <p:txBody>
              <a:bodyPr/>
              <a:lstStyle/>
              <a:p>
                <a:endParaRPr lang="en-US"/>
              </a:p>
            </p:txBody>
          </p:sp>
          <p:sp>
            <p:nvSpPr>
              <p:cNvPr id="35925" name="Oval 85"/>
              <p:cNvSpPr>
                <a:spLocks noChangeArrowheads="1"/>
              </p:cNvSpPr>
              <p:nvPr/>
            </p:nvSpPr>
            <p:spPr bwMode="auto">
              <a:xfrm>
                <a:off x="4039" y="2105"/>
                <a:ext cx="6" cy="15"/>
              </a:xfrm>
              <a:prstGeom prst="ellipse">
                <a:avLst/>
              </a:prstGeom>
              <a:solidFill>
                <a:srgbClr val="888888"/>
              </a:solidFill>
              <a:ln w="12700">
                <a:noFill/>
                <a:round/>
                <a:headEnd/>
                <a:tailEnd/>
              </a:ln>
              <a:effectLst/>
            </p:spPr>
            <p:txBody>
              <a:bodyPr wrap="none" anchor="ctr"/>
              <a:lstStyle/>
              <a:p>
                <a:endParaRPr lang="en-US"/>
              </a:p>
            </p:txBody>
          </p:sp>
          <p:sp>
            <p:nvSpPr>
              <p:cNvPr id="35926" name="Line 86"/>
              <p:cNvSpPr>
                <a:spLocks noChangeShapeType="1"/>
              </p:cNvSpPr>
              <p:nvPr/>
            </p:nvSpPr>
            <p:spPr bwMode="auto">
              <a:xfrm flipV="1">
                <a:off x="4041" y="2083"/>
                <a:ext cx="0" cy="36"/>
              </a:xfrm>
              <a:prstGeom prst="line">
                <a:avLst/>
              </a:prstGeom>
              <a:noFill/>
              <a:ln w="12700">
                <a:solidFill>
                  <a:srgbClr val="BDBDBD"/>
                </a:solidFill>
                <a:round/>
                <a:headEnd/>
                <a:tailEnd/>
              </a:ln>
              <a:effectLst/>
            </p:spPr>
            <p:txBody>
              <a:bodyPr wrap="none" anchor="ctr"/>
              <a:lstStyle/>
              <a:p>
                <a:endParaRPr lang="en-US"/>
              </a:p>
            </p:txBody>
          </p:sp>
          <p:sp>
            <p:nvSpPr>
              <p:cNvPr id="35927" name="Oval 87"/>
              <p:cNvSpPr>
                <a:spLocks noChangeArrowheads="1"/>
              </p:cNvSpPr>
              <p:nvPr/>
            </p:nvSpPr>
            <p:spPr bwMode="auto">
              <a:xfrm>
                <a:off x="4041" y="2104"/>
                <a:ext cx="5" cy="15"/>
              </a:xfrm>
              <a:prstGeom prst="ellipse">
                <a:avLst/>
              </a:prstGeom>
              <a:solidFill>
                <a:srgbClr val="FF6F35"/>
              </a:solidFill>
              <a:ln w="12700">
                <a:noFill/>
                <a:round/>
                <a:headEnd/>
                <a:tailEnd/>
              </a:ln>
              <a:effectLst/>
            </p:spPr>
            <p:txBody>
              <a:bodyPr wrap="none" anchor="ctr"/>
              <a:lstStyle/>
              <a:p>
                <a:endParaRPr lang="en-US"/>
              </a:p>
            </p:txBody>
          </p:sp>
          <p:sp>
            <p:nvSpPr>
              <p:cNvPr id="35928" name="Freeform 88"/>
              <p:cNvSpPr>
                <a:spLocks/>
              </p:cNvSpPr>
              <p:nvPr/>
            </p:nvSpPr>
            <p:spPr bwMode="auto">
              <a:xfrm>
                <a:off x="4221" y="2061"/>
                <a:ext cx="89" cy="109"/>
              </a:xfrm>
              <a:custGeom>
                <a:avLst/>
                <a:gdLst/>
                <a:ahLst/>
                <a:cxnLst>
                  <a:cxn ang="0">
                    <a:pos x="88" y="108"/>
                  </a:cxn>
                  <a:cxn ang="0">
                    <a:pos x="88" y="22"/>
                  </a:cxn>
                  <a:cxn ang="0">
                    <a:pos x="85" y="13"/>
                  </a:cxn>
                  <a:cxn ang="0">
                    <a:pos x="82" y="6"/>
                  </a:cxn>
                  <a:cxn ang="0">
                    <a:pos x="76" y="1"/>
                  </a:cxn>
                  <a:cxn ang="0">
                    <a:pos x="67" y="0"/>
                  </a:cxn>
                  <a:cxn ang="0">
                    <a:pos x="53" y="2"/>
                  </a:cxn>
                  <a:cxn ang="0">
                    <a:pos x="45" y="7"/>
                  </a:cxn>
                  <a:cxn ang="0">
                    <a:pos x="36" y="11"/>
                  </a:cxn>
                  <a:cxn ang="0">
                    <a:pos x="27" y="16"/>
                  </a:cxn>
                  <a:cxn ang="0">
                    <a:pos x="18" y="20"/>
                  </a:cxn>
                  <a:cxn ang="0">
                    <a:pos x="9" y="25"/>
                  </a:cxn>
                  <a:cxn ang="0">
                    <a:pos x="0" y="30"/>
                  </a:cxn>
                  <a:cxn ang="0">
                    <a:pos x="0" y="68"/>
                  </a:cxn>
                  <a:cxn ang="0">
                    <a:pos x="5" y="79"/>
                  </a:cxn>
                  <a:cxn ang="0">
                    <a:pos x="13" y="89"/>
                  </a:cxn>
                  <a:cxn ang="0">
                    <a:pos x="22" y="94"/>
                  </a:cxn>
                  <a:cxn ang="0">
                    <a:pos x="88" y="108"/>
                  </a:cxn>
                </a:cxnLst>
                <a:rect l="0" t="0" r="r" b="b"/>
                <a:pathLst>
                  <a:path w="89" h="109">
                    <a:moveTo>
                      <a:pt x="88" y="108"/>
                    </a:moveTo>
                    <a:lnTo>
                      <a:pt x="88" y="22"/>
                    </a:lnTo>
                    <a:lnTo>
                      <a:pt x="85" y="13"/>
                    </a:lnTo>
                    <a:lnTo>
                      <a:pt x="82" y="6"/>
                    </a:lnTo>
                    <a:lnTo>
                      <a:pt x="76" y="1"/>
                    </a:lnTo>
                    <a:lnTo>
                      <a:pt x="67" y="0"/>
                    </a:lnTo>
                    <a:lnTo>
                      <a:pt x="53" y="2"/>
                    </a:lnTo>
                    <a:lnTo>
                      <a:pt x="45" y="7"/>
                    </a:lnTo>
                    <a:lnTo>
                      <a:pt x="36" y="11"/>
                    </a:lnTo>
                    <a:lnTo>
                      <a:pt x="27" y="16"/>
                    </a:lnTo>
                    <a:lnTo>
                      <a:pt x="18" y="20"/>
                    </a:lnTo>
                    <a:lnTo>
                      <a:pt x="9" y="25"/>
                    </a:lnTo>
                    <a:lnTo>
                      <a:pt x="0" y="30"/>
                    </a:lnTo>
                    <a:lnTo>
                      <a:pt x="0" y="68"/>
                    </a:lnTo>
                    <a:lnTo>
                      <a:pt x="5" y="79"/>
                    </a:lnTo>
                    <a:lnTo>
                      <a:pt x="13" y="89"/>
                    </a:lnTo>
                    <a:lnTo>
                      <a:pt x="22" y="94"/>
                    </a:lnTo>
                    <a:lnTo>
                      <a:pt x="88" y="108"/>
                    </a:lnTo>
                  </a:path>
                </a:pathLst>
              </a:custGeom>
              <a:solidFill>
                <a:srgbClr val="303030"/>
              </a:solidFill>
              <a:ln w="12700" cap="rnd" cmpd="sng">
                <a:noFill/>
                <a:prstDash val="solid"/>
                <a:round/>
                <a:headEnd type="none" w="med" len="med"/>
                <a:tailEnd type="none" w="med" len="med"/>
              </a:ln>
              <a:effectLst/>
            </p:spPr>
            <p:txBody>
              <a:bodyPr/>
              <a:lstStyle/>
              <a:p>
                <a:endParaRPr lang="en-US"/>
              </a:p>
            </p:txBody>
          </p:sp>
          <p:sp>
            <p:nvSpPr>
              <p:cNvPr id="35929" name="Line 89"/>
              <p:cNvSpPr>
                <a:spLocks noChangeShapeType="1"/>
              </p:cNvSpPr>
              <p:nvPr/>
            </p:nvSpPr>
            <p:spPr bwMode="auto">
              <a:xfrm>
                <a:off x="4127" y="2047"/>
                <a:ext cx="11" cy="34"/>
              </a:xfrm>
              <a:prstGeom prst="line">
                <a:avLst/>
              </a:prstGeom>
              <a:noFill/>
              <a:ln w="12700">
                <a:solidFill>
                  <a:srgbClr val="FFFFFF"/>
                </a:solidFill>
                <a:round/>
                <a:headEnd/>
                <a:tailEnd/>
              </a:ln>
              <a:effectLst/>
            </p:spPr>
            <p:txBody>
              <a:bodyPr wrap="none" anchor="ctr"/>
              <a:lstStyle/>
              <a:p>
                <a:endParaRPr lang="en-US"/>
              </a:p>
            </p:txBody>
          </p:sp>
          <p:sp>
            <p:nvSpPr>
              <p:cNvPr id="35930" name="Line 90"/>
              <p:cNvSpPr>
                <a:spLocks noChangeShapeType="1"/>
              </p:cNvSpPr>
              <p:nvPr/>
            </p:nvSpPr>
            <p:spPr bwMode="auto">
              <a:xfrm>
                <a:off x="4113" y="2042"/>
                <a:ext cx="9" cy="34"/>
              </a:xfrm>
              <a:prstGeom prst="line">
                <a:avLst/>
              </a:prstGeom>
              <a:noFill/>
              <a:ln w="12700">
                <a:solidFill>
                  <a:srgbClr val="FFFFFF"/>
                </a:solidFill>
                <a:round/>
                <a:headEnd/>
                <a:tailEnd/>
              </a:ln>
              <a:effectLst/>
            </p:spPr>
            <p:txBody>
              <a:bodyPr wrap="none" anchor="ctr"/>
              <a:lstStyle/>
              <a:p>
                <a:endParaRPr lang="en-US"/>
              </a:p>
            </p:txBody>
          </p:sp>
          <p:sp>
            <p:nvSpPr>
              <p:cNvPr id="35931" name="Line 91"/>
              <p:cNvSpPr>
                <a:spLocks noChangeShapeType="1"/>
              </p:cNvSpPr>
              <p:nvPr/>
            </p:nvSpPr>
            <p:spPr bwMode="auto">
              <a:xfrm>
                <a:off x="4117" y="2065"/>
                <a:ext cx="13" cy="34"/>
              </a:xfrm>
              <a:prstGeom prst="line">
                <a:avLst/>
              </a:prstGeom>
              <a:noFill/>
              <a:ln w="12700">
                <a:solidFill>
                  <a:srgbClr val="FFFFFF"/>
                </a:solidFill>
                <a:round/>
                <a:headEnd/>
                <a:tailEnd/>
              </a:ln>
              <a:effectLst/>
            </p:spPr>
            <p:txBody>
              <a:bodyPr wrap="none" anchor="ctr"/>
              <a:lstStyle/>
              <a:p>
                <a:endParaRPr lang="en-US"/>
              </a:p>
            </p:txBody>
          </p:sp>
          <p:sp>
            <p:nvSpPr>
              <p:cNvPr id="35932" name="Oval 92"/>
              <p:cNvSpPr>
                <a:spLocks noChangeArrowheads="1"/>
              </p:cNvSpPr>
              <p:nvPr/>
            </p:nvSpPr>
            <p:spPr bwMode="auto">
              <a:xfrm>
                <a:off x="4133" y="2450"/>
                <a:ext cx="9" cy="19"/>
              </a:xfrm>
              <a:prstGeom prst="ellipse">
                <a:avLst/>
              </a:prstGeom>
              <a:solidFill>
                <a:srgbClr val="6A6A6A"/>
              </a:solidFill>
              <a:ln w="12700">
                <a:noFill/>
                <a:round/>
                <a:headEnd/>
                <a:tailEnd/>
              </a:ln>
              <a:effectLst/>
            </p:spPr>
            <p:txBody>
              <a:bodyPr wrap="none" anchor="ctr"/>
              <a:lstStyle/>
              <a:p>
                <a:endParaRPr lang="en-US"/>
              </a:p>
            </p:txBody>
          </p:sp>
          <p:sp>
            <p:nvSpPr>
              <p:cNvPr id="35933" name="Oval 93"/>
              <p:cNvSpPr>
                <a:spLocks noChangeArrowheads="1"/>
              </p:cNvSpPr>
              <p:nvPr/>
            </p:nvSpPr>
            <p:spPr bwMode="auto">
              <a:xfrm>
                <a:off x="4243" y="2457"/>
                <a:ext cx="11" cy="22"/>
              </a:xfrm>
              <a:prstGeom prst="ellipse">
                <a:avLst/>
              </a:prstGeom>
              <a:solidFill>
                <a:srgbClr val="6A6A6A"/>
              </a:solidFill>
              <a:ln w="12700">
                <a:noFill/>
                <a:round/>
                <a:headEnd/>
                <a:tailEnd/>
              </a:ln>
              <a:effectLst/>
            </p:spPr>
            <p:txBody>
              <a:bodyPr wrap="none" anchor="ctr"/>
              <a:lstStyle/>
              <a:p>
                <a:endParaRPr lang="en-US"/>
              </a:p>
            </p:txBody>
          </p:sp>
          <p:sp>
            <p:nvSpPr>
              <p:cNvPr id="35934" name="Oval 94"/>
              <p:cNvSpPr>
                <a:spLocks noChangeArrowheads="1"/>
              </p:cNvSpPr>
              <p:nvPr/>
            </p:nvSpPr>
            <p:spPr bwMode="auto">
              <a:xfrm>
                <a:off x="4245" y="2459"/>
                <a:ext cx="4" cy="18"/>
              </a:xfrm>
              <a:prstGeom prst="ellipse">
                <a:avLst/>
              </a:prstGeom>
              <a:solidFill>
                <a:srgbClr val="DFFFB1"/>
              </a:solidFill>
              <a:ln w="12700">
                <a:noFill/>
                <a:round/>
                <a:headEnd/>
                <a:tailEnd/>
              </a:ln>
              <a:effectLst/>
            </p:spPr>
            <p:txBody>
              <a:bodyPr wrap="none" anchor="ctr"/>
              <a:lstStyle/>
              <a:p>
                <a:endParaRPr lang="en-US"/>
              </a:p>
            </p:txBody>
          </p:sp>
          <p:sp>
            <p:nvSpPr>
              <p:cNvPr id="35935" name="Oval 95"/>
              <p:cNvSpPr>
                <a:spLocks noChangeArrowheads="1"/>
              </p:cNvSpPr>
              <p:nvPr/>
            </p:nvSpPr>
            <p:spPr bwMode="auto">
              <a:xfrm>
                <a:off x="4133" y="2450"/>
                <a:ext cx="6" cy="17"/>
              </a:xfrm>
              <a:prstGeom prst="ellipse">
                <a:avLst/>
              </a:prstGeom>
              <a:solidFill>
                <a:srgbClr val="DFFFB1"/>
              </a:solidFill>
              <a:ln w="12700">
                <a:noFill/>
                <a:round/>
                <a:headEnd/>
                <a:tailEnd/>
              </a:ln>
              <a:effectLst/>
            </p:spPr>
            <p:txBody>
              <a:bodyPr wrap="none" anchor="ctr"/>
              <a:lstStyle/>
              <a:p>
                <a:endParaRPr lang="en-US"/>
              </a:p>
            </p:txBody>
          </p:sp>
          <p:sp>
            <p:nvSpPr>
              <p:cNvPr id="35936" name="Freeform 96"/>
              <p:cNvSpPr>
                <a:spLocks/>
              </p:cNvSpPr>
              <p:nvPr/>
            </p:nvSpPr>
            <p:spPr bwMode="auto">
              <a:xfrm>
                <a:off x="4165" y="2254"/>
                <a:ext cx="85" cy="175"/>
              </a:xfrm>
              <a:custGeom>
                <a:avLst/>
                <a:gdLst/>
                <a:ahLst/>
                <a:cxnLst>
                  <a:cxn ang="0">
                    <a:pos x="76" y="174"/>
                  </a:cxn>
                  <a:cxn ang="0">
                    <a:pos x="84" y="30"/>
                  </a:cxn>
                  <a:cxn ang="0">
                    <a:pos x="80" y="21"/>
                  </a:cxn>
                  <a:cxn ang="0">
                    <a:pos x="70" y="16"/>
                  </a:cxn>
                  <a:cxn ang="0">
                    <a:pos x="7" y="0"/>
                  </a:cxn>
                  <a:cxn ang="0">
                    <a:pos x="1" y="4"/>
                  </a:cxn>
                  <a:cxn ang="0">
                    <a:pos x="0" y="15"/>
                  </a:cxn>
                  <a:cxn ang="0">
                    <a:pos x="0" y="168"/>
                  </a:cxn>
                  <a:cxn ang="0">
                    <a:pos x="76" y="174"/>
                  </a:cxn>
                </a:cxnLst>
                <a:rect l="0" t="0" r="r" b="b"/>
                <a:pathLst>
                  <a:path w="85" h="175">
                    <a:moveTo>
                      <a:pt x="76" y="174"/>
                    </a:moveTo>
                    <a:lnTo>
                      <a:pt x="84" y="30"/>
                    </a:lnTo>
                    <a:lnTo>
                      <a:pt x="80" y="21"/>
                    </a:lnTo>
                    <a:lnTo>
                      <a:pt x="70" y="16"/>
                    </a:lnTo>
                    <a:lnTo>
                      <a:pt x="7" y="0"/>
                    </a:lnTo>
                    <a:lnTo>
                      <a:pt x="1" y="4"/>
                    </a:lnTo>
                    <a:lnTo>
                      <a:pt x="0" y="15"/>
                    </a:lnTo>
                    <a:lnTo>
                      <a:pt x="0" y="168"/>
                    </a:lnTo>
                    <a:lnTo>
                      <a:pt x="76" y="174"/>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37" name="Line 97"/>
              <p:cNvSpPr>
                <a:spLocks noChangeShapeType="1"/>
              </p:cNvSpPr>
              <p:nvPr/>
            </p:nvSpPr>
            <p:spPr bwMode="auto">
              <a:xfrm flipH="1" flipV="1">
                <a:off x="4150" y="2269"/>
                <a:ext cx="110" cy="45"/>
              </a:xfrm>
              <a:prstGeom prst="line">
                <a:avLst/>
              </a:prstGeom>
              <a:noFill/>
              <a:ln w="12700">
                <a:solidFill>
                  <a:srgbClr val="DCDCDC"/>
                </a:solidFill>
                <a:round/>
                <a:headEnd/>
                <a:tailEnd/>
              </a:ln>
              <a:effectLst/>
            </p:spPr>
            <p:txBody>
              <a:bodyPr wrap="none" anchor="ctr"/>
              <a:lstStyle/>
              <a:p>
                <a:endParaRPr lang="en-US"/>
              </a:p>
            </p:txBody>
          </p:sp>
          <p:sp>
            <p:nvSpPr>
              <p:cNvPr id="35938" name="Line 98"/>
              <p:cNvSpPr>
                <a:spLocks noChangeShapeType="1"/>
              </p:cNvSpPr>
              <p:nvPr/>
            </p:nvSpPr>
            <p:spPr bwMode="auto">
              <a:xfrm flipH="1" flipV="1">
                <a:off x="4150" y="2287"/>
                <a:ext cx="110" cy="43"/>
              </a:xfrm>
              <a:prstGeom prst="line">
                <a:avLst/>
              </a:prstGeom>
              <a:noFill/>
              <a:ln w="12700">
                <a:solidFill>
                  <a:srgbClr val="DCDCDC"/>
                </a:solidFill>
                <a:round/>
                <a:headEnd/>
                <a:tailEnd/>
              </a:ln>
              <a:effectLst/>
            </p:spPr>
            <p:txBody>
              <a:bodyPr wrap="none" anchor="ctr"/>
              <a:lstStyle/>
              <a:p>
                <a:endParaRPr lang="en-US"/>
              </a:p>
            </p:txBody>
          </p:sp>
          <p:sp>
            <p:nvSpPr>
              <p:cNvPr id="35939" name="Line 99"/>
              <p:cNvSpPr>
                <a:spLocks noChangeShapeType="1"/>
              </p:cNvSpPr>
              <p:nvPr/>
            </p:nvSpPr>
            <p:spPr bwMode="auto">
              <a:xfrm flipH="1" flipV="1">
                <a:off x="4150" y="2304"/>
                <a:ext cx="110" cy="41"/>
              </a:xfrm>
              <a:prstGeom prst="line">
                <a:avLst/>
              </a:prstGeom>
              <a:noFill/>
              <a:ln w="12700">
                <a:solidFill>
                  <a:srgbClr val="DCDCDC"/>
                </a:solidFill>
                <a:round/>
                <a:headEnd/>
                <a:tailEnd/>
              </a:ln>
              <a:effectLst/>
            </p:spPr>
            <p:txBody>
              <a:bodyPr wrap="none" anchor="ctr"/>
              <a:lstStyle/>
              <a:p>
                <a:endParaRPr lang="en-US"/>
              </a:p>
            </p:txBody>
          </p:sp>
          <p:sp>
            <p:nvSpPr>
              <p:cNvPr id="35940" name="Line 100"/>
              <p:cNvSpPr>
                <a:spLocks noChangeShapeType="1"/>
              </p:cNvSpPr>
              <p:nvPr/>
            </p:nvSpPr>
            <p:spPr bwMode="auto">
              <a:xfrm flipH="1" flipV="1">
                <a:off x="4150" y="2323"/>
                <a:ext cx="110" cy="40"/>
              </a:xfrm>
              <a:prstGeom prst="line">
                <a:avLst/>
              </a:prstGeom>
              <a:noFill/>
              <a:ln w="12700">
                <a:solidFill>
                  <a:srgbClr val="DCDCDC"/>
                </a:solidFill>
                <a:round/>
                <a:headEnd/>
                <a:tailEnd/>
              </a:ln>
              <a:effectLst/>
            </p:spPr>
            <p:txBody>
              <a:bodyPr wrap="none" anchor="ctr"/>
              <a:lstStyle/>
              <a:p>
                <a:endParaRPr lang="en-US"/>
              </a:p>
            </p:txBody>
          </p:sp>
          <p:sp>
            <p:nvSpPr>
              <p:cNvPr id="35941" name="Line 101"/>
              <p:cNvSpPr>
                <a:spLocks noChangeShapeType="1"/>
              </p:cNvSpPr>
              <p:nvPr/>
            </p:nvSpPr>
            <p:spPr bwMode="auto">
              <a:xfrm flipH="1" flipV="1">
                <a:off x="4150" y="2341"/>
                <a:ext cx="110" cy="36"/>
              </a:xfrm>
              <a:prstGeom prst="line">
                <a:avLst/>
              </a:prstGeom>
              <a:noFill/>
              <a:ln w="12700">
                <a:solidFill>
                  <a:srgbClr val="DCDCDC"/>
                </a:solidFill>
                <a:round/>
                <a:headEnd/>
                <a:tailEnd/>
              </a:ln>
              <a:effectLst/>
            </p:spPr>
            <p:txBody>
              <a:bodyPr wrap="none" anchor="ctr"/>
              <a:lstStyle/>
              <a:p>
                <a:endParaRPr lang="en-US"/>
              </a:p>
            </p:txBody>
          </p:sp>
          <p:sp>
            <p:nvSpPr>
              <p:cNvPr id="35942" name="Line 102"/>
              <p:cNvSpPr>
                <a:spLocks noChangeShapeType="1"/>
              </p:cNvSpPr>
              <p:nvPr/>
            </p:nvSpPr>
            <p:spPr bwMode="auto">
              <a:xfrm flipH="1" flipV="1">
                <a:off x="4150" y="2362"/>
                <a:ext cx="110" cy="33"/>
              </a:xfrm>
              <a:prstGeom prst="line">
                <a:avLst/>
              </a:prstGeom>
              <a:noFill/>
              <a:ln w="12700">
                <a:solidFill>
                  <a:srgbClr val="DCDCDC"/>
                </a:solidFill>
                <a:round/>
                <a:headEnd/>
                <a:tailEnd/>
              </a:ln>
              <a:effectLst/>
            </p:spPr>
            <p:txBody>
              <a:bodyPr wrap="none" anchor="ctr"/>
              <a:lstStyle/>
              <a:p>
                <a:endParaRPr lang="en-US"/>
              </a:p>
            </p:txBody>
          </p:sp>
          <p:sp>
            <p:nvSpPr>
              <p:cNvPr id="35943" name="Line 103"/>
              <p:cNvSpPr>
                <a:spLocks noChangeShapeType="1"/>
              </p:cNvSpPr>
              <p:nvPr/>
            </p:nvSpPr>
            <p:spPr bwMode="auto">
              <a:xfrm flipH="1" flipV="1">
                <a:off x="4150" y="2376"/>
                <a:ext cx="110" cy="36"/>
              </a:xfrm>
              <a:prstGeom prst="line">
                <a:avLst/>
              </a:prstGeom>
              <a:noFill/>
              <a:ln w="12700">
                <a:solidFill>
                  <a:srgbClr val="DCDCDC"/>
                </a:solidFill>
                <a:round/>
                <a:headEnd/>
                <a:tailEnd/>
              </a:ln>
              <a:effectLst/>
            </p:spPr>
            <p:txBody>
              <a:bodyPr wrap="none" anchor="ctr"/>
              <a:lstStyle/>
              <a:p>
                <a:endParaRPr lang="en-US"/>
              </a:p>
            </p:txBody>
          </p:sp>
          <p:sp>
            <p:nvSpPr>
              <p:cNvPr id="35944" name="Line 104"/>
              <p:cNvSpPr>
                <a:spLocks noChangeShapeType="1"/>
              </p:cNvSpPr>
              <p:nvPr/>
            </p:nvSpPr>
            <p:spPr bwMode="auto">
              <a:xfrm flipH="1" flipV="1">
                <a:off x="4150" y="2396"/>
                <a:ext cx="110" cy="29"/>
              </a:xfrm>
              <a:prstGeom prst="line">
                <a:avLst/>
              </a:prstGeom>
              <a:noFill/>
              <a:ln w="12700">
                <a:solidFill>
                  <a:srgbClr val="DCDCDC"/>
                </a:solidFill>
                <a:round/>
                <a:headEnd/>
                <a:tailEnd/>
              </a:ln>
              <a:effectLst/>
            </p:spPr>
            <p:txBody>
              <a:bodyPr wrap="none" anchor="ctr"/>
              <a:lstStyle/>
              <a:p>
                <a:endParaRPr lang="en-US"/>
              </a:p>
            </p:txBody>
          </p:sp>
          <p:sp>
            <p:nvSpPr>
              <p:cNvPr id="35945" name="Oval 105"/>
              <p:cNvSpPr>
                <a:spLocks noChangeArrowheads="1"/>
              </p:cNvSpPr>
              <p:nvPr/>
            </p:nvSpPr>
            <p:spPr bwMode="auto">
              <a:xfrm>
                <a:off x="4278" y="2374"/>
                <a:ext cx="21" cy="39"/>
              </a:xfrm>
              <a:prstGeom prst="ellipse">
                <a:avLst/>
              </a:prstGeom>
              <a:solidFill>
                <a:srgbClr val="6A6A6A"/>
              </a:solidFill>
              <a:ln w="12700">
                <a:noFill/>
                <a:round/>
                <a:headEnd/>
                <a:tailEnd/>
              </a:ln>
              <a:effectLst/>
            </p:spPr>
            <p:txBody>
              <a:bodyPr wrap="none" anchor="ctr"/>
              <a:lstStyle/>
              <a:p>
                <a:endParaRPr lang="en-US"/>
              </a:p>
            </p:txBody>
          </p:sp>
          <p:sp>
            <p:nvSpPr>
              <p:cNvPr id="35946" name="Oval 106"/>
              <p:cNvSpPr>
                <a:spLocks noChangeArrowheads="1"/>
              </p:cNvSpPr>
              <p:nvPr/>
            </p:nvSpPr>
            <p:spPr bwMode="auto">
              <a:xfrm>
                <a:off x="4280" y="2378"/>
                <a:ext cx="19" cy="35"/>
              </a:xfrm>
              <a:prstGeom prst="ellipse">
                <a:avLst/>
              </a:prstGeom>
              <a:solidFill>
                <a:srgbClr val="EDEDED"/>
              </a:solidFill>
              <a:ln w="12700">
                <a:noFill/>
                <a:round/>
                <a:headEnd/>
                <a:tailEnd/>
              </a:ln>
              <a:effectLst/>
            </p:spPr>
            <p:txBody>
              <a:bodyPr wrap="none" anchor="ctr"/>
              <a:lstStyle/>
              <a:p>
                <a:endParaRPr lang="en-US"/>
              </a:p>
            </p:txBody>
          </p:sp>
          <p:sp>
            <p:nvSpPr>
              <p:cNvPr id="35947" name="Oval 107"/>
              <p:cNvSpPr>
                <a:spLocks noChangeArrowheads="1"/>
              </p:cNvSpPr>
              <p:nvPr/>
            </p:nvSpPr>
            <p:spPr bwMode="auto">
              <a:xfrm>
                <a:off x="4095" y="2342"/>
                <a:ext cx="25" cy="49"/>
              </a:xfrm>
              <a:prstGeom prst="ellipse">
                <a:avLst/>
              </a:prstGeom>
              <a:solidFill>
                <a:srgbClr val="6A6A6A"/>
              </a:solidFill>
              <a:ln w="12700">
                <a:noFill/>
                <a:round/>
                <a:headEnd/>
                <a:tailEnd/>
              </a:ln>
              <a:effectLst/>
            </p:spPr>
            <p:txBody>
              <a:bodyPr wrap="none" anchor="ctr"/>
              <a:lstStyle/>
              <a:p>
                <a:endParaRPr lang="en-US"/>
              </a:p>
            </p:txBody>
          </p:sp>
          <p:sp>
            <p:nvSpPr>
              <p:cNvPr id="35948" name="Oval 108"/>
              <p:cNvSpPr>
                <a:spLocks noChangeArrowheads="1"/>
              </p:cNvSpPr>
              <p:nvPr/>
            </p:nvSpPr>
            <p:spPr bwMode="auto">
              <a:xfrm>
                <a:off x="4097" y="2343"/>
                <a:ext cx="26" cy="48"/>
              </a:xfrm>
              <a:prstGeom prst="ellipse">
                <a:avLst/>
              </a:prstGeom>
              <a:solidFill>
                <a:srgbClr val="EDEDED"/>
              </a:solidFill>
              <a:ln w="12700">
                <a:noFill/>
                <a:round/>
                <a:headEnd/>
                <a:tailEnd/>
              </a:ln>
              <a:effectLst/>
            </p:spPr>
            <p:txBody>
              <a:bodyPr wrap="none" anchor="ctr"/>
              <a:lstStyle/>
              <a:p>
                <a:endParaRPr lang="en-US"/>
              </a:p>
            </p:txBody>
          </p:sp>
          <p:sp>
            <p:nvSpPr>
              <p:cNvPr id="35949" name="Oval 109"/>
              <p:cNvSpPr>
                <a:spLocks noChangeArrowheads="1"/>
              </p:cNvSpPr>
              <p:nvPr/>
            </p:nvSpPr>
            <p:spPr bwMode="auto">
              <a:xfrm>
                <a:off x="3610" y="2450"/>
                <a:ext cx="85" cy="196"/>
              </a:xfrm>
              <a:prstGeom prst="ellipse">
                <a:avLst/>
              </a:prstGeom>
              <a:solidFill>
                <a:srgbClr val="000000"/>
              </a:solidFill>
              <a:ln w="12700">
                <a:noFill/>
                <a:round/>
                <a:headEnd/>
                <a:tailEnd/>
              </a:ln>
              <a:effectLst/>
            </p:spPr>
            <p:txBody>
              <a:bodyPr wrap="none" anchor="ctr"/>
              <a:lstStyle/>
              <a:p>
                <a:endParaRPr lang="en-US"/>
              </a:p>
            </p:txBody>
          </p:sp>
          <p:sp>
            <p:nvSpPr>
              <p:cNvPr id="35950" name="Freeform 110"/>
              <p:cNvSpPr>
                <a:spLocks/>
              </p:cNvSpPr>
              <p:nvPr/>
            </p:nvSpPr>
            <p:spPr bwMode="auto">
              <a:xfrm>
                <a:off x="3633" y="2450"/>
                <a:ext cx="20" cy="15"/>
              </a:xfrm>
              <a:custGeom>
                <a:avLst/>
                <a:gdLst/>
                <a:ahLst/>
                <a:cxnLst>
                  <a:cxn ang="0">
                    <a:pos x="19" y="0"/>
                  </a:cxn>
                  <a:cxn ang="0">
                    <a:pos x="0" y="0"/>
                  </a:cxn>
                  <a:cxn ang="0">
                    <a:pos x="15" y="14"/>
                  </a:cxn>
                  <a:cxn ang="0">
                    <a:pos x="19" y="0"/>
                  </a:cxn>
                </a:cxnLst>
                <a:rect l="0" t="0" r="r" b="b"/>
                <a:pathLst>
                  <a:path w="20" h="15">
                    <a:moveTo>
                      <a:pt x="19" y="0"/>
                    </a:moveTo>
                    <a:lnTo>
                      <a:pt x="0" y="0"/>
                    </a:lnTo>
                    <a:lnTo>
                      <a:pt x="15" y="14"/>
                    </a:lnTo>
                    <a:lnTo>
                      <a:pt x="19"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51" name="Oval 111"/>
              <p:cNvSpPr>
                <a:spLocks noChangeArrowheads="1"/>
              </p:cNvSpPr>
              <p:nvPr/>
            </p:nvSpPr>
            <p:spPr bwMode="auto">
              <a:xfrm>
                <a:off x="3581" y="2450"/>
                <a:ext cx="86" cy="196"/>
              </a:xfrm>
              <a:prstGeom prst="ellipse">
                <a:avLst/>
              </a:prstGeom>
              <a:solidFill>
                <a:srgbClr val="313131"/>
              </a:solidFill>
              <a:ln w="12700">
                <a:noFill/>
                <a:round/>
                <a:headEnd/>
                <a:tailEnd/>
              </a:ln>
              <a:effectLst/>
            </p:spPr>
            <p:txBody>
              <a:bodyPr wrap="none" anchor="ctr"/>
              <a:lstStyle/>
              <a:p>
                <a:endParaRPr lang="en-US"/>
              </a:p>
            </p:txBody>
          </p:sp>
          <p:sp>
            <p:nvSpPr>
              <p:cNvPr id="35952" name="Oval 112"/>
              <p:cNvSpPr>
                <a:spLocks noChangeArrowheads="1"/>
              </p:cNvSpPr>
              <p:nvPr/>
            </p:nvSpPr>
            <p:spPr bwMode="auto">
              <a:xfrm>
                <a:off x="3601" y="2492"/>
                <a:ext cx="41" cy="108"/>
              </a:xfrm>
              <a:prstGeom prst="ellipse">
                <a:avLst/>
              </a:prstGeom>
              <a:solidFill>
                <a:srgbClr val="EDEDED"/>
              </a:solidFill>
              <a:ln w="12700">
                <a:noFill/>
                <a:round/>
                <a:headEnd/>
                <a:tailEnd/>
              </a:ln>
              <a:effectLst/>
            </p:spPr>
            <p:txBody>
              <a:bodyPr wrap="none" anchor="ctr"/>
              <a:lstStyle/>
              <a:p>
                <a:endParaRPr lang="en-US"/>
              </a:p>
            </p:txBody>
          </p:sp>
          <p:sp>
            <p:nvSpPr>
              <p:cNvPr id="35953" name="Oval 113"/>
              <p:cNvSpPr>
                <a:spLocks noChangeArrowheads="1"/>
              </p:cNvSpPr>
              <p:nvPr/>
            </p:nvSpPr>
            <p:spPr bwMode="auto">
              <a:xfrm>
                <a:off x="3476" y="2588"/>
                <a:ext cx="19" cy="40"/>
              </a:xfrm>
              <a:prstGeom prst="ellipse">
                <a:avLst/>
              </a:prstGeom>
              <a:solidFill>
                <a:srgbClr val="1C1B1B"/>
              </a:solidFill>
              <a:ln w="12700">
                <a:noFill/>
                <a:round/>
                <a:headEnd/>
                <a:tailEnd/>
              </a:ln>
              <a:effectLst/>
            </p:spPr>
            <p:txBody>
              <a:bodyPr wrap="none" anchor="ctr"/>
              <a:lstStyle/>
              <a:p>
                <a:endParaRPr lang="en-US"/>
              </a:p>
            </p:txBody>
          </p:sp>
          <p:sp>
            <p:nvSpPr>
              <p:cNvPr id="35954" name="Freeform 114"/>
              <p:cNvSpPr>
                <a:spLocks/>
              </p:cNvSpPr>
              <p:nvPr/>
            </p:nvSpPr>
            <p:spPr bwMode="auto">
              <a:xfrm>
                <a:off x="3748" y="2610"/>
                <a:ext cx="56" cy="37"/>
              </a:xfrm>
              <a:custGeom>
                <a:avLst/>
                <a:gdLst/>
                <a:ahLst/>
                <a:cxnLst>
                  <a:cxn ang="0">
                    <a:pos x="55" y="29"/>
                  </a:cxn>
                  <a:cxn ang="0">
                    <a:pos x="0" y="36"/>
                  </a:cxn>
                  <a:cxn ang="0">
                    <a:pos x="18" y="0"/>
                  </a:cxn>
                  <a:cxn ang="0">
                    <a:pos x="55" y="29"/>
                  </a:cxn>
                </a:cxnLst>
                <a:rect l="0" t="0" r="r" b="b"/>
                <a:pathLst>
                  <a:path w="56" h="37">
                    <a:moveTo>
                      <a:pt x="55" y="29"/>
                    </a:moveTo>
                    <a:lnTo>
                      <a:pt x="0" y="36"/>
                    </a:lnTo>
                    <a:lnTo>
                      <a:pt x="18" y="0"/>
                    </a:lnTo>
                    <a:lnTo>
                      <a:pt x="55" y="29"/>
                    </a:lnTo>
                  </a:path>
                </a:pathLst>
              </a:custGeom>
              <a:solidFill>
                <a:srgbClr val="1B0E0B"/>
              </a:solidFill>
              <a:ln w="12700" cap="rnd" cmpd="sng">
                <a:noFill/>
                <a:prstDash val="solid"/>
                <a:round/>
                <a:headEnd type="none" w="med" len="med"/>
                <a:tailEnd type="none" w="med" len="med"/>
              </a:ln>
              <a:effectLst/>
            </p:spPr>
            <p:txBody>
              <a:bodyPr/>
              <a:lstStyle/>
              <a:p>
                <a:endParaRPr lang="en-US"/>
              </a:p>
            </p:txBody>
          </p:sp>
          <p:sp>
            <p:nvSpPr>
              <p:cNvPr id="35955" name="Oval 115"/>
              <p:cNvSpPr>
                <a:spLocks noChangeArrowheads="1"/>
              </p:cNvSpPr>
              <p:nvPr/>
            </p:nvSpPr>
            <p:spPr bwMode="auto">
              <a:xfrm>
                <a:off x="3760" y="2445"/>
                <a:ext cx="86" cy="194"/>
              </a:xfrm>
              <a:prstGeom prst="ellipse">
                <a:avLst/>
              </a:prstGeom>
              <a:solidFill>
                <a:srgbClr val="000000"/>
              </a:solidFill>
              <a:ln w="12700">
                <a:noFill/>
                <a:round/>
                <a:headEnd/>
                <a:tailEnd/>
              </a:ln>
              <a:effectLst/>
            </p:spPr>
            <p:txBody>
              <a:bodyPr wrap="none" anchor="ctr"/>
              <a:lstStyle/>
              <a:p>
                <a:endParaRPr lang="en-US"/>
              </a:p>
            </p:txBody>
          </p:sp>
          <p:sp>
            <p:nvSpPr>
              <p:cNvPr id="35956" name="Freeform 116"/>
              <p:cNvSpPr>
                <a:spLocks/>
              </p:cNvSpPr>
              <p:nvPr/>
            </p:nvSpPr>
            <p:spPr bwMode="auto">
              <a:xfrm>
                <a:off x="3780" y="2441"/>
                <a:ext cx="21" cy="19"/>
              </a:xfrm>
              <a:custGeom>
                <a:avLst/>
                <a:gdLst/>
                <a:ahLst/>
                <a:cxnLst>
                  <a:cxn ang="0">
                    <a:pos x="20" y="3"/>
                  </a:cxn>
                  <a:cxn ang="0">
                    <a:pos x="0" y="0"/>
                  </a:cxn>
                  <a:cxn ang="0">
                    <a:pos x="19" y="18"/>
                  </a:cxn>
                  <a:cxn ang="0">
                    <a:pos x="20" y="3"/>
                  </a:cxn>
                </a:cxnLst>
                <a:rect l="0" t="0" r="r" b="b"/>
                <a:pathLst>
                  <a:path w="21" h="19">
                    <a:moveTo>
                      <a:pt x="20" y="3"/>
                    </a:moveTo>
                    <a:lnTo>
                      <a:pt x="0" y="0"/>
                    </a:lnTo>
                    <a:lnTo>
                      <a:pt x="19" y="18"/>
                    </a:lnTo>
                    <a:lnTo>
                      <a:pt x="20"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57" name="Oval 117"/>
              <p:cNvSpPr>
                <a:spLocks noChangeArrowheads="1"/>
              </p:cNvSpPr>
              <p:nvPr/>
            </p:nvSpPr>
            <p:spPr bwMode="auto">
              <a:xfrm>
                <a:off x="3729" y="2441"/>
                <a:ext cx="90" cy="202"/>
              </a:xfrm>
              <a:prstGeom prst="ellipse">
                <a:avLst/>
              </a:prstGeom>
              <a:solidFill>
                <a:srgbClr val="383838"/>
              </a:solidFill>
              <a:ln w="12700">
                <a:noFill/>
                <a:round/>
                <a:headEnd/>
                <a:tailEnd/>
              </a:ln>
              <a:effectLst/>
            </p:spPr>
            <p:txBody>
              <a:bodyPr wrap="none" anchor="ctr"/>
              <a:lstStyle/>
              <a:p>
                <a:endParaRPr lang="en-US"/>
              </a:p>
            </p:txBody>
          </p:sp>
          <p:sp>
            <p:nvSpPr>
              <p:cNvPr id="35958" name="Oval 118"/>
              <p:cNvSpPr>
                <a:spLocks noChangeArrowheads="1"/>
              </p:cNvSpPr>
              <p:nvPr/>
            </p:nvSpPr>
            <p:spPr bwMode="auto">
              <a:xfrm>
                <a:off x="3721" y="2439"/>
                <a:ext cx="89" cy="205"/>
              </a:xfrm>
              <a:prstGeom prst="ellipse">
                <a:avLst/>
              </a:prstGeom>
              <a:solidFill>
                <a:srgbClr val="000000"/>
              </a:solidFill>
              <a:ln w="12700">
                <a:noFill/>
                <a:round/>
                <a:headEnd/>
                <a:tailEnd/>
              </a:ln>
              <a:effectLst/>
            </p:spPr>
            <p:txBody>
              <a:bodyPr wrap="none" anchor="ctr"/>
              <a:lstStyle/>
              <a:p>
                <a:endParaRPr lang="en-US"/>
              </a:p>
            </p:txBody>
          </p:sp>
          <p:sp>
            <p:nvSpPr>
              <p:cNvPr id="35959" name="Freeform 119"/>
              <p:cNvSpPr>
                <a:spLocks/>
              </p:cNvSpPr>
              <p:nvPr/>
            </p:nvSpPr>
            <p:spPr bwMode="auto">
              <a:xfrm>
                <a:off x="3746" y="2439"/>
                <a:ext cx="19" cy="14"/>
              </a:xfrm>
              <a:custGeom>
                <a:avLst/>
                <a:gdLst/>
                <a:ahLst/>
                <a:cxnLst>
                  <a:cxn ang="0">
                    <a:pos x="18" y="0"/>
                  </a:cxn>
                  <a:cxn ang="0">
                    <a:pos x="0" y="0"/>
                  </a:cxn>
                  <a:cxn ang="0">
                    <a:pos x="14" y="13"/>
                  </a:cxn>
                  <a:cxn ang="0">
                    <a:pos x="18" y="0"/>
                  </a:cxn>
                </a:cxnLst>
                <a:rect l="0" t="0" r="r" b="b"/>
                <a:pathLst>
                  <a:path w="19" h="14">
                    <a:moveTo>
                      <a:pt x="18" y="0"/>
                    </a:moveTo>
                    <a:lnTo>
                      <a:pt x="0" y="0"/>
                    </a:lnTo>
                    <a:lnTo>
                      <a:pt x="14" y="13"/>
                    </a:lnTo>
                    <a:lnTo>
                      <a:pt x="18"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60" name="Oval 120"/>
              <p:cNvSpPr>
                <a:spLocks noChangeArrowheads="1"/>
              </p:cNvSpPr>
              <p:nvPr/>
            </p:nvSpPr>
            <p:spPr bwMode="auto">
              <a:xfrm>
                <a:off x="3691" y="2439"/>
                <a:ext cx="92" cy="207"/>
              </a:xfrm>
              <a:prstGeom prst="ellipse">
                <a:avLst/>
              </a:prstGeom>
              <a:solidFill>
                <a:srgbClr val="313131"/>
              </a:solidFill>
              <a:ln w="12700">
                <a:noFill/>
                <a:round/>
                <a:headEnd/>
                <a:tailEnd/>
              </a:ln>
              <a:effectLst/>
            </p:spPr>
            <p:txBody>
              <a:bodyPr wrap="none" anchor="ctr"/>
              <a:lstStyle/>
              <a:p>
                <a:endParaRPr lang="en-US"/>
              </a:p>
            </p:txBody>
          </p:sp>
          <p:sp>
            <p:nvSpPr>
              <p:cNvPr id="35961" name="Oval 121"/>
              <p:cNvSpPr>
                <a:spLocks noChangeArrowheads="1"/>
              </p:cNvSpPr>
              <p:nvPr/>
            </p:nvSpPr>
            <p:spPr bwMode="auto">
              <a:xfrm>
                <a:off x="3712" y="2481"/>
                <a:ext cx="43" cy="114"/>
              </a:xfrm>
              <a:prstGeom prst="ellipse">
                <a:avLst/>
              </a:prstGeom>
              <a:solidFill>
                <a:srgbClr val="EDEDED"/>
              </a:solidFill>
              <a:ln w="12700">
                <a:noFill/>
                <a:round/>
                <a:headEnd/>
                <a:tailEnd/>
              </a:ln>
              <a:effectLst/>
            </p:spPr>
            <p:txBody>
              <a:bodyPr wrap="none" anchor="ctr"/>
              <a:lstStyle/>
              <a:p>
                <a:endParaRPr lang="en-US"/>
              </a:p>
            </p:txBody>
          </p:sp>
          <p:sp>
            <p:nvSpPr>
              <p:cNvPr id="35962" name="Oval 122"/>
              <p:cNvSpPr>
                <a:spLocks noChangeArrowheads="1"/>
              </p:cNvSpPr>
              <p:nvPr/>
            </p:nvSpPr>
            <p:spPr bwMode="auto">
              <a:xfrm>
                <a:off x="3736" y="2513"/>
                <a:ext cx="19" cy="53"/>
              </a:xfrm>
              <a:prstGeom prst="ellipse">
                <a:avLst/>
              </a:prstGeom>
              <a:solidFill>
                <a:srgbClr val="FF5100"/>
              </a:solidFill>
              <a:ln w="12700">
                <a:noFill/>
                <a:round/>
                <a:headEnd/>
                <a:tailEnd/>
              </a:ln>
              <a:effectLst/>
            </p:spPr>
            <p:txBody>
              <a:bodyPr wrap="none" anchor="ctr"/>
              <a:lstStyle/>
              <a:p>
                <a:endParaRPr lang="en-US"/>
              </a:p>
            </p:txBody>
          </p:sp>
          <p:sp>
            <p:nvSpPr>
              <p:cNvPr id="35963" name="Oval 123"/>
              <p:cNvSpPr>
                <a:spLocks noChangeArrowheads="1"/>
              </p:cNvSpPr>
              <p:nvPr/>
            </p:nvSpPr>
            <p:spPr bwMode="auto">
              <a:xfrm>
                <a:off x="3957" y="2430"/>
                <a:ext cx="93" cy="204"/>
              </a:xfrm>
              <a:prstGeom prst="ellipse">
                <a:avLst/>
              </a:prstGeom>
              <a:solidFill>
                <a:srgbClr val="313131"/>
              </a:solidFill>
              <a:ln w="12700">
                <a:noFill/>
                <a:round/>
                <a:headEnd/>
                <a:tailEnd/>
              </a:ln>
              <a:effectLst/>
            </p:spPr>
            <p:txBody>
              <a:bodyPr wrap="none" anchor="ctr"/>
              <a:lstStyle/>
              <a:p>
                <a:endParaRPr lang="en-US"/>
              </a:p>
            </p:txBody>
          </p:sp>
          <p:sp>
            <p:nvSpPr>
              <p:cNvPr id="35964" name="Oval 124"/>
              <p:cNvSpPr>
                <a:spLocks noChangeArrowheads="1"/>
              </p:cNvSpPr>
              <p:nvPr/>
            </p:nvSpPr>
            <p:spPr bwMode="auto">
              <a:xfrm>
                <a:off x="3977" y="2474"/>
                <a:ext cx="44" cy="111"/>
              </a:xfrm>
              <a:prstGeom prst="ellipse">
                <a:avLst/>
              </a:prstGeom>
              <a:solidFill>
                <a:srgbClr val="EDEDED"/>
              </a:solidFill>
              <a:ln w="12700">
                <a:noFill/>
                <a:round/>
                <a:headEnd/>
                <a:tailEnd/>
              </a:ln>
              <a:effectLst/>
            </p:spPr>
            <p:txBody>
              <a:bodyPr wrap="none" anchor="ctr"/>
              <a:lstStyle/>
              <a:p>
                <a:endParaRPr lang="en-US"/>
              </a:p>
            </p:txBody>
          </p:sp>
          <p:sp>
            <p:nvSpPr>
              <p:cNvPr id="35965" name="Oval 125"/>
              <p:cNvSpPr>
                <a:spLocks noChangeArrowheads="1"/>
              </p:cNvSpPr>
              <p:nvPr/>
            </p:nvSpPr>
            <p:spPr bwMode="auto">
              <a:xfrm>
                <a:off x="4003" y="2506"/>
                <a:ext cx="17" cy="49"/>
              </a:xfrm>
              <a:prstGeom prst="ellipse">
                <a:avLst/>
              </a:prstGeom>
              <a:solidFill>
                <a:srgbClr val="FF5100"/>
              </a:solidFill>
              <a:ln w="12700">
                <a:noFill/>
                <a:round/>
                <a:headEnd/>
                <a:tailEnd/>
              </a:ln>
              <a:effectLst/>
            </p:spPr>
            <p:txBody>
              <a:bodyPr wrap="none" anchor="ctr"/>
              <a:lstStyle/>
              <a:p>
                <a:endParaRPr lang="en-US"/>
              </a:p>
            </p:txBody>
          </p:sp>
          <p:sp>
            <p:nvSpPr>
              <p:cNvPr id="35966" name="Freeform 126"/>
              <p:cNvSpPr>
                <a:spLocks/>
              </p:cNvSpPr>
              <p:nvPr/>
            </p:nvSpPr>
            <p:spPr bwMode="auto">
              <a:xfrm>
                <a:off x="3828" y="2459"/>
                <a:ext cx="32" cy="97"/>
              </a:xfrm>
              <a:custGeom>
                <a:avLst/>
                <a:gdLst/>
                <a:ahLst/>
                <a:cxnLst>
                  <a:cxn ang="0">
                    <a:pos x="31" y="0"/>
                  </a:cxn>
                  <a:cxn ang="0">
                    <a:pos x="0" y="1"/>
                  </a:cxn>
                  <a:cxn ang="0">
                    <a:pos x="0" y="95"/>
                  </a:cxn>
                  <a:cxn ang="0">
                    <a:pos x="31" y="96"/>
                  </a:cxn>
                  <a:cxn ang="0">
                    <a:pos x="31" y="0"/>
                  </a:cxn>
                </a:cxnLst>
                <a:rect l="0" t="0" r="r" b="b"/>
                <a:pathLst>
                  <a:path w="32" h="97">
                    <a:moveTo>
                      <a:pt x="31" y="0"/>
                    </a:moveTo>
                    <a:lnTo>
                      <a:pt x="0" y="1"/>
                    </a:lnTo>
                    <a:lnTo>
                      <a:pt x="0" y="95"/>
                    </a:lnTo>
                    <a:lnTo>
                      <a:pt x="31" y="96"/>
                    </a:lnTo>
                    <a:lnTo>
                      <a:pt x="31" y="0"/>
                    </a:lnTo>
                  </a:path>
                </a:pathLst>
              </a:custGeom>
              <a:solidFill>
                <a:srgbClr val="7E6F57"/>
              </a:solidFill>
              <a:ln w="12700" cap="rnd" cmpd="sng">
                <a:noFill/>
                <a:prstDash val="solid"/>
                <a:round/>
                <a:headEnd type="none" w="med" len="med"/>
                <a:tailEnd type="none" w="med" len="med"/>
              </a:ln>
              <a:effectLst/>
            </p:spPr>
            <p:txBody>
              <a:bodyPr/>
              <a:lstStyle/>
              <a:p>
                <a:endParaRPr lang="en-US"/>
              </a:p>
            </p:txBody>
          </p:sp>
          <p:sp>
            <p:nvSpPr>
              <p:cNvPr id="35967" name="Freeform 127"/>
              <p:cNvSpPr>
                <a:spLocks/>
              </p:cNvSpPr>
              <p:nvPr/>
            </p:nvSpPr>
            <p:spPr bwMode="auto">
              <a:xfrm>
                <a:off x="3910" y="2439"/>
                <a:ext cx="29" cy="100"/>
              </a:xfrm>
              <a:custGeom>
                <a:avLst/>
                <a:gdLst/>
                <a:ahLst/>
                <a:cxnLst>
                  <a:cxn ang="0">
                    <a:pos x="28" y="0"/>
                  </a:cxn>
                  <a:cxn ang="0">
                    <a:pos x="0" y="1"/>
                  </a:cxn>
                  <a:cxn ang="0">
                    <a:pos x="0" y="93"/>
                  </a:cxn>
                  <a:cxn ang="0">
                    <a:pos x="28" y="99"/>
                  </a:cxn>
                  <a:cxn ang="0">
                    <a:pos x="28" y="0"/>
                  </a:cxn>
                </a:cxnLst>
                <a:rect l="0" t="0" r="r" b="b"/>
                <a:pathLst>
                  <a:path w="29" h="100">
                    <a:moveTo>
                      <a:pt x="28" y="0"/>
                    </a:moveTo>
                    <a:lnTo>
                      <a:pt x="0" y="1"/>
                    </a:lnTo>
                    <a:lnTo>
                      <a:pt x="0" y="93"/>
                    </a:lnTo>
                    <a:lnTo>
                      <a:pt x="28" y="99"/>
                    </a:lnTo>
                    <a:lnTo>
                      <a:pt x="28" y="0"/>
                    </a:lnTo>
                  </a:path>
                </a:pathLst>
              </a:custGeom>
              <a:solidFill>
                <a:srgbClr val="383838"/>
              </a:solidFill>
              <a:ln w="12700" cap="rnd" cmpd="sng">
                <a:noFill/>
                <a:prstDash val="solid"/>
                <a:round/>
                <a:headEnd type="none" w="med" len="med"/>
                <a:tailEnd type="none" w="med" len="med"/>
              </a:ln>
              <a:effectLst/>
            </p:spPr>
            <p:txBody>
              <a:bodyPr/>
              <a:lstStyle/>
              <a:p>
                <a:endParaRPr lang="en-US"/>
              </a:p>
            </p:txBody>
          </p:sp>
          <p:sp>
            <p:nvSpPr>
              <p:cNvPr id="35968" name="Freeform 128"/>
              <p:cNvSpPr>
                <a:spLocks/>
              </p:cNvSpPr>
              <p:nvPr/>
            </p:nvSpPr>
            <p:spPr bwMode="auto">
              <a:xfrm>
                <a:off x="3828" y="2441"/>
                <a:ext cx="78" cy="115"/>
              </a:xfrm>
              <a:custGeom>
                <a:avLst/>
                <a:gdLst/>
                <a:ahLst/>
                <a:cxnLst>
                  <a:cxn ang="0">
                    <a:pos x="77" y="0"/>
                  </a:cxn>
                  <a:cxn ang="0">
                    <a:pos x="0" y="19"/>
                  </a:cxn>
                  <a:cxn ang="0">
                    <a:pos x="0" y="114"/>
                  </a:cxn>
                  <a:cxn ang="0">
                    <a:pos x="77" y="94"/>
                  </a:cxn>
                  <a:cxn ang="0">
                    <a:pos x="77" y="0"/>
                  </a:cxn>
                </a:cxnLst>
                <a:rect l="0" t="0" r="r" b="b"/>
                <a:pathLst>
                  <a:path w="78" h="115">
                    <a:moveTo>
                      <a:pt x="77" y="0"/>
                    </a:moveTo>
                    <a:lnTo>
                      <a:pt x="0" y="19"/>
                    </a:lnTo>
                    <a:lnTo>
                      <a:pt x="0" y="114"/>
                    </a:lnTo>
                    <a:lnTo>
                      <a:pt x="77" y="94"/>
                    </a:lnTo>
                    <a:lnTo>
                      <a:pt x="77" y="0"/>
                    </a:lnTo>
                  </a:path>
                </a:pathLst>
              </a:custGeom>
              <a:solidFill>
                <a:srgbClr val="BBBBBB"/>
              </a:solidFill>
              <a:ln w="12700" cap="rnd" cmpd="sng">
                <a:noFill/>
                <a:prstDash val="solid"/>
                <a:round/>
                <a:headEnd type="none" w="med" len="med"/>
                <a:tailEnd type="none" w="med" len="med"/>
              </a:ln>
              <a:effectLst/>
            </p:spPr>
            <p:txBody>
              <a:bodyPr/>
              <a:lstStyle/>
              <a:p>
                <a:endParaRPr lang="en-US"/>
              </a:p>
            </p:txBody>
          </p:sp>
          <p:sp>
            <p:nvSpPr>
              <p:cNvPr id="35969" name="Freeform 129"/>
              <p:cNvSpPr>
                <a:spLocks/>
              </p:cNvSpPr>
              <p:nvPr/>
            </p:nvSpPr>
            <p:spPr bwMode="auto">
              <a:xfrm>
                <a:off x="3828" y="2540"/>
                <a:ext cx="111" cy="16"/>
              </a:xfrm>
              <a:custGeom>
                <a:avLst/>
                <a:gdLst/>
                <a:ahLst/>
                <a:cxnLst>
                  <a:cxn ang="0">
                    <a:pos x="110" y="4"/>
                  </a:cxn>
                  <a:cxn ang="0">
                    <a:pos x="77" y="0"/>
                  </a:cxn>
                  <a:cxn ang="0">
                    <a:pos x="0" y="14"/>
                  </a:cxn>
                  <a:cxn ang="0">
                    <a:pos x="33" y="15"/>
                  </a:cxn>
                  <a:cxn ang="0">
                    <a:pos x="110" y="4"/>
                  </a:cxn>
                </a:cxnLst>
                <a:rect l="0" t="0" r="r" b="b"/>
                <a:pathLst>
                  <a:path w="111" h="16">
                    <a:moveTo>
                      <a:pt x="110" y="4"/>
                    </a:moveTo>
                    <a:lnTo>
                      <a:pt x="77" y="0"/>
                    </a:lnTo>
                    <a:lnTo>
                      <a:pt x="0" y="14"/>
                    </a:lnTo>
                    <a:lnTo>
                      <a:pt x="33" y="15"/>
                    </a:lnTo>
                    <a:lnTo>
                      <a:pt x="110" y="4"/>
                    </a:lnTo>
                  </a:path>
                </a:pathLst>
              </a:custGeom>
              <a:solidFill>
                <a:srgbClr val="383838"/>
              </a:solidFill>
              <a:ln w="12700" cap="rnd" cmpd="sng">
                <a:noFill/>
                <a:prstDash val="solid"/>
                <a:round/>
                <a:headEnd type="none" w="med" len="med"/>
                <a:tailEnd type="none" w="med" len="med"/>
              </a:ln>
              <a:effectLst/>
            </p:spPr>
            <p:txBody>
              <a:bodyPr/>
              <a:lstStyle/>
              <a:p>
                <a:endParaRPr lang="en-US"/>
              </a:p>
            </p:txBody>
          </p:sp>
          <p:sp>
            <p:nvSpPr>
              <p:cNvPr id="35970" name="Freeform 130"/>
              <p:cNvSpPr>
                <a:spLocks/>
              </p:cNvSpPr>
              <p:nvPr/>
            </p:nvSpPr>
            <p:spPr bwMode="auto">
              <a:xfrm>
                <a:off x="4016" y="1950"/>
                <a:ext cx="17" cy="113"/>
              </a:xfrm>
              <a:custGeom>
                <a:avLst/>
                <a:gdLst/>
                <a:ahLst/>
                <a:cxnLst>
                  <a:cxn ang="0">
                    <a:pos x="16" y="15"/>
                  </a:cxn>
                  <a:cxn ang="0">
                    <a:pos x="0" y="0"/>
                  </a:cxn>
                  <a:cxn ang="0">
                    <a:pos x="0" y="101"/>
                  </a:cxn>
                  <a:cxn ang="0">
                    <a:pos x="16" y="112"/>
                  </a:cxn>
                  <a:cxn ang="0">
                    <a:pos x="16" y="15"/>
                  </a:cxn>
                </a:cxnLst>
                <a:rect l="0" t="0" r="r" b="b"/>
                <a:pathLst>
                  <a:path w="17" h="113">
                    <a:moveTo>
                      <a:pt x="16" y="15"/>
                    </a:moveTo>
                    <a:lnTo>
                      <a:pt x="0" y="0"/>
                    </a:lnTo>
                    <a:lnTo>
                      <a:pt x="0" y="101"/>
                    </a:lnTo>
                    <a:lnTo>
                      <a:pt x="16" y="112"/>
                    </a:lnTo>
                    <a:lnTo>
                      <a:pt x="16" y="15"/>
                    </a:lnTo>
                  </a:path>
                </a:pathLst>
              </a:custGeom>
              <a:solidFill>
                <a:srgbClr val="BDBDBD"/>
              </a:solidFill>
              <a:ln w="12700" cap="rnd" cmpd="sng">
                <a:noFill/>
                <a:prstDash val="solid"/>
                <a:round/>
                <a:headEnd type="none" w="med" len="med"/>
                <a:tailEnd type="none" w="med" len="med"/>
              </a:ln>
              <a:effectLst/>
            </p:spPr>
            <p:txBody>
              <a:bodyPr/>
              <a:lstStyle/>
              <a:p>
                <a:endParaRPr lang="en-US"/>
              </a:p>
            </p:txBody>
          </p:sp>
          <p:sp>
            <p:nvSpPr>
              <p:cNvPr id="35971" name="Line 131"/>
              <p:cNvSpPr>
                <a:spLocks noChangeShapeType="1"/>
              </p:cNvSpPr>
              <p:nvPr/>
            </p:nvSpPr>
            <p:spPr bwMode="auto">
              <a:xfrm>
                <a:off x="4021" y="1949"/>
                <a:ext cx="0" cy="127"/>
              </a:xfrm>
              <a:prstGeom prst="line">
                <a:avLst/>
              </a:prstGeom>
              <a:noFill/>
              <a:ln w="12700">
                <a:solidFill>
                  <a:srgbClr val="BDBDBD"/>
                </a:solidFill>
                <a:round/>
                <a:headEnd/>
                <a:tailEnd/>
              </a:ln>
              <a:effectLst/>
            </p:spPr>
            <p:txBody>
              <a:bodyPr wrap="none" anchor="ctr"/>
              <a:lstStyle/>
              <a:p>
                <a:endParaRPr lang="en-US"/>
              </a:p>
            </p:txBody>
          </p:sp>
          <p:sp>
            <p:nvSpPr>
              <p:cNvPr id="35972" name="Freeform 132"/>
              <p:cNvSpPr>
                <a:spLocks/>
              </p:cNvSpPr>
              <p:nvPr/>
            </p:nvSpPr>
            <p:spPr bwMode="auto">
              <a:xfrm>
                <a:off x="3463" y="2479"/>
                <a:ext cx="52" cy="122"/>
              </a:xfrm>
              <a:custGeom>
                <a:avLst/>
                <a:gdLst/>
                <a:ahLst/>
                <a:cxnLst>
                  <a:cxn ang="0">
                    <a:pos x="0" y="7"/>
                  </a:cxn>
                  <a:cxn ang="0">
                    <a:pos x="16" y="35"/>
                  </a:cxn>
                  <a:cxn ang="0">
                    <a:pos x="16" y="121"/>
                  </a:cxn>
                  <a:cxn ang="0">
                    <a:pos x="31" y="121"/>
                  </a:cxn>
                  <a:cxn ang="0">
                    <a:pos x="31" y="35"/>
                  </a:cxn>
                  <a:cxn ang="0">
                    <a:pos x="51" y="0"/>
                  </a:cxn>
                  <a:cxn ang="0">
                    <a:pos x="0" y="7"/>
                  </a:cxn>
                </a:cxnLst>
                <a:rect l="0" t="0" r="r" b="b"/>
                <a:pathLst>
                  <a:path w="52" h="122">
                    <a:moveTo>
                      <a:pt x="0" y="7"/>
                    </a:moveTo>
                    <a:lnTo>
                      <a:pt x="16" y="35"/>
                    </a:lnTo>
                    <a:lnTo>
                      <a:pt x="16" y="121"/>
                    </a:lnTo>
                    <a:lnTo>
                      <a:pt x="31" y="121"/>
                    </a:lnTo>
                    <a:lnTo>
                      <a:pt x="31" y="35"/>
                    </a:lnTo>
                    <a:lnTo>
                      <a:pt x="51" y="0"/>
                    </a:lnTo>
                    <a:lnTo>
                      <a:pt x="0" y="7"/>
                    </a:lnTo>
                  </a:path>
                </a:pathLst>
              </a:custGeom>
              <a:solidFill>
                <a:srgbClr val="1C1B1B"/>
              </a:solidFill>
              <a:ln w="12700" cap="rnd" cmpd="sng">
                <a:noFill/>
                <a:prstDash val="solid"/>
                <a:round/>
                <a:headEnd type="none" w="med" len="med"/>
                <a:tailEnd type="none" w="med" len="med"/>
              </a:ln>
              <a:effectLst/>
            </p:spPr>
            <p:txBody>
              <a:bodyPr/>
              <a:lstStyle/>
              <a:p>
                <a:endParaRPr lang="en-US"/>
              </a:p>
            </p:txBody>
          </p:sp>
          <p:sp>
            <p:nvSpPr>
              <p:cNvPr id="35973" name="Line 133"/>
              <p:cNvSpPr>
                <a:spLocks noChangeShapeType="1"/>
              </p:cNvSpPr>
              <p:nvPr/>
            </p:nvSpPr>
            <p:spPr bwMode="auto">
              <a:xfrm flipV="1">
                <a:off x="3520" y="2432"/>
                <a:ext cx="24" cy="187"/>
              </a:xfrm>
              <a:prstGeom prst="line">
                <a:avLst/>
              </a:prstGeom>
              <a:noFill/>
              <a:ln w="50800">
                <a:solidFill>
                  <a:srgbClr val="1C1B1B"/>
                </a:solidFill>
                <a:round/>
                <a:headEnd/>
                <a:tailEnd/>
              </a:ln>
              <a:effectLst/>
            </p:spPr>
            <p:txBody>
              <a:bodyPr wrap="none" anchor="ctr"/>
              <a:lstStyle/>
              <a:p>
                <a:endParaRPr lang="en-US"/>
              </a:p>
            </p:txBody>
          </p:sp>
          <p:sp>
            <p:nvSpPr>
              <p:cNvPr id="35974" name="Oval 134"/>
              <p:cNvSpPr>
                <a:spLocks noChangeArrowheads="1"/>
              </p:cNvSpPr>
              <p:nvPr/>
            </p:nvSpPr>
            <p:spPr bwMode="auto">
              <a:xfrm>
                <a:off x="3624" y="2523"/>
                <a:ext cx="18" cy="49"/>
              </a:xfrm>
              <a:prstGeom prst="ellipse">
                <a:avLst/>
              </a:prstGeom>
              <a:solidFill>
                <a:srgbClr val="FF5100"/>
              </a:solidFill>
              <a:ln w="12700">
                <a:noFill/>
                <a:round/>
                <a:headEnd/>
                <a:tailEnd/>
              </a:ln>
              <a:effectLst/>
            </p:spPr>
            <p:txBody>
              <a:bodyPr wrap="none" anchor="ctr"/>
              <a:lstStyle/>
              <a:p>
                <a:endParaRPr lang="en-US"/>
              </a:p>
            </p:txBody>
          </p:sp>
          <p:sp>
            <p:nvSpPr>
              <p:cNvPr id="35975" name="Freeform 135"/>
              <p:cNvSpPr>
                <a:spLocks/>
              </p:cNvSpPr>
              <p:nvPr/>
            </p:nvSpPr>
            <p:spPr bwMode="auto">
              <a:xfrm>
                <a:off x="2964" y="2666"/>
                <a:ext cx="32" cy="19"/>
              </a:xfrm>
              <a:custGeom>
                <a:avLst/>
                <a:gdLst/>
                <a:ahLst/>
                <a:cxnLst>
                  <a:cxn ang="0">
                    <a:pos x="31" y="15"/>
                  </a:cxn>
                  <a:cxn ang="0">
                    <a:pos x="0" y="18"/>
                  </a:cxn>
                  <a:cxn ang="0">
                    <a:pos x="11" y="0"/>
                  </a:cxn>
                  <a:cxn ang="0">
                    <a:pos x="31" y="15"/>
                  </a:cxn>
                </a:cxnLst>
                <a:rect l="0" t="0" r="r" b="b"/>
                <a:pathLst>
                  <a:path w="32" h="19">
                    <a:moveTo>
                      <a:pt x="31" y="15"/>
                    </a:moveTo>
                    <a:lnTo>
                      <a:pt x="0" y="18"/>
                    </a:lnTo>
                    <a:lnTo>
                      <a:pt x="11" y="0"/>
                    </a:lnTo>
                    <a:lnTo>
                      <a:pt x="31" y="15"/>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76" name="Oval 136"/>
              <p:cNvSpPr>
                <a:spLocks noChangeArrowheads="1"/>
              </p:cNvSpPr>
              <p:nvPr/>
            </p:nvSpPr>
            <p:spPr bwMode="auto">
              <a:xfrm>
                <a:off x="2983" y="2557"/>
                <a:ext cx="49" cy="115"/>
              </a:xfrm>
              <a:prstGeom prst="ellipse">
                <a:avLst/>
              </a:prstGeom>
              <a:solidFill>
                <a:srgbClr val="000000"/>
              </a:solidFill>
              <a:ln w="12700">
                <a:noFill/>
                <a:round/>
                <a:headEnd/>
                <a:tailEnd/>
              </a:ln>
              <a:effectLst/>
            </p:spPr>
            <p:txBody>
              <a:bodyPr wrap="none" anchor="ctr"/>
              <a:lstStyle/>
              <a:p>
                <a:endParaRPr lang="en-US"/>
              </a:p>
            </p:txBody>
          </p:sp>
          <p:sp>
            <p:nvSpPr>
              <p:cNvPr id="35977" name="Freeform 137"/>
              <p:cNvSpPr>
                <a:spLocks/>
              </p:cNvSpPr>
              <p:nvPr/>
            </p:nvSpPr>
            <p:spPr bwMode="auto">
              <a:xfrm>
                <a:off x="2981" y="2567"/>
                <a:ext cx="14" cy="7"/>
              </a:xfrm>
              <a:custGeom>
                <a:avLst/>
                <a:gdLst/>
                <a:ahLst/>
                <a:cxnLst>
                  <a:cxn ang="0">
                    <a:pos x="13" y="1"/>
                  </a:cxn>
                  <a:cxn ang="0">
                    <a:pos x="0" y="0"/>
                  </a:cxn>
                  <a:cxn ang="0">
                    <a:pos x="11" y="6"/>
                  </a:cxn>
                  <a:cxn ang="0">
                    <a:pos x="13" y="1"/>
                  </a:cxn>
                </a:cxnLst>
                <a:rect l="0" t="0" r="r" b="b"/>
                <a:pathLst>
                  <a:path w="14" h="7">
                    <a:moveTo>
                      <a:pt x="13" y="1"/>
                    </a:moveTo>
                    <a:lnTo>
                      <a:pt x="0" y="0"/>
                    </a:lnTo>
                    <a:lnTo>
                      <a:pt x="11" y="6"/>
                    </a:lnTo>
                    <a:lnTo>
                      <a:pt x="13" y="1"/>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78" name="Oval 138"/>
              <p:cNvSpPr>
                <a:spLocks noChangeArrowheads="1"/>
              </p:cNvSpPr>
              <p:nvPr/>
            </p:nvSpPr>
            <p:spPr bwMode="auto">
              <a:xfrm>
                <a:off x="2953" y="2567"/>
                <a:ext cx="50" cy="115"/>
              </a:xfrm>
              <a:prstGeom prst="ellipse">
                <a:avLst/>
              </a:prstGeom>
              <a:solidFill>
                <a:srgbClr val="000000"/>
              </a:solidFill>
              <a:ln w="12700">
                <a:noFill/>
                <a:round/>
                <a:headEnd/>
                <a:tailEnd/>
              </a:ln>
              <a:effectLst/>
            </p:spPr>
            <p:txBody>
              <a:bodyPr wrap="none" anchor="ctr"/>
              <a:lstStyle/>
              <a:p>
                <a:endParaRPr lang="en-US"/>
              </a:p>
            </p:txBody>
          </p:sp>
          <p:sp>
            <p:nvSpPr>
              <p:cNvPr id="35979" name="Oval 139"/>
              <p:cNvSpPr>
                <a:spLocks noChangeArrowheads="1"/>
              </p:cNvSpPr>
              <p:nvPr/>
            </p:nvSpPr>
            <p:spPr bwMode="auto">
              <a:xfrm>
                <a:off x="2948" y="2566"/>
                <a:ext cx="49" cy="116"/>
              </a:xfrm>
              <a:prstGeom prst="ellipse">
                <a:avLst/>
              </a:prstGeom>
              <a:solidFill>
                <a:srgbClr val="000000"/>
              </a:solidFill>
              <a:ln w="12700">
                <a:noFill/>
                <a:round/>
                <a:headEnd/>
                <a:tailEnd/>
              </a:ln>
              <a:effectLst/>
            </p:spPr>
            <p:txBody>
              <a:bodyPr wrap="none" anchor="ctr"/>
              <a:lstStyle/>
              <a:p>
                <a:endParaRPr lang="en-US"/>
              </a:p>
            </p:txBody>
          </p:sp>
          <p:sp>
            <p:nvSpPr>
              <p:cNvPr id="35980" name="Freeform 140"/>
              <p:cNvSpPr>
                <a:spLocks/>
              </p:cNvSpPr>
              <p:nvPr/>
            </p:nvSpPr>
            <p:spPr bwMode="auto">
              <a:xfrm>
                <a:off x="2964" y="2566"/>
                <a:ext cx="9" cy="7"/>
              </a:xfrm>
              <a:custGeom>
                <a:avLst/>
                <a:gdLst/>
                <a:ahLst/>
                <a:cxnLst>
                  <a:cxn ang="0">
                    <a:pos x="8" y="0"/>
                  </a:cxn>
                  <a:cxn ang="0">
                    <a:pos x="0" y="0"/>
                  </a:cxn>
                  <a:cxn ang="0">
                    <a:pos x="6" y="6"/>
                  </a:cxn>
                  <a:cxn ang="0">
                    <a:pos x="8" y="0"/>
                  </a:cxn>
                </a:cxnLst>
                <a:rect l="0" t="0" r="r" b="b"/>
                <a:pathLst>
                  <a:path w="9" h="7">
                    <a:moveTo>
                      <a:pt x="8" y="0"/>
                    </a:moveTo>
                    <a:lnTo>
                      <a:pt x="0" y="0"/>
                    </a:lnTo>
                    <a:lnTo>
                      <a:pt x="6" y="6"/>
                    </a:lnTo>
                    <a:lnTo>
                      <a:pt x="8"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81" name="Oval 141"/>
              <p:cNvSpPr>
                <a:spLocks noChangeArrowheads="1"/>
              </p:cNvSpPr>
              <p:nvPr/>
            </p:nvSpPr>
            <p:spPr bwMode="auto">
              <a:xfrm>
                <a:off x="2930" y="2563"/>
                <a:ext cx="53" cy="121"/>
              </a:xfrm>
              <a:prstGeom prst="ellipse">
                <a:avLst/>
              </a:prstGeom>
              <a:solidFill>
                <a:srgbClr val="000000"/>
              </a:solidFill>
              <a:ln w="12700">
                <a:noFill/>
                <a:round/>
                <a:headEnd/>
                <a:tailEnd/>
              </a:ln>
              <a:effectLst/>
            </p:spPr>
            <p:txBody>
              <a:bodyPr wrap="none" anchor="ctr"/>
              <a:lstStyle/>
              <a:p>
                <a:endParaRPr lang="en-US"/>
              </a:p>
            </p:txBody>
          </p:sp>
          <p:sp>
            <p:nvSpPr>
              <p:cNvPr id="35982" name="Oval 142"/>
              <p:cNvSpPr>
                <a:spLocks noChangeArrowheads="1"/>
              </p:cNvSpPr>
              <p:nvPr/>
            </p:nvSpPr>
            <p:spPr bwMode="auto">
              <a:xfrm>
                <a:off x="2944" y="2591"/>
                <a:ext cx="23" cy="63"/>
              </a:xfrm>
              <a:prstGeom prst="ellipse">
                <a:avLst/>
              </a:prstGeom>
              <a:solidFill>
                <a:srgbClr val="000000"/>
              </a:solidFill>
              <a:ln w="12700">
                <a:noFill/>
                <a:round/>
                <a:headEnd/>
                <a:tailEnd/>
              </a:ln>
              <a:effectLst/>
            </p:spPr>
            <p:txBody>
              <a:bodyPr wrap="none" anchor="ctr"/>
              <a:lstStyle/>
              <a:p>
                <a:endParaRPr lang="en-US"/>
              </a:p>
            </p:txBody>
          </p:sp>
          <p:sp>
            <p:nvSpPr>
              <p:cNvPr id="35983" name="Freeform 143"/>
              <p:cNvSpPr>
                <a:spLocks/>
              </p:cNvSpPr>
              <p:nvPr/>
            </p:nvSpPr>
            <p:spPr bwMode="auto">
              <a:xfrm>
                <a:off x="3034" y="2649"/>
                <a:ext cx="32" cy="18"/>
              </a:xfrm>
              <a:custGeom>
                <a:avLst/>
                <a:gdLst/>
                <a:ahLst/>
                <a:cxnLst>
                  <a:cxn ang="0">
                    <a:pos x="31" y="14"/>
                  </a:cxn>
                  <a:cxn ang="0">
                    <a:pos x="0" y="17"/>
                  </a:cxn>
                  <a:cxn ang="0">
                    <a:pos x="10" y="0"/>
                  </a:cxn>
                  <a:cxn ang="0">
                    <a:pos x="31" y="14"/>
                  </a:cxn>
                </a:cxnLst>
                <a:rect l="0" t="0" r="r" b="b"/>
                <a:pathLst>
                  <a:path w="32" h="18">
                    <a:moveTo>
                      <a:pt x="31" y="14"/>
                    </a:moveTo>
                    <a:lnTo>
                      <a:pt x="0" y="17"/>
                    </a:lnTo>
                    <a:lnTo>
                      <a:pt x="10" y="0"/>
                    </a:lnTo>
                    <a:lnTo>
                      <a:pt x="31" y="14"/>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84" name="Oval 144"/>
              <p:cNvSpPr>
                <a:spLocks noChangeArrowheads="1"/>
              </p:cNvSpPr>
              <p:nvPr/>
            </p:nvSpPr>
            <p:spPr bwMode="auto">
              <a:xfrm>
                <a:off x="3053" y="2552"/>
                <a:ext cx="52" cy="119"/>
              </a:xfrm>
              <a:prstGeom prst="ellipse">
                <a:avLst/>
              </a:prstGeom>
              <a:solidFill>
                <a:srgbClr val="000000"/>
              </a:solidFill>
              <a:ln w="12700">
                <a:noFill/>
                <a:round/>
                <a:headEnd/>
                <a:tailEnd/>
              </a:ln>
              <a:effectLst/>
            </p:spPr>
            <p:txBody>
              <a:bodyPr wrap="none" anchor="ctr"/>
              <a:lstStyle/>
              <a:p>
                <a:endParaRPr lang="en-US"/>
              </a:p>
            </p:txBody>
          </p:sp>
          <p:sp>
            <p:nvSpPr>
              <p:cNvPr id="35985" name="Freeform 145"/>
              <p:cNvSpPr>
                <a:spLocks/>
              </p:cNvSpPr>
              <p:nvPr/>
            </p:nvSpPr>
            <p:spPr bwMode="auto">
              <a:xfrm>
                <a:off x="3053" y="2557"/>
                <a:ext cx="12" cy="11"/>
              </a:xfrm>
              <a:custGeom>
                <a:avLst/>
                <a:gdLst/>
                <a:ahLst/>
                <a:cxnLst>
                  <a:cxn ang="0">
                    <a:pos x="11" y="2"/>
                  </a:cxn>
                  <a:cxn ang="0">
                    <a:pos x="0" y="0"/>
                  </a:cxn>
                  <a:cxn ang="0">
                    <a:pos x="10" y="10"/>
                  </a:cxn>
                  <a:cxn ang="0">
                    <a:pos x="11" y="2"/>
                  </a:cxn>
                </a:cxnLst>
                <a:rect l="0" t="0" r="r" b="b"/>
                <a:pathLst>
                  <a:path w="12" h="11">
                    <a:moveTo>
                      <a:pt x="11" y="2"/>
                    </a:moveTo>
                    <a:lnTo>
                      <a:pt x="0" y="0"/>
                    </a:lnTo>
                    <a:lnTo>
                      <a:pt x="10" y="10"/>
                    </a:lnTo>
                    <a:lnTo>
                      <a:pt x="11" y="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86" name="Oval 146"/>
              <p:cNvSpPr>
                <a:spLocks noChangeArrowheads="1"/>
              </p:cNvSpPr>
              <p:nvPr/>
            </p:nvSpPr>
            <p:spPr bwMode="auto">
              <a:xfrm>
                <a:off x="3036" y="2549"/>
                <a:ext cx="53" cy="123"/>
              </a:xfrm>
              <a:prstGeom prst="ellipse">
                <a:avLst/>
              </a:prstGeom>
              <a:solidFill>
                <a:srgbClr val="000000"/>
              </a:solidFill>
              <a:ln w="12700">
                <a:noFill/>
                <a:round/>
                <a:headEnd/>
                <a:tailEnd/>
              </a:ln>
              <a:effectLst/>
            </p:spPr>
            <p:txBody>
              <a:bodyPr wrap="none" anchor="ctr"/>
              <a:lstStyle/>
              <a:p>
                <a:endParaRPr lang="en-US"/>
              </a:p>
            </p:txBody>
          </p:sp>
          <p:sp>
            <p:nvSpPr>
              <p:cNvPr id="35987" name="Oval 147"/>
              <p:cNvSpPr>
                <a:spLocks noChangeArrowheads="1"/>
              </p:cNvSpPr>
              <p:nvPr/>
            </p:nvSpPr>
            <p:spPr bwMode="auto">
              <a:xfrm>
                <a:off x="3030" y="2549"/>
                <a:ext cx="54" cy="123"/>
              </a:xfrm>
              <a:prstGeom prst="ellipse">
                <a:avLst/>
              </a:prstGeom>
              <a:solidFill>
                <a:srgbClr val="000000"/>
              </a:solidFill>
              <a:ln w="12700">
                <a:noFill/>
                <a:round/>
                <a:headEnd/>
                <a:tailEnd/>
              </a:ln>
              <a:effectLst/>
            </p:spPr>
            <p:txBody>
              <a:bodyPr wrap="none" anchor="ctr"/>
              <a:lstStyle/>
              <a:p>
                <a:endParaRPr lang="en-US"/>
              </a:p>
            </p:txBody>
          </p:sp>
          <p:sp>
            <p:nvSpPr>
              <p:cNvPr id="35988" name="Freeform 148"/>
              <p:cNvSpPr>
                <a:spLocks/>
              </p:cNvSpPr>
              <p:nvPr/>
            </p:nvSpPr>
            <p:spPr bwMode="auto">
              <a:xfrm>
                <a:off x="3032" y="2556"/>
                <a:ext cx="11" cy="8"/>
              </a:xfrm>
              <a:custGeom>
                <a:avLst/>
                <a:gdLst/>
                <a:ahLst/>
                <a:cxnLst>
                  <a:cxn ang="0">
                    <a:pos x="10" y="0"/>
                  </a:cxn>
                  <a:cxn ang="0">
                    <a:pos x="0" y="0"/>
                  </a:cxn>
                  <a:cxn ang="0">
                    <a:pos x="8" y="7"/>
                  </a:cxn>
                  <a:cxn ang="0">
                    <a:pos x="10" y="0"/>
                  </a:cxn>
                </a:cxnLst>
                <a:rect l="0" t="0" r="r" b="b"/>
                <a:pathLst>
                  <a:path w="11" h="8">
                    <a:moveTo>
                      <a:pt x="10" y="0"/>
                    </a:moveTo>
                    <a:lnTo>
                      <a:pt x="0" y="0"/>
                    </a:lnTo>
                    <a:lnTo>
                      <a:pt x="8" y="7"/>
                    </a:lnTo>
                    <a:lnTo>
                      <a:pt x="1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89" name="Oval 149"/>
              <p:cNvSpPr>
                <a:spLocks noChangeArrowheads="1"/>
              </p:cNvSpPr>
              <p:nvPr/>
            </p:nvSpPr>
            <p:spPr bwMode="auto">
              <a:xfrm>
                <a:off x="3013" y="2549"/>
                <a:ext cx="53" cy="124"/>
              </a:xfrm>
              <a:prstGeom prst="ellipse">
                <a:avLst/>
              </a:prstGeom>
              <a:solidFill>
                <a:srgbClr val="000000"/>
              </a:solidFill>
              <a:ln w="12700">
                <a:noFill/>
                <a:round/>
                <a:headEnd/>
                <a:tailEnd/>
              </a:ln>
              <a:effectLst/>
            </p:spPr>
            <p:txBody>
              <a:bodyPr wrap="none" anchor="ctr"/>
              <a:lstStyle/>
              <a:p>
                <a:endParaRPr lang="en-US"/>
              </a:p>
            </p:txBody>
          </p:sp>
          <p:sp>
            <p:nvSpPr>
              <p:cNvPr id="35990" name="Oval 150"/>
              <p:cNvSpPr>
                <a:spLocks noChangeArrowheads="1"/>
              </p:cNvSpPr>
              <p:nvPr/>
            </p:nvSpPr>
            <p:spPr bwMode="auto">
              <a:xfrm>
                <a:off x="3024" y="2574"/>
                <a:ext cx="26" cy="69"/>
              </a:xfrm>
              <a:prstGeom prst="ellipse">
                <a:avLst/>
              </a:prstGeom>
              <a:solidFill>
                <a:srgbClr val="000000"/>
              </a:solidFill>
              <a:ln w="12700">
                <a:noFill/>
                <a:round/>
                <a:headEnd/>
                <a:tailEnd/>
              </a:ln>
              <a:effectLst/>
            </p:spPr>
            <p:txBody>
              <a:bodyPr wrap="none" anchor="ctr"/>
              <a:lstStyle/>
              <a:p>
                <a:endParaRPr lang="en-US"/>
              </a:p>
            </p:txBody>
          </p:sp>
          <p:sp>
            <p:nvSpPr>
              <p:cNvPr id="35991" name="Oval 151"/>
              <p:cNvSpPr>
                <a:spLocks noChangeArrowheads="1"/>
              </p:cNvSpPr>
              <p:nvPr/>
            </p:nvSpPr>
            <p:spPr bwMode="auto">
              <a:xfrm>
                <a:off x="3027" y="2602"/>
                <a:ext cx="9" cy="27"/>
              </a:xfrm>
              <a:prstGeom prst="ellipse">
                <a:avLst/>
              </a:prstGeom>
              <a:solidFill>
                <a:srgbClr val="000000"/>
              </a:solidFill>
              <a:ln w="12700">
                <a:noFill/>
                <a:round/>
                <a:headEnd/>
                <a:tailEnd/>
              </a:ln>
              <a:effectLst/>
            </p:spPr>
            <p:txBody>
              <a:bodyPr wrap="none" anchor="ctr"/>
              <a:lstStyle/>
              <a:p>
                <a:endParaRPr lang="en-US"/>
              </a:p>
            </p:txBody>
          </p:sp>
          <p:sp>
            <p:nvSpPr>
              <p:cNvPr id="35992" name="Oval 152"/>
              <p:cNvSpPr>
                <a:spLocks noChangeArrowheads="1"/>
              </p:cNvSpPr>
              <p:nvPr/>
            </p:nvSpPr>
            <p:spPr bwMode="auto">
              <a:xfrm>
                <a:off x="2957" y="2608"/>
                <a:ext cx="10" cy="26"/>
              </a:xfrm>
              <a:prstGeom prst="ellipse">
                <a:avLst/>
              </a:prstGeom>
              <a:solidFill>
                <a:srgbClr val="000000"/>
              </a:solidFill>
              <a:ln w="12700">
                <a:noFill/>
                <a:round/>
                <a:headEnd/>
                <a:tailEnd/>
              </a:ln>
              <a:effectLst/>
            </p:spPr>
            <p:txBody>
              <a:bodyPr wrap="none" anchor="ctr"/>
              <a:lstStyle/>
              <a:p>
                <a:endParaRPr lang="en-US"/>
              </a:p>
            </p:txBody>
          </p:sp>
          <p:sp>
            <p:nvSpPr>
              <p:cNvPr id="35993" name="Freeform 153"/>
              <p:cNvSpPr>
                <a:spLocks/>
              </p:cNvSpPr>
              <p:nvPr/>
            </p:nvSpPr>
            <p:spPr bwMode="auto">
              <a:xfrm>
                <a:off x="2847" y="2673"/>
                <a:ext cx="32" cy="20"/>
              </a:xfrm>
              <a:custGeom>
                <a:avLst/>
                <a:gdLst/>
                <a:ahLst/>
                <a:cxnLst>
                  <a:cxn ang="0">
                    <a:pos x="31" y="16"/>
                  </a:cxn>
                  <a:cxn ang="0">
                    <a:pos x="0" y="19"/>
                  </a:cxn>
                  <a:cxn ang="0">
                    <a:pos x="11" y="0"/>
                  </a:cxn>
                  <a:cxn ang="0">
                    <a:pos x="31" y="16"/>
                  </a:cxn>
                </a:cxnLst>
                <a:rect l="0" t="0" r="r" b="b"/>
                <a:pathLst>
                  <a:path w="32" h="20">
                    <a:moveTo>
                      <a:pt x="31" y="16"/>
                    </a:moveTo>
                    <a:lnTo>
                      <a:pt x="0" y="19"/>
                    </a:lnTo>
                    <a:lnTo>
                      <a:pt x="11" y="0"/>
                    </a:lnTo>
                    <a:lnTo>
                      <a:pt x="31" y="16"/>
                    </a:lnTo>
                  </a:path>
                </a:pathLst>
              </a:custGeom>
              <a:solidFill>
                <a:srgbClr val="383838"/>
              </a:solidFill>
              <a:ln w="12700" cap="rnd" cmpd="sng">
                <a:noFill/>
                <a:prstDash val="solid"/>
                <a:round/>
                <a:headEnd type="none" w="med" len="med"/>
                <a:tailEnd type="none" w="med" len="med"/>
              </a:ln>
              <a:effectLst/>
            </p:spPr>
            <p:txBody>
              <a:bodyPr/>
              <a:lstStyle/>
              <a:p>
                <a:endParaRPr lang="en-US"/>
              </a:p>
            </p:txBody>
          </p:sp>
          <p:sp>
            <p:nvSpPr>
              <p:cNvPr id="35994" name="Oval 154"/>
              <p:cNvSpPr>
                <a:spLocks noChangeArrowheads="1"/>
              </p:cNvSpPr>
              <p:nvPr/>
            </p:nvSpPr>
            <p:spPr bwMode="auto">
              <a:xfrm>
                <a:off x="2853" y="2570"/>
                <a:ext cx="54" cy="118"/>
              </a:xfrm>
              <a:prstGeom prst="ellipse">
                <a:avLst/>
              </a:prstGeom>
              <a:solidFill>
                <a:srgbClr val="000000"/>
              </a:solidFill>
              <a:ln w="12700">
                <a:noFill/>
                <a:round/>
                <a:headEnd/>
                <a:tailEnd/>
              </a:ln>
              <a:effectLst/>
            </p:spPr>
            <p:txBody>
              <a:bodyPr wrap="none" anchor="ctr"/>
              <a:lstStyle/>
              <a:p>
                <a:endParaRPr lang="en-US"/>
              </a:p>
            </p:txBody>
          </p:sp>
          <p:sp>
            <p:nvSpPr>
              <p:cNvPr id="35995" name="Freeform 155"/>
              <p:cNvSpPr>
                <a:spLocks/>
              </p:cNvSpPr>
              <p:nvPr/>
            </p:nvSpPr>
            <p:spPr bwMode="auto">
              <a:xfrm>
                <a:off x="2867" y="2567"/>
                <a:ext cx="10" cy="8"/>
              </a:xfrm>
              <a:custGeom>
                <a:avLst/>
                <a:gdLst/>
                <a:ahLst/>
                <a:cxnLst>
                  <a:cxn ang="0">
                    <a:pos x="9" y="1"/>
                  </a:cxn>
                  <a:cxn ang="0">
                    <a:pos x="0" y="0"/>
                  </a:cxn>
                  <a:cxn ang="0">
                    <a:pos x="8" y="7"/>
                  </a:cxn>
                  <a:cxn ang="0">
                    <a:pos x="9" y="1"/>
                  </a:cxn>
                </a:cxnLst>
                <a:rect l="0" t="0" r="r" b="b"/>
                <a:pathLst>
                  <a:path w="10" h="8">
                    <a:moveTo>
                      <a:pt x="9" y="1"/>
                    </a:moveTo>
                    <a:lnTo>
                      <a:pt x="0" y="0"/>
                    </a:lnTo>
                    <a:lnTo>
                      <a:pt x="8" y="7"/>
                    </a:lnTo>
                    <a:lnTo>
                      <a:pt x="9" y="1"/>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96" name="Oval 156"/>
              <p:cNvSpPr>
                <a:spLocks noChangeArrowheads="1"/>
              </p:cNvSpPr>
              <p:nvPr/>
            </p:nvSpPr>
            <p:spPr bwMode="auto">
              <a:xfrm>
                <a:off x="2833" y="2567"/>
                <a:ext cx="56" cy="122"/>
              </a:xfrm>
              <a:prstGeom prst="ellipse">
                <a:avLst/>
              </a:prstGeom>
              <a:solidFill>
                <a:srgbClr val="383838"/>
              </a:solidFill>
              <a:ln w="12700">
                <a:noFill/>
                <a:round/>
                <a:headEnd/>
                <a:tailEnd/>
              </a:ln>
              <a:effectLst/>
            </p:spPr>
            <p:txBody>
              <a:bodyPr wrap="none" anchor="ctr"/>
              <a:lstStyle/>
              <a:p>
                <a:endParaRPr lang="en-US"/>
              </a:p>
            </p:txBody>
          </p:sp>
          <p:sp>
            <p:nvSpPr>
              <p:cNvPr id="35997" name="Oval 157"/>
              <p:cNvSpPr>
                <a:spLocks noChangeArrowheads="1"/>
              </p:cNvSpPr>
              <p:nvPr/>
            </p:nvSpPr>
            <p:spPr bwMode="auto">
              <a:xfrm>
                <a:off x="2829" y="2566"/>
                <a:ext cx="55" cy="123"/>
              </a:xfrm>
              <a:prstGeom prst="ellipse">
                <a:avLst/>
              </a:prstGeom>
              <a:solidFill>
                <a:srgbClr val="000000"/>
              </a:solidFill>
              <a:ln w="12700">
                <a:noFill/>
                <a:round/>
                <a:headEnd/>
                <a:tailEnd/>
              </a:ln>
              <a:effectLst/>
            </p:spPr>
            <p:txBody>
              <a:bodyPr wrap="none" anchor="ctr"/>
              <a:lstStyle/>
              <a:p>
                <a:endParaRPr lang="en-US"/>
              </a:p>
            </p:txBody>
          </p:sp>
          <p:sp>
            <p:nvSpPr>
              <p:cNvPr id="35998" name="Freeform 158"/>
              <p:cNvSpPr>
                <a:spLocks/>
              </p:cNvSpPr>
              <p:nvPr/>
            </p:nvSpPr>
            <p:spPr bwMode="auto">
              <a:xfrm>
                <a:off x="2845" y="2566"/>
                <a:ext cx="11" cy="7"/>
              </a:xfrm>
              <a:custGeom>
                <a:avLst/>
                <a:gdLst/>
                <a:ahLst/>
                <a:cxnLst>
                  <a:cxn ang="0">
                    <a:pos x="10" y="0"/>
                  </a:cxn>
                  <a:cxn ang="0">
                    <a:pos x="0" y="0"/>
                  </a:cxn>
                  <a:cxn ang="0">
                    <a:pos x="8" y="6"/>
                  </a:cxn>
                  <a:cxn ang="0">
                    <a:pos x="10" y="0"/>
                  </a:cxn>
                </a:cxnLst>
                <a:rect l="0" t="0" r="r" b="b"/>
                <a:pathLst>
                  <a:path w="11" h="7">
                    <a:moveTo>
                      <a:pt x="10" y="0"/>
                    </a:moveTo>
                    <a:lnTo>
                      <a:pt x="0" y="0"/>
                    </a:lnTo>
                    <a:lnTo>
                      <a:pt x="8" y="6"/>
                    </a:lnTo>
                    <a:lnTo>
                      <a:pt x="1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5999" name="Oval 159"/>
              <p:cNvSpPr>
                <a:spLocks noChangeArrowheads="1"/>
              </p:cNvSpPr>
              <p:nvPr/>
            </p:nvSpPr>
            <p:spPr bwMode="auto">
              <a:xfrm>
                <a:off x="2810" y="2566"/>
                <a:ext cx="57" cy="126"/>
              </a:xfrm>
              <a:prstGeom prst="ellipse">
                <a:avLst/>
              </a:prstGeom>
              <a:solidFill>
                <a:srgbClr val="313131"/>
              </a:solidFill>
              <a:ln w="12700">
                <a:noFill/>
                <a:round/>
                <a:headEnd/>
                <a:tailEnd/>
              </a:ln>
              <a:effectLst/>
            </p:spPr>
            <p:txBody>
              <a:bodyPr wrap="none" anchor="ctr"/>
              <a:lstStyle/>
              <a:p>
                <a:endParaRPr lang="en-US"/>
              </a:p>
            </p:txBody>
          </p:sp>
          <p:sp>
            <p:nvSpPr>
              <p:cNvPr id="36000" name="Oval 160"/>
              <p:cNvSpPr>
                <a:spLocks noChangeArrowheads="1"/>
              </p:cNvSpPr>
              <p:nvPr/>
            </p:nvSpPr>
            <p:spPr bwMode="auto">
              <a:xfrm>
                <a:off x="2825" y="2593"/>
                <a:ext cx="23" cy="67"/>
              </a:xfrm>
              <a:prstGeom prst="ellipse">
                <a:avLst/>
              </a:prstGeom>
              <a:solidFill>
                <a:srgbClr val="EDEDED"/>
              </a:solidFill>
              <a:ln w="12700">
                <a:noFill/>
                <a:round/>
                <a:headEnd/>
                <a:tailEnd/>
              </a:ln>
              <a:effectLst/>
            </p:spPr>
            <p:txBody>
              <a:bodyPr wrap="none" anchor="ctr"/>
              <a:lstStyle/>
              <a:p>
                <a:endParaRPr lang="en-US"/>
              </a:p>
            </p:txBody>
          </p:sp>
          <p:sp>
            <p:nvSpPr>
              <p:cNvPr id="36001" name="Freeform 161"/>
              <p:cNvSpPr>
                <a:spLocks/>
              </p:cNvSpPr>
              <p:nvPr/>
            </p:nvSpPr>
            <p:spPr bwMode="auto">
              <a:xfrm>
                <a:off x="2920" y="2672"/>
                <a:ext cx="35" cy="18"/>
              </a:xfrm>
              <a:custGeom>
                <a:avLst/>
                <a:gdLst/>
                <a:ahLst/>
                <a:cxnLst>
                  <a:cxn ang="0">
                    <a:pos x="34" y="13"/>
                  </a:cxn>
                  <a:cxn ang="0">
                    <a:pos x="0" y="17"/>
                  </a:cxn>
                  <a:cxn ang="0">
                    <a:pos x="12" y="0"/>
                  </a:cxn>
                  <a:cxn ang="0">
                    <a:pos x="34" y="13"/>
                  </a:cxn>
                </a:cxnLst>
                <a:rect l="0" t="0" r="r" b="b"/>
                <a:pathLst>
                  <a:path w="35" h="18">
                    <a:moveTo>
                      <a:pt x="34" y="13"/>
                    </a:moveTo>
                    <a:lnTo>
                      <a:pt x="0" y="17"/>
                    </a:lnTo>
                    <a:lnTo>
                      <a:pt x="12" y="0"/>
                    </a:lnTo>
                    <a:lnTo>
                      <a:pt x="34" y="13"/>
                    </a:lnTo>
                  </a:path>
                </a:pathLst>
              </a:custGeom>
              <a:solidFill>
                <a:srgbClr val="1B0E0B"/>
              </a:solidFill>
              <a:ln w="12700" cap="rnd" cmpd="sng">
                <a:noFill/>
                <a:prstDash val="solid"/>
                <a:round/>
                <a:headEnd type="none" w="med" len="med"/>
                <a:tailEnd type="none" w="med" len="med"/>
              </a:ln>
              <a:effectLst/>
            </p:spPr>
            <p:txBody>
              <a:bodyPr/>
              <a:lstStyle/>
              <a:p>
                <a:endParaRPr lang="en-US"/>
              </a:p>
            </p:txBody>
          </p:sp>
          <p:sp>
            <p:nvSpPr>
              <p:cNvPr id="36002" name="Oval 162"/>
              <p:cNvSpPr>
                <a:spLocks noChangeArrowheads="1"/>
              </p:cNvSpPr>
              <p:nvPr/>
            </p:nvSpPr>
            <p:spPr bwMode="auto">
              <a:xfrm>
                <a:off x="2928" y="2562"/>
                <a:ext cx="53" cy="123"/>
              </a:xfrm>
              <a:prstGeom prst="ellipse">
                <a:avLst/>
              </a:prstGeom>
              <a:solidFill>
                <a:srgbClr val="000000"/>
              </a:solidFill>
              <a:ln w="12700">
                <a:noFill/>
                <a:round/>
                <a:headEnd/>
                <a:tailEnd/>
              </a:ln>
              <a:effectLst/>
            </p:spPr>
            <p:txBody>
              <a:bodyPr wrap="none" anchor="ctr"/>
              <a:lstStyle/>
              <a:p>
                <a:endParaRPr lang="en-US"/>
              </a:p>
            </p:txBody>
          </p:sp>
          <p:sp>
            <p:nvSpPr>
              <p:cNvPr id="36003" name="Freeform 163"/>
              <p:cNvSpPr>
                <a:spLocks/>
              </p:cNvSpPr>
              <p:nvPr/>
            </p:nvSpPr>
            <p:spPr bwMode="auto">
              <a:xfrm>
                <a:off x="2941" y="2557"/>
                <a:ext cx="11" cy="14"/>
              </a:xfrm>
              <a:custGeom>
                <a:avLst/>
                <a:gdLst/>
                <a:ahLst/>
                <a:cxnLst>
                  <a:cxn ang="0">
                    <a:pos x="10" y="2"/>
                  </a:cxn>
                  <a:cxn ang="0">
                    <a:pos x="0" y="0"/>
                  </a:cxn>
                  <a:cxn ang="0">
                    <a:pos x="9" y="13"/>
                  </a:cxn>
                  <a:cxn ang="0">
                    <a:pos x="10" y="2"/>
                  </a:cxn>
                </a:cxnLst>
                <a:rect l="0" t="0" r="r" b="b"/>
                <a:pathLst>
                  <a:path w="11" h="14">
                    <a:moveTo>
                      <a:pt x="10" y="2"/>
                    </a:moveTo>
                    <a:lnTo>
                      <a:pt x="0" y="0"/>
                    </a:lnTo>
                    <a:lnTo>
                      <a:pt x="9" y="13"/>
                    </a:lnTo>
                    <a:lnTo>
                      <a:pt x="10" y="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6004" name="Oval 164"/>
              <p:cNvSpPr>
                <a:spLocks noChangeArrowheads="1"/>
              </p:cNvSpPr>
              <p:nvPr/>
            </p:nvSpPr>
            <p:spPr bwMode="auto">
              <a:xfrm>
                <a:off x="2907" y="2557"/>
                <a:ext cx="58" cy="131"/>
              </a:xfrm>
              <a:prstGeom prst="ellipse">
                <a:avLst/>
              </a:prstGeom>
              <a:solidFill>
                <a:srgbClr val="383838"/>
              </a:solidFill>
              <a:ln w="12700">
                <a:noFill/>
                <a:round/>
                <a:headEnd/>
                <a:tailEnd/>
              </a:ln>
              <a:effectLst/>
            </p:spPr>
            <p:txBody>
              <a:bodyPr wrap="none" anchor="ctr"/>
              <a:lstStyle/>
              <a:p>
                <a:endParaRPr lang="en-US"/>
              </a:p>
            </p:txBody>
          </p:sp>
          <p:sp>
            <p:nvSpPr>
              <p:cNvPr id="36005" name="Oval 165"/>
              <p:cNvSpPr>
                <a:spLocks noChangeArrowheads="1"/>
              </p:cNvSpPr>
              <p:nvPr/>
            </p:nvSpPr>
            <p:spPr bwMode="auto">
              <a:xfrm>
                <a:off x="2903" y="2556"/>
                <a:ext cx="56" cy="133"/>
              </a:xfrm>
              <a:prstGeom prst="ellipse">
                <a:avLst/>
              </a:prstGeom>
              <a:solidFill>
                <a:srgbClr val="000000"/>
              </a:solidFill>
              <a:ln w="12700">
                <a:noFill/>
                <a:round/>
                <a:headEnd/>
                <a:tailEnd/>
              </a:ln>
              <a:effectLst/>
            </p:spPr>
            <p:txBody>
              <a:bodyPr wrap="none" anchor="ctr"/>
              <a:lstStyle/>
              <a:p>
                <a:endParaRPr lang="en-US"/>
              </a:p>
            </p:txBody>
          </p:sp>
          <p:sp>
            <p:nvSpPr>
              <p:cNvPr id="36006" name="Freeform 166"/>
              <p:cNvSpPr>
                <a:spLocks/>
              </p:cNvSpPr>
              <p:nvPr/>
            </p:nvSpPr>
            <p:spPr bwMode="auto">
              <a:xfrm>
                <a:off x="2918" y="2556"/>
                <a:ext cx="11" cy="11"/>
              </a:xfrm>
              <a:custGeom>
                <a:avLst/>
                <a:gdLst/>
                <a:ahLst/>
                <a:cxnLst>
                  <a:cxn ang="0">
                    <a:pos x="10" y="0"/>
                  </a:cxn>
                  <a:cxn ang="0">
                    <a:pos x="0" y="0"/>
                  </a:cxn>
                  <a:cxn ang="0">
                    <a:pos x="8" y="10"/>
                  </a:cxn>
                  <a:cxn ang="0">
                    <a:pos x="10" y="0"/>
                  </a:cxn>
                </a:cxnLst>
                <a:rect l="0" t="0" r="r" b="b"/>
                <a:pathLst>
                  <a:path w="11" h="11">
                    <a:moveTo>
                      <a:pt x="10" y="0"/>
                    </a:moveTo>
                    <a:lnTo>
                      <a:pt x="0" y="0"/>
                    </a:lnTo>
                    <a:lnTo>
                      <a:pt x="8" y="10"/>
                    </a:lnTo>
                    <a:lnTo>
                      <a:pt x="1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6007" name="Oval 167"/>
              <p:cNvSpPr>
                <a:spLocks noChangeArrowheads="1"/>
              </p:cNvSpPr>
              <p:nvPr/>
            </p:nvSpPr>
            <p:spPr bwMode="auto">
              <a:xfrm>
                <a:off x="2886" y="2556"/>
                <a:ext cx="55" cy="133"/>
              </a:xfrm>
              <a:prstGeom prst="ellipse">
                <a:avLst/>
              </a:prstGeom>
              <a:solidFill>
                <a:srgbClr val="313131"/>
              </a:solidFill>
              <a:ln w="12700">
                <a:noFill/>
                <a:round/>
                <a:headEnd/>
                <a:tailEnd/>
              </a:ln>
              <a:effectLst/>
            </p:spPr>
            <p:txBody>
              <a:bodyPr wrap="none" anchor="ctr"/>
              <a:lstStyle/>
              <a:p>
                <a:endParaRPr lang="en-US"/>
              </a:p>
            </p:txBody>
          </p:sp>
          <p:sp>
            <p:nvSpPr>
              <p:cNvPr id="36008" name="Oval 168"/>
              <p:cNvSpPr>
                <a:spLocks noChangeArrowheads="1"/>
              </p:cNvSpPr>
              <p:nvPr/>
            </p:nvSpPr>
            <p:spPr bwMode="auto">
              <a:xfrm>
                <a:off x="2897" y="2585"/>
                <a:ext cx="28" cy="72"/>
              </a:xfrm>
              <a:prstGeom prst="ellipse">
                <a:avLst/>
              </a:prstGeom>
              <a:solidFill>
                <a:srgbClr val="EDEDED"/>
              </a:solidFill>
              <a:ln w="12700">
                <a:noFill/>
                <a:round/>
                <a:headEnd/>
                <a:tailEnd/>
              </a:ln>
              <a:effectLst/>
            </p:spPr>
            <p:txBody>
              <a:bodyPr wrap="none" anchor="ctr"/>
              <a:lstStyle/>
              <a:p>
                <a:endParaRPr lang="en-US"/>
              </a:p>
            </p:txBody>
          </p:sp>
          <p:sp>
            <p:nvSpPr>
              <p:cNvPr id="36009" name="Oval 169"/>
              <p:cNvSpPr>
                <a:spLocks noChangeArrowheads="1"/>
              </p:cNvSpPr>
              <p:nvPr/>
            </p:nvSpPr>
            <p:spPr bwMode="auto">
              <a:xfrm>
                <a:off x="2912" y="2606"/>
                <a:ext cx="9" cy="29"/>
              </a:xfrm>
              <a:prstGeom prst="ellipse">
                <a:avLst/>
              </a:prstGeom>
              <a:solidFill>
                <a:srgbClr val="FF5100"/>
              </a:solidFill>
              <a:ln w="12700">
                <a:noFill/>
                <a:round/>
                <a:headEnd/>
                <a:tailEnd/>
              </a:ln>
              <a:effectLst/>
            </p:spPr>
            <p:txBody>
              <a:bodyPr wrap="none" anchor="ctr"/>
              <a:lstStyle/>
              <a:p>
                <a:endParaRPr lang="en-US"/>
              </a:p>
            </p:txBody>
          </p:sp>
          <p:sp>
            <p:nvSpPr>
              <p:cNvPr id="36010" name="Oval 170"/>
              <p:cNvSpPr>
                <a:spLocks noChangeArrowheads="1"/>
              </p:cNvSpPr>
              <p:nvPr/>
            </p:nvSpPr>
            <p:spPr bwMode="auto">
              <a:xfrm>
                <a:off x="2840" y="2612"/>
                <a:ext cx="8" cy="31"/>
              </a:xfrm>
              <a:prstGeom prst="ellipse">
                <a:avLst/>
              </a:prstGeom>
              <a:solidFill>
                <a:srgbClr val="FF5100"/>
              </a:solidFill>
              <a:ln w="12700">
                <a:noFill/>
                <a:round/>
                <a:headEnd/>
                <a:tailEnd/>
              </a:ln>
              <a:effectLst/>
            </p:spPr>
            <p:txBody>
              <a:bodyPr wrap="none" anchor="ctr"/>
              <a:lstStyle/>
              <a:p>
                <a:endParaRPr lang="en-US"/>
              </a:p>
            </p:txBody>
          </p:sp>
        </p:grpSp>
      </p:grpSp>
      <p:grpSp>
        <p:nvGrpSpPr>
          <p:cNvPr id="4" name="Group 171"/>
          <p:cNvGrpSpPr>
            <a:grpSpLocks/>
          </p:cNvGrpSpPr>
          <p:nvPr/>
        </p:nvGrpSpPr>
        <p:grpSpPr bwMode="auto">
          <a:xfrm>
            <a:off x="990600" y="1143000"/>
            <a:ext cx="2711450" cy="1574800"/>
            <a:chOff x="176" y="482"/>
            <a:chExt cx="2524" cy="1520"/>
          </a:xfrm>
        </p:grpSpPr>
        <p:sp>
          <p:nvSpPr>
            <p:cNvPr id="36012" name="Rectangle 172"/>
            <p:cNvSpPr>
              <a:spLocks noChangeArrowheads="1"/>
            </p:cNvSpPr>
            <p:nvPr/>
          </p:nvSpPr>
          <p:spPr bwMode="auto">
            <a:xfrm>
              <a:off x="176" y="870"/>
              <a:ext cx="2524" cy="1132"/>
            </a:xfrm>
            <a:prstGeom prst="rect">
              <a:avLst/>
            </a:prstGeom>
            <a:gradFill rotWithShape="0">
              <a:gsLst>
                <a:gs pos="0">
                  <a:srgbClr val="FDA4B5"/>
                </a:gs>
                <a:gs pos="100000">
                  <a:srgbClr val="FDA4B5">
                    <a:gamma/>
                    <a:tint val="60000"/>
                    <a:invGamma/>
                  </a:srgbClr>
                </a:gs>
              </a:gsLst>
              <a:path path="shape">
                <a:fillToRect l="50000" t="50000" r="50000" b="50000"/>
              </a:path>
            </a:gradFill>
            <a:ln w="12700">
              <a:solidFill>
                <a:srgbClr val="000000"/>
              </a:solidFill>
              <a:miter lim="800000"/>
              <a:headEnd/>
              <a:tailEnd/>
            </a:ln>
            <a:effectLst>
              <a:outerShdw dist="107763" dir="2700000" algn="ctr" rotWithShape="0">
                <a:schemeClr val="bg2"/>
              </a:outerShdw>
            </a:effectLst>
          </p:spPr>
          <p:txBody>
            <a:bodyPr wrap="none" lIns="79375" tIns="39688" rIns="79375" bIns="39688" anchor="ctr"/>
            <a:lstStyle/>
            <a:p>
              <a:pPr algn="ctr" defTabSz="771525"/>
              <a:endParaRPr lang="en-US" b="1" dirty="0">
                <a:solidFill>
                  <a:srgbClr val="000000"/>
                </a:solidFill>
                <a:effectLst>
                  <a:outerShdw blurRad="38100" dist="38100" dir="2700000" algn="tl">
                    <a:srgbClr val="FFFFFF"/>
                  </a:outerShdw>
                </a:effectLst>
              </a:endParaRPr>
            </a:p>
            <a:p>
              <a:pPr algn="ctr" defTabSz="771525"/>
              <a:r>
                <a:rPr lang="en-US" sz="2000" b="1" dirty="0">
                  <a:solidFill>
                    <a:srgbClr val="000000"/>
                  </a:solidFill>
                  <a:effectLst>
                    <a:outerShdw blurRad="38100" dist="38100" dir="2700000" algn="tl">
                      <a:srgbClr val="FFFFFF"/>
                    </a:outerShdw>
                  </a:effectLst>
                </a:rPr>
                <a:t>New Task Buying</a:t>
              </a:r>
              <a:endParaRPr lang="en-US" sz="3200" b="1" dirty="0">
                <a:solidFill>
                  <a:srgbClr val="000000"/>
                </a:solidFill>
                <a:effectLst>
                  <a:outerShdw blurRad="38100" dist="38100" dir="2700000" algn="tl">
                    <a:srgbClr val="FFFFFF"/>
                  </a:outerShdw>
                </a:effectLst>
              </a:endParaRPr>
            </a:p>
          </p:txBody>
        </p:sp>
        <p:grpSp>
          <p:nvGrpSpPr>
            <p:cNvPr id="5" name="Group 173"/>
            <p:cNvGrpSpPr>
              <a:grpSpLocks/>
            </p:cNvGrpSpPr>
            <p:nvPr/>
          </p:nvGrpSpPr>
          <p:grpSpPr bwMode="auto">
            <a:xfrm>
              <a:off x="988" y="482"/>
              <a:ext cx="1645" cy="961"/>
              <a:chOff x="1020" y="468"/>
              <a:chExt cx="1645" cy="961"/>
            </a:xfrm>
          </p:grpSpPr>
          <p:grpSp>
            <p:nvGrpSpPr>
              <p:cNvPr id="6" name="Group 174"/>
              <p:cNvGrpSpPr>
                <a:grpSpLocks/>
              </p:cNvGrpSpPr>
              <p:nvPr/>
            </p:nvGrpSpPr>
            <p:grpSpPr bwMode="auto">
              <a:xfrm>
                <a:off x="1510" y="468"/>
                <a:ext cx="481" cy="453"/>
                <a:chOff x="1510" y="468"/>
                <a:chExt cx="481" cy="453"/>
              </a:xfrm>
            </p:grpSpPr>
            <p:grpSp>
              <p:nvGrpSpPr>
                <p:cNvPr id="7" name="Group 175"/>
                <p:cNvGrpSpPr>
                  <a:grpSpLocks/>
                </p:cNvGrpSpPr>
                <p:nvPr/>
              </p:nvGrpSpPr>
              <p:grpSpPr bwMode="auto">
                <a:xfrm>
                  <a:off x="1573" y="524"/>
                  <a:ext cx="418" cy="397"/>
                  <a:chOff x="1573" y="524"/>
                  <a:chExt cx="418" cy="397"/>
                </a:xfrm>
              </p:grpSpPr>
              <p:sp>
                <p:nvSpPr>
                  <p:cNvPr id="36016" name="Freeform 176"/>
                  <p:cNvSpPr>
                    <a:spLocks/>
                  </p:cNvSpPr>
                  <p:nvPr/>
                </p:nvSpPr>
                <p:spPr bwMode="auto">
                  <a:xfrm>
                    <a:off x="1578" y="541"/>
                    <a:ext cx="320" cy="380"/>
                  </a:xfrm>
                  <a:custGeom>
                    <a:avLst/>
                    <a:gdLst/>
                    <a:ahLst/>
                    <a:cxnLst>
                      <a:cxn ang="0">
                        <a:pos x="319" y="290"/>
                      </a:cxn>
                      <a:cxn ang="0">
                        <a:pos x="85" y="0"/>
                      </a:cxn>
                      <a:cxn ang="0">
                        <a:pos x="0" y="30"/>
                      </a:cxn>
                      <a:cxn ang="0">
                        <a:pos x="70" y="364"/>
                      </a:cxn>
                      <a:cxn ang="0">
                        <a:pos x="248" y="379"/>
                      </a:cxn>
                      <a:cxn ang="0">
                        <a:pos x="319" y="290"/>
                      </a:cxn>
                    </a:cxnLst>
                    <a:rect l="0" t="0" r="r" b="b"/>
                    <a:pathLst>
                      <a:path w="320" h="380">
                        <a:moveTo>
                          <a:pt x="319" y="290"/>
                        </a:moveTo>
                        <a:lnTo>
                          <a:pt x="85" y="0"/>
                        </a:lnTo>
                        <a:lnTo>
                          <a:pt x="0" y="30"/>
                        </a:lnTo>
                        <a:lnTo>
                          <a:pt x="70" y="364"/>
                        </a:lnTo>
                        <a:lnTo>
                          <a:pt x="248" y="379"/>
                        </a:lnTo>
                        <a:lnTo>
                          <a:pt x="319" y="290"/>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36017" name="Freeform 177"/>
                  <p:cNvSpPr>
                    <a:spLocks/>
                  </p:cNvSpPr>
                  <p:nvPr/>
                </p:nvSpPr>
                <p:spPr bwMode="auto">
                  <a:xfrm>
                    <a:off x="1647" y="524"/>
                    <a:ext cx="344" cy="314"/>
                  </a:xfrm>
                  <a:custGeom>
                    <a:avLst/>
                    <a:gdLst/>
                    <a:ahLst/>
                    <a:cxnLst>
                      <a:cxn ang="0">
                        <a:pos x="234" y="313"/>
                      </a:cxn>
                      <a:cxn ang="0">
                        <a:pos x="0" y="21"/>
                      </a:cxn>
                      <a:cxn ang="0">
                        <a:pos x="57" y="0"/>
                      </a:cxn>
                      <a:cxn ang="0">
                        <a:pos x="343" y="278"/>
                      </a:cxn>
                      <a:cxn ang="0">
                        <a:pos x="234" y="313"/>
                      </a:cxn>
                    </a:cxnLst>
                    <a:rect l="0" t="0" r="r" b="b"/>
                    <a:pathLst>
                      <a:path w="344" h="314">
                        <a:moveTo>
                          <a:pt x="234" y="313"/>
                        </a:moveTo>
                        <a:lnTo>
                          <a:pt x="0" y="21"/>
                        </a:lnTo>
                        <a:lnTo>
                          <a:pt x="57" y="0"/>
                        </a:lnTo>
                        <a:lnTo>
                          <a:pt x="343" y="278"/>
                        </a:lnTo>
                        <a:lnTo>
                          <a:pt x="234" y="313"/>
                        </a:lnTo>
                      </a:path>
                    </a:pathLst>
                  </a:custGeom>
                  <a:solidFill>
                    <a:srgbClr val="A0A0A0"/>
                  </a:solidFill>
                  <a:ln w="12700" cap="rnd" cmpd="sng">
                    <a:noFill/>
                    <a:prstDash val="solid"/>
                    <a:round/>
                    <a:headEnd type="none" w="med" len="med"/>
                    <a:tailEnd type="none" w="med" len="med"/>
                  </a:ln>
                  <a:effectLst/>
                </p:spPr>
                <p:txBody>
                  <a:bodyPr/>
                  <a:lstStyle/>
                  <a:p>
                    <a:endParaRPr lang="en-US"/>
                  </a:p>
                </p:txBody>
              </p:sp>
              <p:sp>
                <p:nvSpPr>
                  <p:cNvPr id="36018" name="Freeform 178"/>
                  <p:cNvSpPr>
                    <a:spLocks/>
                  </p:cNvSpPr>
                  <p:nvPr/>
                </p:nvSpPr>
                <p:spPr bwMode="auto">
                  <a:xfrm>
                    <a:off x="1635" y="541"/>
                    <a:ext cx="248" cy="305"/>
                  </a:xfrm>
                  <a:custGeom>
                    <a:avLst/>
                    <a:gdLst/>
                    <a:ahLst/>
                    <a:cxnLst>
                      <a:cxn ang="0">
                        <a:pos x="10" y="0"/>
                      </a:cxn>
                      <a:cxn ang="0">
                        <a:pos x="247" y="295"/>
                      </a:cxn>
                      <a:cxn ang="0">
                        <a:pos x="242" y="304"/>
                      </a:cxn>
                      <a:cxn ang="0">
                        <a:pos x="0" y="2"/>
                      </a:cxn>
                      <a:cxn ang="0">
                        <a:pos x="10" y="0"/>
                      </a:cxn>
                    </a:cxnLst>
                    <a:rect l="0" t="0" r="r" b="b"/>
                    <a:pathLst>
                      <a:path w="248" h="305">
                        <a:moveTo>
                          <a:pt x="10" y="0"/>
                        </a:moveTo>
                        <a:lnTo>
                          <a:pt x="247" y="295"/>
                        </a:lnTo>
                        <a:lnTo>
                          <a:pt x="242" y="304"/>
                        </a:lnTo>
                        <a:lnTo>
                          <a:pt x="0" y="2"/>
                        </a:lnTo>
                        <a:lnTo>
                          <a:pt x="10" y="0"/>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grpSp>
                <p:nvGrpSpPr>
                  <p:cNvPr id="8" name="Group 179"/>
                  <p:cNvGrpSpPr>
                    <a:grpSpLocks/>
                  </p:cNvGrpSpPr>
                  <p:nvPr/>
                </p:nvGrpSpPr>
                <p:grpSpPr bwMode="auto">
                  <a:xfrm>
                    <a:off x="1708" y="557"/>
                    <a:ext cx="201" cy="241"/>
                    <a:chOff x="1708" y="557"/>
                    <a:chExt cx="201" cy="241"/>
                  </a:xfrm>
                </p:grpSpPr>
                <p:sp>
                  <p:nvSpPr>
                    <p:cNvPr id="36020" name="Line 180"/>
                    <p:cNvSpPr>
                      <a:spLocks noChangeShapeType="1"/>
                    </p:cNvSpPr>
                    <p:nvPr/>
                  </p:nvSpPr>
                  <p:spPr bwMode="auto">
                    <a:xfrm flipV="1">
                      <a:off x="1708" y="557"/>
                      <a:ext cx="24" cy="46"/>
                    </a:xfrm>
                    <a:prstGeom prst="line">
                      <a:avLst/>
                    </a:prstGeom>
                    <a:noFill/>
                    <a:ln w="12700">
                      <a:solidFill>
                        <a:srgbClr val="404040"/>
                      </a:solidFill>
                      <a:round/>
                      <a:headEnd/>
                      <a:tailEnd/>
                    </a:ln>
                    <a:effectLst/>
                  </p:spPr>
                  <p:txBody>
                    <a:bodyPr wrap="none" anchor="ctr"/>
                    <a:lstStyle/>
                    <a:p>
                      <a:endParaRPr lang="en-US"/>
                    </a:p>
                  </p:txBody>
                </p:sp>
                <p:sp>
                  <p:nvSpPr>
                    <p:cNvPr id="36021" name="Line 181"/>
                    <p:cNvSpPr>
                      <a:spLocks noChangeShapeType="1"/>
                    </p:cNvSpPr>
                    <p:nvPr/>
                  </p:nvSpPr>
                  <p:spPr bwMode="auto">
                    <a:xfrm flipV="1">
                      <a:off x="1778" y="637"/>
                      <a:ext cx="34" cy="56"/>
                    </a:xfrm>
                    <a:prstGeom prst="line">
                      <a:avLst/>
                    </a:prstGeom>
                    <a:noFill/>
                    <a:ln w="12700">
                      <a:solidFill>
                        <a:srgbClr val="404040"/>
                      </a:solidFill>
                      <a:round/>
                      <a:headEnd/>
                      <a:tailEnd/>
                    </a:ln>
                    <a:effectLst/>
                  </p:spPr>
                  <p:txBody>
                    <a:bodyPr wrap="none" anchor="ctr"/>
                    <a:lstStyle/>
                    <a:p>
                      <a:endParaRPr lang="en-US"/>
                    </a:p>
                  </p:txBody>
                </p:sp>
                <p:sp>
                  <p:nvSpPr>
                    <p:cNvPr id="36022" name="Line 182"/>
                    <p:cNvSpPr>
                      <a:spLocks noChangeShapeType="1"/>
                    </p:cNvSpPr>
                    <p:nvPr/>
                  </p:nvSpPr>
                  <p:spPr bwMode="auto">
                    <a:xfrm flipV="1">
                      <a:off x="1863" y="736"/>
                      <a:ext cx="46" cy="62"/>
                    </a:xfrm>
                    <a:prstGeom prst="line">
                      <a:avLst/>
                    </a:prstGeom>
                    <a:noFill/>
                    <a:ln w="12700">
                      <a:solidFill>
                        <a:srgbClr val="404040"/>
                      </a:solidFill>
                      <a:round/>
                      <a:headEnd/>
                      <a:tailEnd/>
                    </a:ln>
                    <a:effectLst/>
                  </p:spPr>
                  <p:txBody>
                    <a:bodyPr wrap="none" anchor="ctr"/>
                    <a:lstStyle/>
                    <a:p>
                      <a:endParaRPr lang="en-US"/>
                    </a:p>
                  </p:txBody>
                </p:sp>
              </p:grpSp>
              <p:sp>
                <p:nvSpPr>
                  <p:cNvPr id="36023" name="Freeform 183"/>
                  <p:cNvSpPr>
                    <a:spLocks/>
                  </p:cNvSpPr>
                  <p:nvPr/>
                </p:nvSpPr>
                <p:spPr bwMode="auto">
                  <a:xfrm>
                    <a:off x="1573" y="565"/>
                    <a:ext cx="71" cy="320"/>
                  </a:xfrm>
                  <a:custGeom>
                    <a:avLst/>
                    <a:gdLst/>
                    <a:ahLst/>
                    <a:cxnLst>
                      <a:cxn ang="0">
                        <a:pos x="0" y="6"/>
                      </a:cxn>
                      <a:cxn ang="0">
                        <a:pos x="59" y="319"/>
                      </a:cxn>
                      <a:cxn ang="0">
                        <a:pos x="70" y="316"/>
                      </a:cxn>
                      <a:cxn ang="0">
                        <a:pos x="8" y="0"/>
                      </a:cxn>
                      <a:cxn ang="0">
                        <a:pos x="0" y="6"/>
                      </a:cxn>
                    </a:cxnLst>
                    <a:rect l="0" t="0" r="r" b="b"/>
                    <a:pathLst>
                      <a:path w="71" h="320">
                        <a:moveTo>
                          <a:pt x="0" y="6"/>
                        </a:moveTo>
                        <a:lnTo>
                          <a:pt x="59" y="319"/>
                        </a:lnTo>
                        <a:lnTo>
                          <a:pt x="70" y="316"/>
                        </a:lnTo>
                        <a:lnTo>
                          <a:pt x="8" y="0"/>
                        </a:lnTo>
                        <a:lnTo>
                          <a:pt x="0" y="6"/>
                        </a:lnTo>
                      </a:path>
                    </a:pathLst>
                  </a:custGeom>
                  <a:solidFill>
                    <a:srgbClr val="404040"/>
                  </a:solidFill>
                  <a:ln w="12700" cap="rnd" cmpd="sng">
                    <a:noFill/>
                    <a:prstDash val="solid"/>
                    <a:round/>
                    <a:headEnd type="none" w="med" len="med"/>
                    <a:tailEnd type="none" w="med" len="med"/>
                  </a:ln>
                  <a:effectLst/>
                </p:spPr>
                <p:txBody>
                  <a:bodyPr/>
                  <a:lstStyle/>
                  <a:p>
                    <a:endParaRPr lang="en-US"/>
                  </a:p>
                </p:txBody>
              </p:sp>
            </p:grpSp>
            <p:grpSp>
              <p:nvGrpSpPr>
                <p:cNvPr id="9" name="Group 184"/>
                <p:cNvGrpSpPr>
                  <a:grpSpLocks/>
                </p:cNvGrpSpPr>
                <p:nvPr/>
              </p:nvGrpSpPr>
              <p:grpSpPr bwMode="auto">
                <a:xfrm>
                  <a:off x="1510" y="468"/>
                  <a:ext cx="241" cy="133"/>
                  <a:chOff x="1510" y="468"/>
                  <a:chExt cx="241" cy="133"/>
                </a:xfrm>
              </p:grpSpPr>
              <p:sp>
                <p:nvSpPr>
                  <p:cNvPr id="36025" name="Freeform 185"/>
                  <p:cNvSpPr>
                    <a:spLocks/>
                  </p:cNvSpPr>
                  <p:nvPr/>
                </p:nvSpPr>
                <p:spPr bwMode="auto">
                  <a:xfrm>
                    <a:off x="1518" y="548"/>
                    <a:ext cx="33" cy="53"/>
                  </a:xfrm>
                  <a:custGeom>
                    <a:avLst/>
                    <a:gdLst/>
                    <a:ahLst/>
                    <a:cxnLst>
                      <a:cxn ang="0">
                        <a:pos x="14" y="0"/>
                      </a:cxn>
                      <a:cxn ang="0">
                        <a:pos x="24" y="24"/>
                      </a:cxn>
                      <a:cxn ang="0">
                        <a:pos x="32" y="52"/>
                      </a:cxn>
                      <a:cxn ang="0">
                        <a:pos x="25" y="49"/>
                      </a:cxn>
                      <a:cxn ang="0">
                        <a:pos x="18" y="46"/>
                      </a:cxn>
                      <a:cxn ang="0">
                        <a:pos x="12" y="44"/>
                      </a:cxn>
                      <a:cxn ang="0">
                        <a:pos x="5" y="43"/>
                      </a:cxn>
                      <a:cxn ang="0">
                        <a:pos x="0" y="28"/>
                      </a:cxn>
                      <a:cxn ang="0">
                        <a:pos x="5" y="20"/>
                      </a:cxn>
                      <a:cxn ang="0">
                        <a:pos x="8" y="13"/>
                      </a:cxn>
                      <a:cxn ang="0">
                        <a:pos x="11" y="7"/>
                      </a:cxn>
                      <a:cxn ang="0">
                        <a:pos x="14" y="0"/>
                      </a:cxn>
                    </a:cxnLst>
                    <a:rect l="0" t="0" r="r" b="b"/>
                    <a:pathLst>
                      <a:path w="33" h="53">
                        <a:moveTo>
                          <a:pt x="14" y="0"/>
                        </a:moveTo>
                        <a:lnTo>
                          <a:pt x="24" y="24"/>
                        </a:lnTo>
                        <a:lnTo>
                          <a:pt x="32" y="52"/>
                        </a:lnTo>
                        <a:lnTo>
                          <a:pt x="25" y="49"/>
                        </a:lnTo>
                        <a:lnTo>
                          <a:pt x="18" y="46"/>
                        </a:lnTo>
                        <a:lnTo>
                          <a:pt x="12" y="44"/>
                        </a:lnTo>
                        <a:lnTo>
                          <a:pt x="5" y="43"/>
                        </a:lnTo>
                        <a:lnTo>
                          <a:pt x="0" y="28"/>
                        </a:lnTo>
                        <a:lnTo>
                          <a:pt x="5" y="20"/>
                        </a:lnTo>
                        <a:lnTo>
                          <a:pt x="8" y="13"/>
                        </a:lnTo>
                        <a:lnTo>
                          <a:pt x="11" y="7"/>
                        </a:lnTo>
                        <a:lnTo>
                          <a:pt x="14" y="0"/>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36026" name="Freeform 186"/>
                  <p:cNvSpPr>
                    <a:spLocks/>
                  </p:cNvSpPr>
                  <p:nvPr/>
                </p:nvSpPr>
                <p:spPr bwMode="auto">
                  <a:xfrm>
                    <a:off x="1510" y="488"/>
                    <a:ext cx="241" cy="103"/>
                  </a:xfrm>
                  <a:custGeom>
                    <a:avLst/>
                    <a:gdLst/>
                    <a:ahLst/>
                    <a:cxnLst>
                      <a:cxn ang="0">
                        <a:pos x="1" y="90"/>
                      </a:cxn>
                      <a:cxn ang="0">
                        <a:pos x="24" y="78"/>
                      </a:cxn>
                      <a:cxn ang="0">
                        <a:pos x="238" y="0"/>
                      </a:cxn>
                      <a:cxn ang="0">
                        <a:pos x="240" y="3"/>
                      </a:cxn>
                      <a:cxn ang="0">
                        <a:pos x="239" y="12"/>
                      </a:cxn>
                      <a:cxn ang="0">
                        <a:pos x="237" y="17"/>
                      </a:cxn>
                      <a:cxn ang="0">
                        <a:pos x="235" y="19"/>
                      </a:cxn>
                      <a:cxn ang="0">
                        <a:pos x="31" y="95"/>
                      </a:cxn>
                      <a:cxn ang="0">
                        <a:pos x="7" y="102"/>
                      </a:cxn>
                      <a:cxn ang="0">
                        <a:pos x="2" y="100"/>
                      </a:cxn>
                      <a:cxn ang="0">
                        <a:pos x="0" y="95"/>
                      </a:cxn>
                      <a:cxn ang="0">
                        <a:pos x="1" y="90"/>
                      </a:cxn>
                    </a:cxnLst>
                    <a:rect l="0" t="0" r="r" b="b"/>
                    <a:pathLst>
                      <a:path w="241" h="103">
                        <a:moveTo>
                          <a:pt x="1" y="90"/>
                        </a:moveTo>
                        <a:lnTo>
                          <a:pt x="24" y="78"/>
                        </a:lnTo>
                        <a:lnTo>
                          <a:pt x="238" y="0"/>
                        </a:lnTo>
                        <a:lnTo>
                          <a:pt x="240" y="3"/>
                        </a:lnTo>
                        <a:lnTo>
                          <a:pt x="239" y="12"/>
                        </a:lnTo>
                        <a:lnTo>
                          <a:pt x="237" y="17"/>
                        </a:lnTo>
                        <a:lnTo>
                          <a:pt x="235" y="19"/>
                        </a:lnTo>
                        <a:lnTo>
                          <a:pt x="31" y="95"/>
                        </a:lnTo>
                        <a:lnTo>
                          <a:pt x="7" y="102"/>
                        </a:lnTo>
                        <a:lnTo>
                          <a:pt x="2" y="100"/>
                        </a:lnTo>
                        <a:lnTo>
                          <a:pt x="0" y="95"/>
                        </a:lnTo>
                        <a:lnTo>
                          <a:pt x="1" y="90"/>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sp>
                <p:nvSpPr>
                  <p:cNvPr id="36027" name="Freeform 187"/>
                  <p:cNvSpPr>
                    <a:spLocks/>
                  </p:cNvSpPr>
                  <p:nvPr/>
                </p:nvSpPr>
                <p:spPr bwMode="auto">
                  <a:xfrm>
                    <a:off x="1704" y="501"/>
                    <a:ext cx="44" cy="31"/>
                  </a:xfrm>
                  <a:custGeom>
                    <a:avLst/>
                    <a:gdLst/>
                    <a:ahLst/>
                    <a:cxnLst>
                      <a:cxn ang="0">
                        <a:pos x="0" y="16"/>
                      </a:cxn>
                      <a:cxn ang="0">
                        <a:pos x="17" y="30"/>
                      </a:cxn>
                      <a:cxn ang="0">
                        <a:pos x="43" y="21"/>
                      </a:cxn>
                      <a:cxn ang="0">
                        <a:pos x="43" y="0"/>
                      </a:cxn>
                      <a:cxn ang="0">
                        <a:pos x="0" y="16"/>
                      </a:cxn>
                    </a:cxnLst>
                    <a:rect l="0" t="0" r="r" b="b"/>
                    <a:pathLst>
                      <a:path w="44" h="31">
                        <a:moveTo>
                          <a:pt x="0" y="16"/>
                        </a:moveTo>
                        <a:lnTo>
                          <a:pt x="17" y="30"/>
                        </a:lnTo>
                        <a:lnTo>
                          <a:pt x="43" y="21"/>
                        </a:lnTo>
                        <a:lnTo>
                          <a:pt x="43" y="0"/>
                        </a:lnTo>
                        <a:lnTo>
                          <a:pt x="0" y="16"/>
                        </a:lnTo>
                      </a:path>
                    </a:pathLst>
                  </a:custGeom>
                  <a:solidFill>
                    <a:srgbClr val="800000"/>
                  </a:solidFill>
                  <a:ln w="12700" cap="rnd" cmpd="sng">
                    <a:noFill/>
                    <a:prstDash val="solid"/>
                    <a:round/>
                    <a:headEnd type="none" w="med" len="med"/>
                    <a:tailEnd type="none" w="med" len="med"/>
                  </a:ln>
                  <a:effectLst/>
                </p:spPr>
                <p:txBody>
                  <a:bodyPr/>
                  <a:lstStyle/>
                  <a:p>
                    <a:endParaRPr lang="en-US"/>
                  </a:p>
                </p:txBody>
              </p:sp>
              <p:sp>
                <p:nvSpPr>
                  <p:cNvPr id="36028" name="Freeform 188"/>
                  <p:cNvSpPr>
                    <a:spLocks/>
                  </p:cNvSpPr>
                  <p:nvPr/>
                </p:nvSpPr>
                <p:spPr bwMode="auto">
                  <a:xfrm>
                    <a:off x="1700" y="468"/>
                    <a:ext cx="48" cy="36"/>
                  </a:xfrm>
                  <a:custGeom>
                    <a:avLst/>
                    <a:gdLst/>
                    <a:ahLst/>
                    <a:cxnLst>
                      <a:cxn ang="0">
                        <a:pos x="0" y="35"/>
                      </a:cxn>
                      <a:cxn ang="0">
                        <a:pos x="47" y="18"/>
                      </a:cxn>
                      <a:cxn ang="0">
                        <a:pos x="32" y="0"/>
                      </a:cxn>
                      <a:cxn ang="0">
                        <a:pos x="1" y="11"/>
                      </a:cxn>
                      <a:cxn ang="0">
                        <a:pos x="0" y="35"/>
                      </a:cxn>
                    </a:cxnLst>
                    <a:rect l="0" t="0" r="r" b="b"/>
                    <a:pathLst>
                      <a:path w="48" h="36">
                        <a:moveTo>
                          <a:pt x="0" y="35"/>
                        </a:moveTo>
                        <a:lnTo>
                          <a:pt x="47" y="18"/>
                        </a:lnTo>
                        <a:lnTo>
                          <a:pt x="32" y="0"/>
                        </a:lnTo>
                        <a:lnTo>
                          <a:pt x="1" y="11"/>
                        </a:lnTo>
                        <a:lnTo>
                          <a:pt x="0" y="35"/>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grpSp>
          </p:grpSp>
          <p:sp>
            <p:nvSpPr>
              <p:cNvPr id="36029" name="Freeform 189"/>
              <p:cNvSpPr>
                <a:spLocks/>
              </p:cNvSpPr>
              <p:nvPr/>
            </p:nvSpPr>
            <p:spPr bwMode="auto">
              <a:xfrm>
                <a:off x="1020" y="599"/>
                <a:ext cx="1438" cy="616"/>
              </a:xfrm>
              <a:custGeom>
                <a:avLst/>
                <a:gdLst/>
                <a:ahLst/>
                <a:cxnLst>
                  <a:cxn ang="0">
                    <a:pos x="1412" y="309"/>
                  </a:cxn>
                  <a:cxn ang="0">
                    <a:pos x="1340" y="350"/>
                  </a:cxn>
                  <a:cxn ang="0">
                    <a:pos x="1247" y="388"/>
                  </a:cxn>
                  <a:cxn ang="0">
                    <a:pos x="1135" y="423"/>
                  </a:cxn>
                  <a:cxn ang="0">
                    <a:pos x="606" y="502"/>
                  </a:cxn>
                  <a:cxn ang="0">
                    <a:pos x="522" y="532"/>
                  </a:cxn>
                  <a:cxn ang="0">
                    <a:pos x="431" y="555"/>
                  </a:cxn>
                  <a:cxn ang="0">
                    <a:pos x="325" y="580"/>
                  </a:cxn>
                  <a:cxn ang="0">
                    <a:pos x="207" y="599"/>
                  </a:cxn>
                  <a:cxn ang="0">
                    <a:pos x="147" y="608"/>
                  </a:cxn>
                  <a:cxn ang="0">
                    <a:pos x="105" y="613"/>
                  </a:cxn>
                  <a:cxn ang="0">
                    <a:pos x="70" y="615"/>
                  </a:cxn>
                  <a:cxn ang="0">
                    <a:pos x="39" y="612"/>
                  </a:cxn>
                  <a:cxn ang="0">
                    <a:pos x="10" y="605"/>
                  </a:cxn>
                  <a:cxn ang="0">
                    <a:pos x="7" y="588"/>
                  </a:cxn>
                  <a:cxn ang="0">
                    <a:pos x="32" y="562"/>
                  </a:cxn>
                  <a:cxn ang="0">
                    <a:pos x="64" y="536"/>
                  </a:cxn>
                  <a:cxn ang="0">
                    <a:pos x="97" y="512"/>
                  </a:cxn>
                  <a:cxn ang="0">
                    <a:pos x="151" y="481"/>
                  </a:cxn>
                  <a:cxn ang="0">
                    <a:pos x="233" y="439"/>
                  </a:cxn>
                  <a:cxn ang="0">
                    <a:pos x="316" y="401"/>
                  </a:cxn>
                  <a:cxn ang="0">
                    <a:pos x="422" y="354"/>
                  </a:cxn>
                  <a:cxn ang="0">
                    <a:pos x="532" y="317"/>
                  </a:cxn>
                  <a:cxn ang="0">
                    <a:pos x="582" y="295"/>
                  </a:cxn>
                  <a:cxn ang="0">
                    <a:pos x="639" y="280"/>
                  </a:cxn>
                  <a:cxn ang="0">
                    <a:pos x="698" y="274"/>
                  </a:cxn>
                  <a:cxn ang="0">
                    <a:pos x="759" y="277"/>
                  </a:cxn>
                  <a:cxn ang="0">
                    <a:pos x="796" y="259"/>
                  </a:cxn>
                  <a:cxn ang="0">
                    <a:pos x="840" y="240"/>
                  </a:cxn>
                  <a:cxn ang="0">
                    <a:pos x="889" y="225"/>
                  </a:cxn>
                  <a:cxn ang="0">
                    <a:pos x="951" y="211"/>
                  </a:cxn>
                  <a:cxn ang="0">
                    <a:pos x="1200" y="4"/>
                  </a:cxn>
                  <a:cxn ang="0">
                    <a:pos x="1228" y="4"/>
                  </a:cxn>
                  <a:cxn ang="0">
                    <a:pos x="1248" y="34"/>
                  </a:cxn>
                  <a:cxn ang="0">
                    <a:pos x="1275" y="160"/>
                  </a:cxn>
                  <a:cxn ang="0">
                    <a:pos x="1332" y="161"/>
                  </a:cxn>
                  <a:cxn ang="0">
                    <a:pos x="1369" y="175"/>
                  </a:cxn>
                  <a:cxn ang="0">
                    <a:pos x="1383" y="204"/>
                  </a:cxn>
                  <a:cxn ang="0">
                    <a:pos x="1384" y="230"/>
                  </a:cxn>
                  <a:cxn ang="0">
                    <a:pos x="1408" y="224"/>
                  </a:cxn>
                  <a:cxn ang="0">
                    <a:pos x="1432" y="246"/>
                  </a:cxn>
                  <a:cxn ang="0">
                    <a:pos x="1437" y="277"/>
                  </a:cxn>
                </a:cxnLst>
                <a:rect l="0" t="0" r="r" b="b"/>
                <a:pathLst>
                  <a:path w="1438" h="616">
                    <a:moveTo>
                      <a:pt x="1435" y="294"/>
                    </a:moveTo>
                    <a:lnTo>
                      <a:pt x="1412" y="309"/>
                    </a:lnTo>
                    <a:lnTo>
                      <a:pt x="1388" y="323"/>
                    </a:lnTo>
                    <a:lnTo>
                      <a:pt x="1340" y="350"/>
                    </a:lnTo>
                    <a:lnTo>
                      <a:pt x="1298" y="370"/>
                    </a:lnTo>
                    <a:lnTo>
                      <a:pt x="1247" y="388"/>
                    </a:lnTo>
                    <a:lnTo>
                      <a:pt x="1198" y="405"/>
                    </a:lnTo>
                    <a:lnTo>
                      <a:pt x="1135" y="423"/>
                    </a:lnTo>
                    <a:lnTo>
                      <a:pt x="826" y="458"/>
                    </a:lnTo>
                    <a:lnTo>
                      <a:pt x="606" y="502"/>
                    </a:lnTo>
                    <a:lnTo>
                      <a:pt x="569" y="517"/>
                    </a:lnTo>
                    <a:lnTo>
                      <a:pt x="522" y="532"/>
                    </a:lnTo>
                    <a:lnTo>
                      <a:pt x="477" y="543"/>
                    </a:lnTo>
                    <a:lnTo>
                      <a:pt x="431" y="555"/>
                    </a:lnTo>
                    <a:lnTo>
                      <a:pt x="381" y="568"/>
                    </a:lnTo>
                    <a:lnTo>
                      <a:pt x="325" y="580"/>
                    </a:lnTo>
                    <a:lnTo>
                      <a:pt x="268" y="590"/>
                    </a:lnTo>
                    <a:lnTo>
                      <a:pt x="207" y="599"/>
                    </a:lnTo>
                    <a:lnTo>
                      <a:pt x="171" y="604"/>
                    </a:lnTo>
                    <a:lnTo>
                      <a:pt x="147" y="608"/>
                    </a:lnTo>
                    <a:lnTo>
                      <a:pt x="127" y="611"/>
                    </a:lnTo>
                    <a:lnTo>
                      <a:pt x="105" y="613"/>
                    </a:lnTo>
                    <a:lnTo>
                      <a:pt x="87" y="615"/>
                    </a:lnTo>
                    <a:lnTo>
                      <a:pt x="70" y="615"/>
                    </a:lnTo>
                    <a:lnTo>
                      <a:pt x="52" y="614"/>
                    </a:lnTo>
                    <a:lnTo>
                      <a:pt x="39" y="612"/>
                    </a:lnTo>
                    <a:lnTo>
                      <a:pt x="25" y="609"/>
                    </a:lnTo>
                    <a:lnTo>
                      <a:pt x="10" y="605"/>
                    </a:lnTo>
                    <a:lnTo>
                      <a:pt x="0" y="600"/>
                    </a:lnTo>
                    <a:lnTo>
                      <a:pt x="7" y="588"/>
                    </a:lnTo>
                    <a:lnTo>
                      <a:pt x="18" y="576"/>
                    </a:lnTo>
                    <a:lnTo>
                      <a:pt x="32" y="562"/>
                    </a:lnTo>
                    <a:lnTo>
                      <a:pt x="48" y="548"/>
                    </a:lnTo>
                    <a:lnTo>
                      <a:pt x="64" y="536"/>
                    </a:lnTo>
                    <a:lnTo>
                      <a:pt x="80" y="524"/>
                    </a:lnTo>
                    <a:lnTo>
                      <a:pt x="97" y="512"/>
                    </a:lnTo>
                    <a:lnTo>
                      <a:pt x="115" y="502"/>
                    </a:lnTo>
                    <a:lnTo>
                      <a:pt x="151" y="481"/>
                    </a:lnTo>
                    <a:lnTo>
                      <a:pt x="194" y="459"/>
                    </a:lnTo>
                    <a:lnTo>
                      <a:pt x="233" y="439"/>
                    </a:lnTo>
                    <a:lnTo>
                      <a:pt x="277" y="418"/>
                    </a:lnTo>
                    <a:lnTo>
                      <a:pt x="316" y="401"/>
                    </a:lnTo>
                    <a:lnTo>
                      <a:pt x="367" y="376"/>
                    </a:lnTo>
                    <a:lnTo>
                      <a:pt x="422" y="354"/>
                    </a:lnTo>
                    <a:lnTo>
                      <a:pt x="482" y="335"/>
                    </a:lnTo>
                    <a:lnTo>
                      <a:pt x="532" y="317"/>
                    </a:lnTo>
                    <a:lnTo>
                      <a:pt x="556" y="306"/>
                    </a:lnTo>
                    <a:lnTo>
                      <a:pt x="582" y="295"/>
                    </a:lnTo>
                    <a:lnTo>
                      <a:pt x="609" y="286"/>
                    </a:lnTo>
                    <a:lnTo>
                      <a:pt x="639" y="280"/>
                    </a:lnTo>
                    <a:lnTo>
                      <a:pt x="670" y="276"/>
                    </a:lnTo>
                    <a:lnTo>
                      <a:pt x="698" y="274"/>
                    </a:lnTo>
                    <a:lnTo>
                      <a:pt x="729" y="275"/>
                    </a:lnTo>
                    <a:lnTo>
                      <a:pt x="759" y="277"/>
                    </a:lnTo>
                    <a:lnTo>
                      <a:pt x="777" y="269"/>
                    </a:lnTo>
                    <a:lnTo>
                      <a:pt x="796" y="259"/>
                    </a:lnTo>
                    <a:lnTo>
                      <a:pt x="818" y="250"/>
                    </a:lnTo>
                    <a:lnTo>
                      <a:pt x="840" y="240"/>
                    </a:lnTo>
                    <a:lnTo>
                      <a:pt x="862" y="232"/>
                    </a:lnTo>
                    <a:lnTo>
                      <a:pt x="889" y="225"/>
                    </a:lnTo>
                    <a:lnTo>
                      <a:pt x="919" y="217"/>
                    </a:lnTo>
                    <a:lnTo>
                      <a:pt x="951" y="211"/>
                    </a:lnTo>
                    <a:lnTo>
                      <a:pt x="1145" y="156"/>
                    </a:lnTo>
                    <a:lnTo>
                      <a:pt x="1200" y="4"/>
                    </a:lnTo>
                    <a:lnTo>
                      <a:pt x="1214" y="0"/>
                    </a:lnTo>
                    <a:lnTo>
                      <a:pt x="1228" y="4"/>
                    </a:lnTo>
                    <a:lnTo>
                      <a:pt x="1241" y="15"/>
                    </a:lnTo>
                    <a:lnTo>
                      <a:pt x="1248" y="34"/>
                    </a:lnTo>
                    <a:lnTo>
                      <a:pt x="1268" y="166"/>
                    </a:lnTo>
                    <a:lnTo>
                      <a:pt x="1275" y="160"/>
                    </a:lnTo>
                    <a:lnTo>
                      <a:pt x="1303" y="158"/>
                    </a:lnTo>
                    <a:lnTo>
                      <a:pt x="1332" y="161"/>
                    </a:lnTo>
                    <a:lnTo>
                      <a:pt x="1359" y="164"/>
                    </a:lnTo>
                    <a:lnTo>
                      <a:pt x="1369" y="175"/>
                    </a:lnTo>
                    <a:lnTo>
                      <a:pt x="1377" y="186"/>
                    </a:lnTo>
                    <a:lnTo>
                      <a:pt x="1383" y="204"/>
                    </a:lnTo>
                    <a:lnTo>
                      <a:pt x="1385" y="218"/>
                    </a:lnTo>
                    <a:lnTo>
                      <a:pt x="1384" y="230"/>
                    </a:lnTo>
                    <a:lnTo>
                      <a:pt x="1397" y="226"/>
                    </a:lnTo>
                    <a:lnTo>
                      <a:pt x="1408" y="224"/>
                    </a:lnTo>
                    <a:lnTo>
                      <a:pt x="1421" y="231"/>
                    </a:lnTo>
                    <a:lnTo>
                      <a:pt x="1432" y="246"/>
                    </a:lnTo>
                    <a:lnTo>
                      <a:pt x="1435" y="258"/>
                    </a:lnTo>
                    <a:lnTo>
                      <a:pt x="1437" y="277"/>
                    </a:lnTo>
                    <a:lnTo>
                      <a:pt x="1435" y="294"/>
                    </a:lnTo>
                  </a:path>
                </a:pathLst>
              </a:custGeom>
              <a:solidFill>
                <a:srgbClr val="A0A0A0"/>
              </a:solidFill>
              <a:ln w="12700" cap="rnd" cmpd="sng">
                <a:noFill/>
                <a:prstDash val="solid"/>
                <a:round/>
                <a:headEnd type="none" w="med" len="med"/>
                <a:tailEnd type="none" w="med" len="med"/>
              </a:ln>
              <a:effectLst/>
            </p:spPr>
            <p:txBody>
              <a:bodyPr/>
              <a:lstStyle/>
              <a:p>
                <a:endParaRPr lang="en-US"/>
              </a:p>
            </p:txBody>
          </p:sp>
          <p:sp>
            <p:nvSpPr>
              <p:cNvPr id="36030" name="Freeform 190"/>
              <p:cNvSpPr>
                <a:spLocks/>
              </p:cNvSpPr>
              <p:nvPr/>
            </p:nvSpPr>
            <p:spPr bwMode="auto">
              <a:xfrm>
                <a:off x="2274" y="1331"/>
                <a:ext cx="121" cy="55"/>
              </a:xfrm>
              <a:custGeom>
                <a:avLst/>
                <a:gdLst/>
                <a:ahLst/>
                <a:cxnLst>
                  <a:cxn ang="0">
                    <a:pos x="0" y="42"/>
                  </a:cxn>
                  <a:cxn ang="0">
                    <a:pos x="120" y="0"/>
                  </a:cxn>
                  <a:cxn ang="0">
                    <a:pos x="120" y="11"/>
                  </a:cxn>
                  <a:cxn ang="0">
                    <a:pos x="0" y="54"/>
                  </a:cxn>
                  <a:cxn ang="0">
                    <a:pos x="0" y="42"/>
                  </a:cxn>
                </a:cxnLst>
                <a:rect l="0" t="0" r="r" b="b"/>
                <a:pathLst>
                  <a:path w="121" h="55">
                    <a:moveTo>
                      <a:pt x="0" y="42"/>
                    </a:moveTo>
                    <a:lnTo>
                      <a:pt x="120" y="0"/>
                    </a:lnTo>
                    <a:lnTo>
                      <a:pt x="120" y="11"/>
                    </a:lnTo>
                    <a:lnTo>
                      <a:pt x="0" y="54"/>
                    </a:lnTo>
                    <a:lnTo>
                      <a:pt x="0" y="42"/>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grpSp>
            <p:nvGrpSpPr>
              <p:cNvPr id="10" name="Group 191"/>
              <p:cNvGrpSpPr>
                <a:grpSpLocks/>
              </p:cNvGrpSpPr>
              <p:nvPr/>
            </p:nvGrpSpPr>
            <p:grpSpPr bwMode="auto">
              <a:xfrm>
                <a:off x="1347" y="939"/>
                <a:ext cx="1109" cy="490"/>
                <a:chOff x="1347" y="939"/>
                <a:chExt cx="1109" cy="490"/>
              </a:xfrm>
            </p:grpSpPr>
            <p:grpSp>
              <p:nvGrpSpPr>
                <p:cNvPr id="11" name="Group 192"/>
                <p:cNvGrpSpPr>
                  <a:grpSpLocks/>
                </p:cNvGrpSpPr>
                <p:nvPr/>
              </p:nvGrpSpPr>
              <p:grpSpPr bwMode="auto">
                <a:xfrm>
                  <a:off x="1347" y="939"/>
                  <a:ext cx="1050" cy="447"/>
                  <a:chOff x="1347" y="939"/>
                  <a:chExt cx="1050" cy="447"/>
                </a:xfrm>
              </p:grpSpPr>
              <p:sp>
                <p:nvSpPr>
                  <p:cNvPr id="36033" name="Freeform 193"/>
                  <p:cNvSpPr>
                    <a:spLocks/>
                  </p:cNvSpPr>
                  <p:nvPr/>
                </p:nvSpPr>
                <p:spPr bwMode="auto">
                  <a:xfrm>
                    <a:off x="1843" y="1064"/>
                    <a:ext cx="430" cy="322"/>
                  </a:xfrm>
                  <a:custGeom>
                    <a:avLst/>
                    <a:gdLst/>
                    <a:ahLst/>
                    <a:cxnLst>
                      <a:cxn ang="0">
                        <a:pos x="188" y="119"/>
                      </a:cxn>
                      <a:cxn ang="0">
                        <a:pos x="429" y="309"/>
                      </a:cxn>
                      <a:cxn ang="0">
                        <a:pos x="429" y="321"/>
                      </a:cxn>
                      <a:cxn ang="0">
                        <a:pos x="360" y="289"/>
                      </a:cxn>
                      <a:cxn ang="0">
                        <a:pos x="266" y="237"/>
                      </a:cxn>
                      <a:cxn ang="0">
                        <a:pos x="159" y="171"/>
                      </a:cxn>
                      <a:cxn ang="0">
                        <a:pos x="90" y="126"/>
                      </a:cxn>
                      <a:cxn ang="0">
                        <a:pos x="0" y="66"/>
                      </a:cxn>
                      <a:cxn ang="0">
                        <a:pos x="82" y="0"/>
                      </a:cxn>
                      <a:cxn ang="0">
                        <a:pos x="188" y="119"/>
                      </a:cxn>
                    </a:cxnLst>
                    <a:rect l="0" t="0" r="r" b="b"/>
                    <a:pathLst>
                      <a:path w="430" h="322">
                        <a:moveTo>
                          <a:pt x="188" y="119"/>
                        </a:moveTo>
                        <a:lnTo>
                          <a:pt x="429" y="309"/>
                        </a:lnTo>
                        <a:lnTo>
                          <a:pt x="429" y="321"/>
                        </a:lnTo>
                        <a:lnTo>
                          <a:pt x="360" y="289"/>
                        </a:lnTo>
                        <a:lnTo>
                          <a:pt x="266" y="237"/>
                        </a:lnTo>
                        <a:lnTo>
                          <a:pt x="159" y="171"/>
                        </a:lnTo>
                        <a:lnTo>
                          <a:pt x="90" y="126"/>
                        </a:lnTo>
                        <a:lnTo>
                          <a:pt x="0" y="66"/>
                        </a:lnTo>
                        <a:lnTo>
                          <a:pt x="82" y="0"/>
                        </a:lnTo>
                        <a:lnTo>
                          <a:pt x="188" y="119"/>
                        </a:lnTo>
                      </a:path>
                    </a:pathLst>
                  </a:custGeom>
                  <a:solidFill>
                    <a:srgbClr val="606060"/>
                  </a:solidFill>
                  <a:ln w="12700" cap="rnd" cmpd="sng">
                    <a:noFill/>
                    <a:prstDash val="solid"/>
                    <a:round/>
                    <a:headEnd type="none" w="med" len="med"/>
                    <a:tailEnd type="none" w="med" len="med"/>
                  </a:ln>
                  <a:effectLst/>
                </p:spPr>
                <p:txBody>
                  <a:bodyPr/>
                  <a:lstStyle/>
                  <a:p>
                    <a:endParaRPr lang="en-US"/>
                  </a:p>
                </p:txBody>
              </p:sp>
              <p:grpSp>
                <p:nvGrpSpPr>
                  <p:cNvPr id="12" name="Group 194"/>
                  <p:cNvGrpSpPr>
                    <a:grpSpLocks/>
                  </p:cNvGrpSpPr>
                  <p:nvPr/>
                </p:nvGrpSpPr>
                <p:grpSpPr bwMode="auto">
                  <a:xfrm>
                    <a:off x="1347" y="939"/>
                    <a:ext cx="1046" cy="436"/>
                    <a:chOff x="1347" y="939"/>
                    <a:chExt cx="1046" cy="436"/>
                  </a:xfrm>
                </p:grpSpPr>
                <p:sp>
                  <p:nvSpPr>
                    <p:cNvPr id="36035" name="Freeform 195"/>
                    <p:cNvSpPr>
                      <a:spLocks/>
                    </p:cNvSpPr>
                    <p:nvPr/>
                  </p:nvSpPr>
                  <p:spPr bwMode="auto">
                    <a:xfrm>
                      <a:off x="1347" y="939"/>
                      <a:ext cx="1039" cy="426"/>
                    </a:xfrm>
                    <a:custGeom>
                      <a:avLst/>
                      <a:gdLst/>
                      <a:ahLst/>
                      <a:cxnLst>
                        <a:cxn ang="0">
                          <a:pos x="244" y="199"/>
                        </a:cxn>
                        <a:cxn ang="0">
                          <a:pos x="218" y="194"/>
                        </a:cxn>
                        <a:cxn ang="0">
                          <a:pos x="185" y="189"/>
                        </a:cxn>
                        <a:cxn ang="0">
                          <a:pos x="157" y="192"/>
                        </a:cxn>
                        <a:cxn ang="0">
                          <a:pos x="132" y="194"/>
                        </a:cxn>
                        <a:cxn ang="0">
                          <a:pos x="109" y="196"/>
                        </a:cxn>
                        <a:cxn ang="0">
                          <a:pos x="87" y="195"/>
                        </a:cxn>
                        <a:cxn ang="0">
                          <a:pos x="67" y="192"/>
                        </a:cxn>
                        <a:cxn ang="0">
                          <a:pos x="45" y="190"/>
                        </a:cxn>
                        <a:cxn ang="0">
                          <a:pos x="24" y="186"/>
                        </a:cxn>
                        <a:cxn ang="0">
                          <a:pos x="0" y="181"/>
                        </a:cxn>
                        <a:cxn ang="0">
                          <a:pos x="29" y="165"/>
                        </a:cxn>
                        <a:cxn ang="0">
                          <a:pos x="56" y="152"/>
                        </a:cxn>
                        <a:cxn ang="0">
                          <a:pos x="85" y="140"/>
                        </a:cxn>
                        <a:cxn ang="0">
                          <a:pos x="120" y="127"/>
                        </a:cxn>
                        <a:cxn ang="0">
                          <a:pos x="153" y="117"/>
                        </a:cxn>
                        <a:cxn ang="0">
                          <a:pos x="186" y="108"/>
                        </a:cxn>
                        <a:cxn ang="0">
                          <a:pos x="224" y="98"/>
                        </a:cxn>
                        <a:cxn ang="0">
                          <a:pos x="263" y="89"/>
                        </a:cxn>
                        <a:cxn ang="0">
                          <a:pos x="290" y="71"/>
                        </a:cxn>
                        <a:cxn ang="0">
                          <a:pos x="312" y="59"/>
                        </a:cxn>
                        <a:cxn ang="0">
                          <a:pos x="337" y="44"/>
                        </a:cxn>
                        <a:cxn ang="0">
                          <a:pos x="363" y="33"/>
                        </a:cxn>
                        <a:cxn ang="0">
                          <a:pos x="393" y="22"/>
                        </a:cxn>
                        <a:cxn ang="0">
                          <a:pos x="434" y="11"/>
                        </a:cxn>
                        <a:cxn ang="0">
                          <a:pos x="488" y="3"/>
                        </a:cxn>
                        <a:cxn ang="0">
                          <a:pos x="534" y="1"/>
                        </a:cxn>
                        <a:cxn ang="0">
                          <a:pos x="583" y="0"/>
                        </a:cxn>
                        <a:cxn ang="0">
                          <a:pos x="640" y="1"/>
                        </a:cxn>
                        <a:cxn ang="0">
                          <a:pos x="684" y="7"/>
                        </a:cxn>
                        <a:cxn ang="0">
                          <a:pos x="731" y="12"/>
                        </a:cxn>
                        <a:cxn ang="0">
                          <a:pos x="775" y="21"/>
                        </a:cxn>
                        <a:cxn ang="0">
                          <a:pos x="813" y="85"/>
                        </a:cxn>
                        <a:cxn ang="0">
                          <a:pos x="867" y="166"/>
                        </a:cxn>
                        <a:cxn ang="0">
                          <a:pos x="928" y="256"/>
                        </a:cxn>
                        <a:cxn ang="0">
                          <a:pos x="993" y="339"/>
                        </a:cxn>
                        <a:cxn ang="0">
                          <a:pos x="1038" y="386"/>
                        </a:cxn>
                        <a:cxn ang="0">
                          <a:pos x="923" y="425"/>
                        </a:cxn>
                        <a:cxn ang="0">
                          <a:pos x="853" y="372"/>
                        </a:cxn>
                        <a:cxn ang="0">
                          <a:pos x="764" y="320"/>
                        </a:cxn>
                        <a:cxn ang="0">
                          <a:pos x="671" y="267"/>
                        </a:cxn>
                        <a:cxn ang="0">
                          <a:pos x="588" y="210"/>
                        </a:cxn>
                        <a:cxn ang="0">
                          <a:pos x="511" y="179"/>
                        </a:cxn>
                        <a:cxn ang="0">
                          <a:pos x="479" y="192"/>
                        </a:cxn>
                        <a:cxn ang="0">
                          <a:pos x="456" y="197"/>
                        </a:cxn>
                        <a:cxn ang="0">
                          <a:pos x="431" y="201"/>
                        </a:cxn>
                        <a:cxn ang="0">
                          <a:pos x="403" y="204"/>
                        </a:cxn>
                        <a:cxn ang="0">
                          <a:pos x="377" y="207"/>
                        </a:cxn>
                        <a:cxn ang="0">
                          <a:pos x="351" y="209"/>
                        </a:cxn>
                        <a:cxn ang="0">
                          <a:pos x="327" y="208"/>
                        </a:cxn>
                        <a:cxn ang="0">
                          <a:pos x="297" y="205"/>
                        </a:cxn>
                        <a:cxn ang="0">
                          <a:pos x="274" y="203"/>
                        </a:cxn>
                        <a:cxn ang="0">
                          <a:pos x="244" y="199"/>
                        </a:cxn>
                      </a:cxnLst>
                      <a:rect l="0" t="0" r="r" b="b"/>
                      <a:pathLst>
                        <a:path w="1039" h="426">
                          <a:moveTo>
                            <a:pt x="244" y="199"/>
                          </a:moveTo>
                          <a:lnTo>
                            <a:pt x="218" y="194"/>
                          </a:lnTo>
                          <a:lnTo>
                            <a:pt x="185" y="189"/>
                          </a:lnTo>
                          <a:lnTo>
                            <a:pt x="157" y="192"/>
                          </a:lnTo>
                          <a:lnTo>
                            <a:pt x="132" y="194"/>
                          </a:lnTo>
                          <a:lnTo>
                            <a:pt x="109" y="196"/>
                          </a:lnTo>
                          <a:lnTo>
                            <a:pt x="87" y="195"/>
                          </a:lnTo>
                          <a:lnTo>
                            <a:pt x="67" y="192"/>
                          </a:lnTo>
                          <a:lnTo>
                            <a:pt x="45" y="190"/>
                          </a:lnTo>
                          <a:lnTo>
                            <a:pt x="24" y="186"/>
                          </a:lnTo>
                          <a:lnTo>
                            <a:pt x="0" y="181"/>
                          </a:lnTo>
                          <a:lnTo>
                            <a:pt x="29" y="165"/>
                          </a:lnTo>
                          <a:lnTo>
                            <a:pt x="56" y="152"/>
                          </a:lnTo>
                          <a:lnTo>
                            <a:pt x="85" y="140"/>
                          </a:lnTo>
                          <a:lnTo>
                            <a:pt x="120" y="127"/>
                          </a:lnTo>
                          <a:lnTo>
                            <a:pt x="153" y="117"/>
                          </a:lnTo>
                          <a:lnTo>
                            <a:pt x="186" y="108"/>
                          </a:lnTo>
                          <a:lnTo>
                            <a:pt x="224" y="98"/>
                          </a:lnTo>
                          <a:lnTo>
                            <a:pt x="263" y="89"/>
                          </a:lnTo>
                          <a:lnTo>
                            <a:pt x="290" y="71"/>
                          </a:lnTo>
                          <a:lnTo>
                            <a:pt x="312" y="59"/>
                          </a:lnTo>
                          <a:lnTo>
                            <a:pt x="337" y="44"/>
                          </a:lnTo>
                          <a:lnTo>
                            <a:pt x="363" y="33"/>
                          </a:lnTo>
                          <a:lnTo>
                            <a:pt x="393" y="22"/>
                          </a:lnTo>
                          <a:lnTo>
                            <a:pt x="434" y="11"/>
                          </a:lnTo>
                          <a:lnTo>
                            <a:pt x="488" y="3"/>
                          </a:lnTo>
                          <a:lnTo>
                            <a:pt x="534" y="1"/>
                          </a:lnTo>
                          <a:lnTo>
                            <a:pt x="583" y="0"/>
                          </a:lnTo>
                          <a:lnTo>
                            <a:pt x="640" y="1"/>
                          </a:lnTo>
                          <a:lnTo>
                            <a:pt x="684" y="7"/>
                          </a:lnTo>
                          <a:lnTo>
                            <a:pt x="731" y="12"/>
                          </a:lnTo>
                          <a:lnTo>
                            <a:pt x="775" y="21"/>
                          </a:lnTo>
                          <a:lnTo>
                            <a:pt x="813" y="85"/>
                          </a:lnTo>
                          <a:lnTo>
                            <a:pt x="867" y="166"/>
                          </a:lnTo>
                          <a:lnTo>
                            <a:pt x="928" y="256"/>
                          </a:lnTo>
                          <a:lnTo>
                            <a:pt x="993" y="339"/>
                          </a:lnTo>
                          <a:lnTo>
                            <a:pt x="1038" y="386"/>
                          </a:lnTo>
                          <a:lnTo>
                            <a:pt x="923" y="425"/>
                          </a:lnTo>
                          <a:lnTo>
                            <a:pt x="853" y="372"/>
                          </a:lnTo>
                          <a:lnTo>
                            <a:pt x="764" y="320"/>
                          </a:lnTo>
                          <a:lnTo>
                            <a:pt x="671" y="267"/>
                          </a:lnTo>
                          <a:lnTo>
                            <a:pt x="588" y="210"/>
                          </a:lnTo>
                          <a:lnTo>
                            <a:pt x="511" y="179"/>
                          </a:lnTo>
                          <a:lnTo>
                            <a:pt x="479" y="192"/>
                          </a:lnTo>
                          <a:lnTo>
                            <a:pt x="456" y="197"/>
                          </a:lnTo>
                          <a:lnTo>
                            <a:pt x="431" y="201"/>
                          </a:lnTo>
                          <a:lnTo>
                            <a:pt x="403" y="204"/>
                          </a:lnTo>
                          <a:lnTo>
                            <a:pt x="377" y="207"/>
                          </a:lnTo>
                          <a:lnTo>
                            <a:pt x="351" y="209"/>
                          </a:lnTo>
                          <a:lnTo>
                            <a:pt x="327" y="208"/>
                          </a:lnTo>
                          <a:lnTo>
                            <a:pt x="297" y="205"/>
                          </a:lnTo>
                          <a:lnTo>
                            <a:pt x="274" y="203"/>
                          </a:lnTo>
                          <a:lnTo>
                            <a:pt x="244" y="199"/>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sp>
                  <p:nvSpPr>
                    <p:cNvPr id="36036" name="Freeform 196"/>
                    <p:cNvSpPr>
                      <a:spLocks/>
                    </p:cNvSpPr>
                    <p:nvPr/>
                  </p:nvSpPr>
                  <p:spPr bwMode="auto">
                    <a:xfrm>
                      <a:off x="1357" y="943"/>
                      <a:ext cx="1036" cy="432"/>
                    </a:xfrm>
                    <a:custGeom>
                      <a:avLst/>
                      <a:gdLst/>
                      <a:ahLst/>
                      <a:cxnLst>
                        <a:cxn ang="0">
                          <a:pos x="243" y="200"/>
                        </a:cxn>
                        <a:cxn ang="0">
                          <a:pos x="217" y="194"/>
                        </a:cxn>
                        <a:cxn ang="0">
                          <a:pos x="184" y="189"/>
                        </a:cxn>
                        <a:cxn ang="0">
                          <a:pos x="157" y="193"/>
                        </a:cxn>
                        <a:cxn ang="0">
                          <a:pos x="132" y="195"/>
                        </a:cxn>
                        <a:cxn ang="0">
                          <a:pos x="109" y="197"/>
                        </a:cxn>
                        <a:cxn ang="0">
                          <a:pos x="87" y="196"/>
                        </a:cxn>
                        <a:cxn ang="0">
                          <a:pos x="67" y="193"/>
                        </a:cxn>
                        <a:cxn ang="0">
                          <a:pos x="45" y="191"/>
                        </a:cxn>
                        <a:cxn ang="0">
                          <a:pos x="23" y="187"/>
                        </a:cxn>
                        <a:cxn ang="0">
                          <a:pos x="0" y="182"/>
                        </a:cxn>
                        <a:cxn ang="0">
                          <a:pos x="29" y="165"/>
                        </a:cxn>
                        <a:cxn ang="0">
                          <a:pos x="55" y="153"/>
                        </a:cxn>
                        <a:cxn ang="0">
                          <a:pos x="85" y="140"/>
                        </a:cxn>
                        <a:cxn ang="0">
                          <a:pos x="120" y="127"/>
                        </a:cxn>
                        <a:cxn ang="0">
                          <a:pos x="152" y="118"/>
                        </a:cxn>
                        <a:cxn ang="0">
                          <a:pos x="186" y="109"/>
                        </a:cxn>
                        <a:cxn ang="0">
                          <a:pos x="223" y="98"/>
                        </a:cxn>
                        <a:cxn ang="0">
                          <a:pos x="262" y="89"/>
                        </a:cxn>
                        <a:cxn ang="0">
                          <a:pos x="289" y="72"/>
                        </a:cxn>
                        <a:cxn ang="0">
                          <a:pos x="311" y="60"/>
                        </a:cxn>
                        <a:cxn ang="0">
                          <a:pos x="336" y="45"/>
                        </a:cxn>
                        <a:cxn ang="0">
                          <a:pos x="362" y="33"/>
                        </a:cxn>
                        <a:cxn ang="0">
                          <a:pos x="392" y="22"/>
                        </a:cxn>
                        <a:cxn ang="0">
                          <a:pos x="432" y="12"/>
                        </a:cxn>
                        <a:cxn ang="0">
                          <a:pos x="486" y="4"/>
                        </a:cxn>
                        <a:cxn ang="0">
                          <a:pos x="533" y="1"/>
                        </a:cxn>
                        <a:cxn ang="0">
                          <a:pos x="582" y="0"/>
                        </a:cxn>
                        <a:cxn ang="0">
                          <a:pos x="638" y="1"/>
                        </a:cxn>
                        <a:cxn ang="0">
                          <a:pos x="683" y="7"/>
                        </a:cxn>
                        <a:cxn ang="0">
                          <a:pos x="730" y="12"/>
                        </a:cxn>
                        <a:cxn ang="0">
                          <a:pos x="773" y="22"/>
                        </a:cxn>
                        <a:cxn ang="0">
                          <a:pos x="811" y="85"/>
                        </a:cxn>
                        <a:cxn ang="0">
                          <a:pos x="864" y="167"/>
                        </a:cxn>
                        <a:cxn ang="0">
                          <a:pos x="926" y="257"/>
                        </a:cxn>
                        <a:cxn ang="0">
                          <a:pos x="990" y="340"/>
                        </a:cxn>
                        <a:cxn ang="0">
                          <a:pos x="1035" y="387"/>
                        </a:cxn>
                        <a:cxn ang="0">
                          <a:pos x="914" y="431"/>
                        </a:cxn>
                        <a:cxn ang="0">
                          <a:pos x="830" y="388"/>
                        </a:cxn>
                        <a:cxn ang="0">
                          <a:pos x="741" y="336"/>
                        </a:cxn>
                        <a:cxn ang="0">
                          <a:pos x="650" y="280"/>
                        </a:cxn>
                        <a:cxn ang="0">
                          <a:pos x="573" y="229"/>
                        </a:cxn>
                        <a:cxn ang="0">
                          <a:pos x="508" y="188"/>
                        </a:cxn>
                        <a:cxn ang="0">
                          <a:pos x="478" y="193"/>
                        </a:cxn>
                        <a:cxn ang="0">
                          <a:pos x="455" y="197"/>
                        </a:cxn>
                        <a:cxn ang="0">
                          <a:pos x="430" y="202"/>
                        </a:cxn>
                        <a:cxn ang="0">
                          <a:pos x="402" y="205"/>
                        </a:cxn>
                        <a:cxn ang="0">
                          <a:pos x="376" y="207"/>
                        </a:cxn>
                        <a:cxn ang="0">
                          <a:pos x="349" y="209"/>
                        </a:cxn>
                        <a:cxn ang="0">
                          <a:pos x="326" y="208"/>
                        </a:cxn>
                        <a:cxn ang="0">
                          <a:pos x="296" y="205"/>
                        </a:cxn>
                        <a:cxn ang="0">
                          <a:pos x="273" y="203"/>
                        </a:cxn>
                        <a:cxn ang="0">
                          <a:pos x="243" y="200"/>
                        </a:cxn>
                      </a:cxnLst>
                      <a:rect l="0" t="0" r="r" b="b"/>
                      <a:pathLst>
                        <a:path w="1036" h="432">
                          <a:moveTo>
                            <a:pt x="243" y="200"/>
                          </a:moveTo>
                          <a:lnTo>
                            <a:pt x="217" y="194"/>
                          </a:lnTo>
                          <a:lnTo>
                            <a:pt x="184" y="189"/>
                          </a:lnTo>
                          <a:lnTo>
                            <a:pt x="157" y="193"/>
                          </a:lnTo>
                          <a:lnTo>
                            <a:pt x="132" y="195"/>
                          </a:lnTo>
                          <a:lnTo>
                            <a:pt x="109" y="197"/>
                          </a:lnTo>
                          <a:lnTo>
                            <a:pt x="87" y="196"/>
                          </a:lnTo>
                          <a:lnTo>
                            <a:pt x="67" y="193"/>
                          </a:lnTo>
                          <a:lnTo>
                            <a:pt x="45" y="191"/>
                          </a:lnTo>
                          <a:lnTo>
                            <a:pt x="23" y="187"/>
                          </a:lnTo>
                          <a:lnTo>
                            <a:pt x="0" y="182"/>
                          </a:lnTo>
                          <a:lnTo>
                            <a:pt x="29" y="165"/>
                          </a:lnTo>
                          <a:lnTo>
                            <a:pt x="55" y="153"/>
                          </a:lnTo>
                          <a:lnTo>
                            <a:pt x="85" y="140"/>
                          </a:lnTo>
                          <a:lnTo>
                            <a:pt x="120" y="127"/>
                          </a:lnTo>
                          <a:lnTo>
                            <a:pt x="152" y="118"/>
                          </a:lnTo>
                          <a:lnTo>
                            <a:pt x="186" y="109"/>
                          </a:lnTo>
                          <a:lnTo>
                            <a:pt x="223" y="98"/>
                          </a:lnTo>
                          <a:lnTo>
                            <a:pt x="262" y="89"/>
                          </a:lnTo>
                          <a:lnTo>
                            <a:pt x="289" y="72"/>
                          </a:lnTo>
                          <a:lnTo>
                            <a:pt x="311" y="60"/>
                          </a:lnTo>
                          <a:lnTo>
                            <a:pt x="336" y="45"/>
                          </a:lnTo>
                          <a:lnTo>
                            <a:pt x="362" y="33"/>
                          </a:lnTo>
                          <a:lnTo>
                            <a:pt x="392" y="22"/>
                          </a:lnTo>
                          <a:lnTo>
                            <a:pt x="432" y="12"/>
                          </a:lnTo>
                          <a:lnTo>
                            <a:pt x="486" y="4"/>
                          </a:lnTo>
                          <a:lnTo>
                            <a:pt x="533" y="1"/>
                          </a:lnTo>
                          <a:lnTo>
                            <a:pt x="582" y="0"/>
                          </a:lnTo>
                          <a:lnTo>
                            <a:pt x="638" y="1"/>
                          </a:lnTo>
                          <a:lnTo>
                            <a:pt x="683" y="7"/>
                          </a:lnTo>
                          <a:lnTo>
                            <a:pt x="730" y="12"/>
                          </a:lnTo>
                          <a:lnTo>
                            <a:pt x="773" y="22"/>
                          </a:lnTo>
                          <a:lnTo>
                            <a:pt x="811" y="85"/>
                          </a:lnTo>
                          <a:lnTo>
                            <a:pt x="864" y="167"/>
                          </a:lnTo>
                          <a:lnTo>
                            <a:pt x="926" y="257"/>
                          </a:lnTo>
                          <a:lnTo>
                            <a:pt x="990" y="340"/>
                          </a:lnTo>
                          <a:lnTo>
                            <a:pt x="1035" y="387"/>
                          </a:lnTo>
                          <a:lnTo>
                            <a:pt x="914" y="431"/>
                          </a:lnTo>
                          <a:lnTo>
                            <a:pt x="830" y="388"/>
                          </a:lnTo>
                          <a:lnTo>
                            <a:pt x="741" y="336"/>
                          </a:lnTo>
                          <a:lnTo>
                            <a:pt x="650" y="280"/>
                          </a:lnTo>
                          <a:lnTo>
                            <a:pt x="573" y="229"/>
                          </a:lnTo>
                          <a:lnTo>
                            <a:pt x="508" y="188"/>
                          </a:lnTo>
                          <a:lnTo>
                            <a:pt x="478" y="193"/>
                          </a:lnTo>
                          <a:lnTo>
                            <a:pt x="455" y="197"/>
                          </a:lnTo>
                          <a:lnTo>
                            <a:pt x="430" y="202"/>
                          </a:lnTo>
                          <a:lnTo>
                            <a:pt x="402" y="205"/>
                          </a:lnTo>
                          <a:lnTo>
                            <a:pt x="376" y="207"/>
                          </a:lnTo>
                          <a:lnTo>
                            <a:pt x="349" y="209"/>
                          </a:lnTo>
                          <a:lnTo>
                            <a:pt x="326" y="208"/>
                          </a:lnTo>
                          <a:lnTo>
                            <a:pt x="296" y="205"/>
                          </a:lnTo>
                          <a:lnTo>
                            <a:pt x="273" y="203"/>
                          </a:lnTo>
                          <a:lnTo>
                            <a:pt x="243" y="200"/>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grpSp>
              <p:sp>
                <p:nvSpPr>
                  <p:cNvPr id="36037" name="Freeform 197"/>
                  <p:cNvSpPr>
                    <a:spLocks/>
                  </p:cNvSpPr>
                  <p:nvPr/>
                </p:nvSpPr>
                <p:spPr bwMode="auto">
                  <a:xfrm>
                    <a:off x="1864" y="1052"/>
                    <a:ext cx="198" cy="85"/>
                  </a:xfrm>
                  <a:custGeom>
                    <a:avLst/>
                    <a:gdLst/>
                    <a:ahLst/>
                    <a:cxnLst>
                      <a:cxn ang="0">
                        <a:pos x="0" y="84"/>
                      </a:cxn>
                      <a:cxn ang="0">
                        <a:pos x="26" y="60"/>
                      </a:cxn>
                      <a:cxn ang="0">
                        <a:pos x="49" y="41"/>
                      </a:cxn>
                      <a:cxn ang="0">
                        <a:pos x="75" y="25"/>
                      </a:cxn>
                      <a:cxn ang="0">
                        <a:pos x="99" y="14"/>
                      </a:cxn>
                      <a:cxn ang="0">
                        <a:pos x="126" y="5"/>
                      </a:cxn>
                      <a:cxn ang="0">
                        <a:pos x="148" y="2"/>
                      </a:cxn>
                      <a:cxn ang="0">
                        <a:pos x="171" y="0"/>
                      </a:cxn>
                      <a:cxn ang="0">
                        <a:pos x="197" y="2"/>
                      </a:cxn>
                    </a:cxnLst>
                    <a:rect l="0" t="0" r="r" b="b"/>
                    <a:pathLst>
                      <a:path w="198" h="85">
                        <a:moveTo>
                          <a:pt x="0" y="84"/>
                        </a:moveTo>
                        <a:lnTo>
                          <a:pt x="26" y="60"/>
                        </a:lnTo>
                        <a:lnTo>
                          <a:pt x="49" y="41"/>
                        </a:lnTo>
                        <a:lnTo>
                          <a:pt x="75" y="25"/>
                        </a:lnTo>
                        <a:lnTo>
                          <a:pt x="99" y="14"/>
                        </a:lnTo>
                        <a:lnTo>
                          <a:pt x="126" y="5"/>
                        </a:lnTo>
                        <a:lnTo>
                          <a:pt x="148" y="2"/>
                        </a:lnTo>
                        <a:lnTo>
                          <a:pt x="171" y="0"/>
                        </a:lnTo>
                        <a:lnTo>
                          <a:pt x="197" y="2"/>
                        </a:lnTo>
                      </a:path>
                    </a:pathLst>
                  </a:custGeom>
                  <a:noFill/>
                  <a:ln w="12700" cap="rnd" cmpd="sng">
                    <a:solidFill>
                      <a:srgbClr val="606060"/>
                    </a:solidFill>
                    <a:prstDash val="solid"/>
                    <a:round/>
                    <a:headEnd type="none" w="med" len="med"/>
                    <a:tailEnd type="none" w="med" len="med"/>
                  </a:ln>
                  <a:effectLst/>
                </p:spPr>
                <p:txBody>
                  <a:bodyPr/>
                  <a:lstStyle/>
                  <a:p>
                    <a:endParaRPr lang="en-US"/>
                  </a:p>
                </p:txBody>
              </p:sp>
              <p:grpSp>
                <p:nvGrpSpPr>
                  <p:cNvPr id="13" name="Group 198"/>
                  <p:cNvGrpSpPr>
                    <a:grpSpLocks/>
                  </p:cNvGrpSpPr>
                  <p:nvPr/>
                </p:nvGrpSpPr>
                <p:grpSpPr bwMode="auto">
                  <a:xfrm>
                    <a:off x="2034" y="963"/>
                    <a:ext cx="363" cy="390"/>
                    <a:chOff x="2034" y="963"/>
                    <a:chExt cx="363" cy="390"/>
                  </a:xfrm>
                </p:grpSpPr>
                <p:sp>
                  <p:nvSpPr>
                    <p:cNvPr id="36039" name="Freeform 199"/>
                    <p:cNvSpPr>
                      <a:spLocks/>
                    </p:cNvSpPr>
                    <p:nvPr/>
                  </p:nvSpPr>
                  <p:spPr bwMode="auto">
                    <a:xfrm>
                      <a:off x="2034" y="963"/>
                      <a:ext cx="363" cy="390"/>
                    </a:xfrm>
                    <a:custGeom>
                      <a:avLst/>
                      <a:gdLst/>
                      <a:ahLst/>
                      <a:cxnLst>
                        <a:cxn ang="0">
                          <a:pos x="102" y="0"/>
                        </a:cxn>
                        <a:cxn ang="0">
                          <a:pos x="362" y="369"/>
                        </a:cxn>
                        <a:cxn ang="0">
                          <a:pos x="308" y="389"/>
                        </a:cxn>
                        <a:cxn ang="0">
                          <a:pos x="0" y="21"/>
                        </a:cxn>
                        <a:cxn ang="0">
                          <a:pos x="102" y="0"/>
                        </a:cxn>
                      </a:cxnLst>
                      <a:rect l="0" t="0" r="r" b="b"/>
                      <a:pathLst>
                        <a:path w="363" h="390">
                          <a:moveTo>
                            <a:pt x="102" y="0"/>
                          </a:moveTo>
                          <a:lnTo>
                            <a:pt x="362" y="369"/>
                          </a:lnTo>
                          <a:lnTo>
                            <a:pt x="308" y="389"/>
                          </a:lnTo>
                          <a:lnTo>
                            <a:pt x="0" y="21"/>
                          </a:lnTo>
                          <a:lnTo>
                            <a:pt x="102" y="0"/>
                          </a:lnTo>
                        </a:path>
                      </a:pathLst>
                    </a:custGeom>
                    <a:solidFill>
                      <a:srgbClr val="A0A0A0"/>
                    </a:solidFill>
                    <a:ln w="12700" cap="rnd" cmpd="sng">
                      <a:solidFill>
                        <a:srgbClr val="A0A0A0"/>
                      </a:solidFill>
                      <a:prstDash val="solid"/>
                      <a:round/>
                      <a:headEnd type="none" w="med" len="med"/>
                      <a:tailEnd type="none" w="med" len="med"/>
                    </a:ln>
                    <a:effectLst/>
                  </p:spPr>
                  <p:txBody>
                    <a:bodyPr/>
                    <a:lstStyle/>
                    <a:p>
                      <a:endParaRPr lang="en-US"/>
                    </a:p>
                  </p:txBody>
                </p:sp>
                <p:grpSp>
                  <p:nvGrpSpPr>
                    <p:cNvPr id="14" name="Group 200"/>
                    <p:cNvGrpSpPr>
                      <a:grpSpLocks/>
                    </p:cNvGrpSpPr>
                    <p:nvPr/>
                  </p:nvGrpSpPr>
                  <p:grpSpPr bwMode="auto">
                    <a:xfrm>
                      <a:off x="2150" y="1055"/>
                      <a:ext cx="183" cy="238"/>
                      <a:chOff x="2150" y="1055"/>
                      <a:chExt cx="183" cy="238"/>
                    </a:xfrm>
                  </p:grpSpPr>
                  <p:sp>
                    <p:nvSpPr>
                      <p:cNvPr id="36041" name="Line 201"/>
                      <p:cNvSpPr>
                        <a:spLocks noChangeShapeType="1"/>
                      </p:cNvSpPr>
                      <p:nvPr/>
                    </p:nvSpPr>
                    <p:spPr bwMode="auto">
                      <a:xfrm flipV="1">
                        <a:off x="2150" y="1055"/>
                        <a:ext cx="55" cy="55"/>
                      </a:xfrm>
                      <a:prstGeom prst="line">
                        <a:avLst/>
                      </a:prstGeom>
                      <a:noFill/>
                      <a:ln w="12700">
                        <a:solidFill>
                          <a:srgbClr val="404040"/>
                        </a:solidFill>
                        <a:round/>
                        <a:headEnd/>
                        <a:tailEnd/>
                      </a:ln>
                      <a:effectLst/>
                    </p:spPr>
                    <p:txBody>
                      <a:bodyPr wrap="none" anchor="ctr"/>
                      <a:lstStyle/>
                      <a:p>
                        <a:endParaRPr lang="en-US"/>
                      </a:p>
                    </p:txBody>
                  </p:sp>
                  <p:sp>
                    <p:nvSpPr>
                      <p:cNvPr id="36042" name="Line 202"/>
                      <p:cNvSpPr>
                        <a:spLocks noChangeShapeType="1"/>
                      </p:cNvSpPr>
                      <p:nvPr/>
                    </p:nvSpPr>
                    <p:spPr bwMode="auto">
                      <a:xfrm flipV="1">
                        <a:off x="2232" y="1157"/>
                        <a:ext cx="40" cy="51"/>
                      </a:xfrm>
                      <a:prstGeom prst="line">
                        <a:avLst/>
                      </a:prstGeom>
                      <a:noFill/>
                      <a:ln w="12700">
                        <a:solidFill>
                          <a:srgbClr val="404040"/>
                        </a:solidFill>
                        <a:round/>
                        <a:headEnd/>
                        <a:tailEnd/>
                      </a:ln>
                      <a:effectLst/>
                    </p:spPr>
                    <p:txBody>
                      <a:bodyPr wrap="none" anchor="ctr"/>
                      <a:lstStyle/>
                      <a:p>
                        <a:endParaRPr lang="en-US"/>
                      </a:p>
                    </p:txBody>
                  </p:sp>
                  <p:sp>
                    <p:nvSpPr>
                      <p:cNvPr id="36043" name="Line 203"/>
                      <p:cNvSpPr>
                        <a:spLocks noChangeShapeType="1"/>
                      </p:cNvSpPr>
                      <p:nvPr/>
                    </p:nvSpPr>
                    <p:spPr bwMode="auto">
                      <a:xfrm flipV="1">
                        <a:off x="2302" y="1244"/>
                        <a:ext cx="31" cy="49"/>
                      </a:xfrm>
                      <a:prstGeom prst="line">
                        <a:avLst/>
                      </a:prstGeom>
                      <a:noFill/>
                      <a:ln w="12700">
                        <a:solidFill>
                          <a:srgbClr val="404040"/>
                        </a:solidFill>
                        <a:round/>
                        <a:headEnd/>
                        <a:tailEnd/>
                      </a:ln>
                      <a:effectLst/>
                    </p:spPr>
                    <p:txBody>
                      <a:bodyPr wrap="none" anchor="ctr"/>
                      <a:lstStyle/>
                      <a:p>
                        <a:endParaRPr lang="en-US"/>
                      </a:p>
                    </p:txBody>
                  </p:sp>
                </p:grpSp>
              </p:grpSp>
              <p:sp>
                <p:nvSpPr>
                  <p:cNvPr id="36044" name="Freeform 204"/>
                  <p:cNvSpPr>
                    <a:spLocks/>
                  </p:cNvSpPr>
                  <p:nvPr/>
                </p:nvSpPr>
                <p:spPr bwMode="auto">
                  <a:xfrm>
                    <a:off x="2030" y="983"/>
                    <a:ext cx="311" cy="373"/>
                  </a:xfrm>
                  <a:custGeom>
                    <a:avLst/>
                    <a:gdLst/>
                    <a:ahLst/>
                    <a:cxnLst>
                      <a:cxn ang="0">
                        <a:pos x="0" y="0"/>
                      </a:cxn>
                      <a:cxn ang="0">
                        <a:pos x="310" y="366"/>
                      </a:cxn>
                      <a:cxn ang="0">
                        <a:pos x="302" y="372"/>
                      </a:cxn>
                      <a:cxn ang="0">
                        <a:pos x="0" y="14"/>
                      </a:cxn>
                      <a:cxn ang="0">
                        <a:pos x="0" y="0"/>
                      </a:cxn>
                    </a:cxnLst>
                    <a:rect l="0" t="0" r="r" b="b"/>
                    <a:pathLst>
                      <a:path w="311" h="373">
                        <a:moveTo>
                          <a:pt x="0" y="0"/>
                        </a:moveTo>
                        <a:lnTo>
                          <a:pt x="310" y="366"/>
                        </a:lnTo>
                        <a:lnTo>
                          <a:pt x="302" y="372"/>
                        </a:lnTo>
                        <a:lnTo>
                          <a:pt x="0" y="14"/>
                        </a:lnTo>
                        <a:lnTo>
                          <a:pt x="0" y="0"/>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grpSp>
            <p:grpSp>
              <p:nvGrpSpPr>
                <p:cNvPr id="15" name="Group 205"/>
                <p:cNvGrpSpPr>
                  <a:grpSpLocks/>
                </p:cNvGrpSpPr>
                <p:nvPr/>
              </p:nvGrpSpPr>
              <p:grpSpPr bwMode="auto">
                <a:xfrm>
                  <a:off x="2217" y="1296"/>
                  <a:ext cx="239" cy="133"/>
                  <a:chOff x="2217" y="1296"/>
                  <a:chExt cx="239" cy="133"/>
                </a:xfrm>
              </p:grpSpPr>
              <p:sp>
                <p:nvSpPr>
                  <p:cNvPr id="36046" name="Freeform 206"/>
                  <p:cNvSpPr>
                    <a:spLocks/>
                  </p:cNvSpPr>
                  <p:nvPr/>
                </p:nvSpPr>
                <p:spPr bwMode="auto">
                  <a:xfrm>
                    <a:off x="2224" y="1375"/>
                    <a:ext cx="32" cy="54"/>
                  </a:xfrm>
                  <a:custGeom>
                    <a:avLst/>
                    <a:gdLst/>
                    <a:ahLst/>
                    <a:cxnLst>
                      <a:cxn ang="0">
                        <a:pos x="14" y="0"/>
                      </a:cxn>
                      <a:cxn ang="0">
                        <a:pos x="24" y="24"/>
                      </a:cxn>
                      <a:cxn ang="0">
                        <a:pos x="31" y="53"/>
                      </a:cxn>
                      <a:cxn ang="0">
                        <a:pos x="25" y="49"/>
                      </a:cxn>
                      <a:cxn ang="0">
                        <a:pos x="17" y="47"/>
                      </a:cxn>
                      <a:cxn ang="0">
                        <a:pos x="11" y="45"/>
                      </a:cxn>
                      <a:cxn ang="0">
                        <a:pos x="5" y="43"/>
                      </a:cxn>
                      <a:cxn ang="0">
                        <a:pos x="0" y="29"/>
                      </a:cxn>
                      <a:cxn ang="0">
                        <a:pos x="5" y="21"/>
                      </a:cxn>
                      <a:cxn ang="0">
                        <a:pos x="8" y="14"/>
                      </a:cxn>
                      <a:cxn ang="0">
                        <a:pos x="11" y="8"/>
                      </a:cxn>
                      <a:cxn ang="0">
                        <a:pos x="14" y="0"/>
                      </a:cxn>
                    </a:cxnLst>
                    <a:rect l="0" t="0" r="r" b="b"/>
                    <a:pathLst>
                      <a:path w="32" h="54">
                        <a:moveTo>
                          <a:pt x="14" y="0"/>
                        </a:moveTo>
                        <a:lnTo>
                          <a:pt x="24" y="24"/>
                        </a:lnTo>
                        <a:lnTo>
                          <a:pt x="31" y="53"/>
                        </a:lnTo>
                        <a:lnTo>
                          <a:pt x="25" y="49"/>
                        </a:lnTo>
                        <a:lnTo>
                          <a:pt x="17" y="47"/>
                        </a:lnTo>
                        <a:lnTo>
                          <a:pt x="11" y="45"/>
                        </a:lnTo>
                        <a:lnTo>
                          <a:pt x="5" y="43"/>
                        </a:lnTo>
                        <a:lnTo>
                          <a:pt x="0" y="29"/>
                        </a:lnTo>
                        <a:lnTo>
                          <a:pt x="5" y="21"/>
                        </a:lnTo>
                        <a:lnTo>
                          <a:pt x="8" y="14"/>
                        </a:lnTo>
                        <a:lnTo>
                          <a:pt x="11" y="8"/>
                        </a:lnTo>
                        <a:lnTo>
                          <a:pt x="14" y="0"/>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36047" name="Freeform 207"/>
                  <p:cNvSpPr>
                    <a:spLocks/>
                  </p:cNvSpPr>
                  <p:nvPr/>
                </p:nvSpPr>
                <p:spPr bwMode="auto">
                  <a:xfrm>
                    <a:off x="2217" y="1315"/>
                    <a:ext cx="239" cy="102"/>
                  </a:xfrm>
                  <a:custGeom>
                    <a:avLst/>
                    <a:gdLst/>
                    <a:ahLst/>
                    <a:cxnLst>
                      <a:cxn ang="0">
                        <a:pos x="1" y="90"/>
                      </a:cxn>
                      <a:cxn ang="0">
                        <a:pos x="24" y="78"/>
                      </a:cxn>
                      <a:cxn ang="0">
                        <a:pos x="236" y="0"/>
                      </a:cxn>
                      <a:cxn ang="0">
                        <a:pos x="238" y="3"/>
                      </a:cxn>
                      <a:cxn ang="0">
                        <a:pos x="237" y="12"/>
                      </a:cxn>
                      <a:cxn ang="0">
                        <a:pos x="235" y="17"/>
                      </a:cxn>
                      <a:cxn ang="0">
                        <a:pos x="233" y="19"/>
                      </a:cxn>
                      <a:cxn ang="0">
                        <a:pos x="31" y="95"/>
                      </a:cxn>
                      <a:cxn ang="0">
                        <a:pos x="7" y="101"/>
                      </a:cxn>
                      <a:cxn ang="0">
                        <a:pos x="2" y="100"/>
                      </a:cxn>
                      <a:cxn ang="0">
                        <a:pos x="0" y="95"/>
                      </a:cxn>
                      <a:cxn ang="0">
                        <a:pos x="1" y="90"/>
                      </a:cxn>
                    </a:cxnLst>
                    <a:rect l="0" t="0" r="r" b="b"/>
                    <a:pathLst>
                      <a:path w="239" h="102">
                        <a:moveTo>
                          <a:pt x="1" y="90"/>
                        </a:moveTo>
                        <a:lnTo>
                          <a:pt x="24" y="78"/>
                        </a:lnTo>
                        <a:lnTo>
                          <a:pt x="236" y="0"/>
                        </a:lnTo>
                        <a:lnTo>
                          <a:pt x="238" y="3"/>
                        </a:lnTo>
                        <a:lnTo>
                          <a:pt x="237" y="12"/>
                        </a:lnTo>
                        <a:lnTo>
                          <a:pt x="235" y="17"/>
                        </a:lnTo>
                        <a:lnTo>
                          <a:pt x="233" y="19"/>
                        </a:lnTo>
                        <a:lnTo>
                          <a:pt x="31" y="95"/>
                        </a:lnTo>
                        <a:lnTo>
                          <a:pt x="7" y="101"/>
                        </a:lnTo>
                        <a:lnTo>
                          <a:pt x="2" y="100"/>
                        </a:lnTo>
                        <a:lnTo>
                          <a:pt x="0" y="95"/>
                        </a:lnTo>
                        <a:lnTo>
                          <a:pt x="1" y="90"/>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sp>
                <p:nvSpPr>
                  <p:cNvPr id="36048" name="Freeform 208"/>
                  <p:cNvSpPr>
                    <a:spLocks/>
                  </p:cNvSpPr>
                  <p:nvPr/>
                </p:nvSpPr>
                <p:spPr bwMode="auto">
                  <a:xfrm>
                    <a:off x="2409" y="1328"/>
                    <a:ext cx="46" cy="30"/>
                  </a:xfrm>
                  <a:custGeom>
                    <a:avLst/>
                    <a:gdLst/>
                    <a:ahLst/>
                    <a:cxnLst>
                      <a:cxn ang="0">
                        <a:pos x="0" y="15"/>
                      </a:cxn>
                      <a:cxn ang="0">
                        <a:pos x="19" y="29"/>
                      </a:cxn>
                      <a:cxn ang="0">
                        <a:pos x="45" y="20"/>
                      </a:cxn>
                      <a:cxn ang="0">
                        <a:pos x="45" y="0"/>
                      </a:cxn>
                      <a:cxn ang="0">
                        <a:pos x="0" y="15"/>
                      </a:cxn>
                    </a:cxnLst>
                    <a:rect l="0" t="0" r="r" b="b"/>
                    <a:pathLst>
                      <a:path w="46" h="30">
                        <a:moveTo>
                          <a:pt x="0" y="15"/>
                        </a:moveTo>
                        <a:lnTo>
                          <a:pt x="19" y="29"/>
                        </a:lnTo>
                        <a:lnTo>
                          <a:pt x="45" y="20"/>
                        </a:lnTo>
                        <a:lnTo>
                          <a:pt x="45" y="0"/>
                        </a:lnTo>
                        <a:lnTo>
                          <a:pt x="0" y="15"/>
                        </a:lnTo>
                      </a:path>
                    </a:pathLst>
                  </a:custGeom>
                  <a:solidFill>
                    <a:srgbClr val="800000"/>
                  </a:solidFill>
                  <a:ln w="12700" cap="rnd" cmpd="sng">
                    <a:noFill/>
                    <a:prstDash val="solid"/>
                    <a:round/>
                    <a:headEnd type="none" w="med" len="med"/>
                    <a:tailEnd type="none" w="med" len="med"/>
                  </a:ln>
                  <a:effectLst/>
                </p:spPr>
                <p:txBody>
                  <a:bodyPr/>
                  <a:lstStyle/>
                  <a:p>
                    <a:endParaRPr lang="en-US"/>
                  </a:p>
                </p:txBody>
              </p:sp>
              <p:sp>
                <p:nvSpPr>
                  <p:cNvPr id="36049" name="Freeform 209"/>
                  <p:cNvSpPr>
                    <a:spLocks/>
                  </p:cNvSpPr>
                  <p:nvPr/>
                </p:nvSpPr>
                <p:spPr bwMode="auto">
                  <a:xfrm>
                    <a:off x="2406" y="1296"/>
                    <a:ext cx="49" cy="36"/>
                  </a:xfrm>
                  <a:custGeom>
                    <a:avLst/>
                    <a:gdLst/>
                    <a:ahLst/>
                    <a:cxnLst>
                      <a:cxn ang="0">
                        <a:pos x="0" y="35"/>
                      </a:cxn>
                      <a:cxn ang="0">
                        <a:pos x="48" y="19"/>
                      </a:cxn>
                      <a:cxn ang="0">
                        <a:pos x="34" y="0"/>
                      </a:cxn>
                      <a:cxn ang="0">
                        <a:pos x="2" y="11"/>
                      </a:cxn>
                      <a:cxn ang="0">
                        <a:pos x="0" y="35"/>
                      </a:cxn>
                    </a:cxnLst>
                    <a:rect l="0" t="0" r="r" b="b"/>
                    <a:pathLst>
                      <a:path w="49" h="36">
                        <a:moveTo>
                          <a:pt x="0" y="35"/>
                        </a:moveTo>
                        <a:lnTo>
                          <a:pt x="48" y="19"/>
                        </a:lnTo>
                        <a:lnTo>
                          <a:pt x="34" y="0"/>
                        </a:lnTo>
                        <a:lnTo>
                          <a:pt x="2" y="11"/>
                        </a:lnTo>
                        <a:lnTo>
                          <a:pt x="0" y="35"/>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grpSp>
          </p:grpSp>
          <p:grpSp>
            <p:nvGrpSpPr>
              <p:cNvPr id="16" name="Group 210"/>
              <p:cNvGrpSpPr>
                <a:grpSpLocks/>
              </p:cNvGrpSpPr>
              <p:nvPr/>
            </p:nvGrpSpPr>
            <p:grpSpPr bwMode="auto">
              <a:xfrm>
                <a:off x="1134" y="505"/>
                <a:ext cx="1531" cy="704"/>
                <a:chOff x="1134" y="505"/>
                <a:chExt cx="1531" cy="704"/>
              </a:xfrm>
            </p:grpSpPr>
            <p:sp>
              <p:nvSpPr>
                <p:cNvPr id="36051" name="Freeform 211"/>
                <p:cNvSpPr>
                  <a:spLocks/>
                </p:cNvSpPr>
                <p:nvPr/>
              </p:nvSpPr>
              <p:spPr bwMode="auto">
                <a:xfrm>
                  <a:off x="1134" y="1109"/>
                  <a:ext cx="26" cy="100"/>
                </a:xfrm>
                <a:custGeom>
                  <a:avLst/>
                  <a:gdLst/>
                  <a:ahLst/>
                  <a:cxnLst>
                    <a:cxn ang="0">
                      <a:pos x="0" y="0"/>
                    </a:cxn>
                    <a:cxn ang="0">
                      <a:pos x="6" y="11"/>
                    </a:cxn>
                    <a:cxn ang="0">
                      <a:pos x="11" y="24"/>
                    </a:cxn>
                    <a:cxn ang="0">
                      <a:pos x="16" y="38"/>
                    </a:cxn>
                    <a:cxn ang="0">
                      <a:pos x="20" y="54"/>
                    </a:cxn>
                    <a:cxn ang="0">
                      <a:pos x="22" y="68"/>
                    </a:cxn>
                    <a:cxn ang="0">
                      <a:pos x="24" y="83"/>
                    </a:cxn>
                    <a:cxn ang="0">
                      <a:pos x="25" y="99"/>
                    </a:cxn>
                  </a:cxnLst>
                  <a:rect l="0" t="0" r="r" b="b"/>
                  <a:pathLst>
                    <a:path w="26" h="100">
                      <a:moveTo>
                        <a:pt x="0" y="0"/>
                      </a:moveTo>
                      <a:lnTo>
                        <a:pt x="6" y="11"/>
                      </a:lnTo>
                      <a:lnTo>
                        <a:pt x="11" y="24"/>
                      </a:lnTo>
                      <a:lnTo>
                        <a:pt x="16" y="38"/>
                      </a:lnTo>
                      <a:lnTo>
                        <a:pt x="20" y="54"/>
                      </a:lnTo>
                      <a:lnTo>
                        <a:pt x="22" y="68"/>
                      </a:lnTo>
                      <a:lnTo>
                        <a:pt x="24" y="83"/>
                      </a:lnTo>
                      <a:lnTo>
                        <a:pt x="25" y="99"/>
                      </a:lnTo>
                    </a:path>
                  </a:pathLst>
                </a:custGeom>
                <a:noFill/>
                <a:ln w="12700" cap="rnd" cmpd="sng">
                  <a:solidFill>
                    <a:srgbClr val="404040"/>
                  </a:solidFill>
                  <a:prstDash val="solid"/>
                  <a:round/>
                  <a:headEnd type="none" w="med" len="med"/>
                  <a:tailEnd type="none" w="med" len="med"/>
                </a:ln>
                <a:effectLst/>
              </p:spPr>
              <p:txBody>
                <a:bodyPr/>
                <a:lstStyle/>
                <a:p>
                  <a:endParaRPr lang="en-US"/>
                </a:p>
              </p:txBody>
            </p:sp>
            <p:grpSp>
              <p:nvGrpSpPr>
                <p:cNvPr id="17" name="Group 212"/>
                <p:cNvGrpSpPr>
                  <a:grpSpLocks/>
                </p:cNvGrpSpPr>
                <p:nvPr/>
              </p:nvGrpSpPr>
              <p:grpSpPr bwMode="auto">
                <a:xfrm>
                  <a:off x="1954" y="505"/>
                  <a:ext cx="711" cy="613"/>
                  <a:chOff x="1954" y="505"/>
                  <a:chExt cx="711" cy="613"/>
                </a:xfrm>
              </p:grpSpPr>
              <p:grpSp>
                <p:nvGrpSpPr>
                  <p:cNvPr id="18" name="Group 213"/>
                  <p:cNvGrpSpPr>
                    <a:grpSpLocks/>
                  </p:cNvGrpSpPr>
                  <p:nvPr/>
                </p:nvGrpSpPr>
                <p:grpSpPr bwMode="auto">
                  <a:xfrm>
                    <a:off x="2331" y="837"/>
                    <a:ext cx="95" cy="84"/>
                    <a:chOff x="2331" y="837"/>
                    <a:chExt cx="95" cy="84"/>
                  </a:xfrm>
                </p:grpSpPr>
                <p:grpSp>
                  <p:nvGrpSpPr>
                    <p:cNvPr id="19" name="Group 214"/>
                    <p:cNvGrpSpPr>
                      <a:grpSpLocks/>
                    </p:cNvGrpSpPr>
                    <p:nvPr/>
                  </p:nvGrpSpPr>
                  <p:grpSpPr bwMode="auto">
                    <a:xfrm>
                      <a:off x="2367" y="837"/>
                      <a:ext cx="49" cy="84"/>
                      <a:chOff x="2367" y="837"/>
                      <a:chExt cx="49" cy="84"/>
                    </a:xfrm>
                  </p:grpSpPr>
                  <p:sp>
                    <p:nvSpPr>
                      <p:cNvPr id="36055" name="Freeform 215"/>
                      <p:cNvSpPr>
                        <a:spLocks/>
                      </p:cNvSpPr>
                      <p:nvPr/>
                    </p:nvSpPr>
                    <p:spPr bwMode="auto">
                      <a:xfrm>
                        <a:off x="2374" y="837"/>
                        <a:ext cx="42" cy="81"/>
                      </a:xfrm>
                      <a:custGeom>
                        <a:avLst/>
                        <a:gdLst/>
                        <a:ahLst/>
                        <a:cxnLst>
                          <a:cxn ang="0">
                            <a:pos x="0" y="10"/>
                          </a:cxn>
                          <a:cxn ang="0">
                            <a:pos x="4" y="20"/>
                          </a:cxn>
                          <a:cxn ang="0">
                            <a:pos x="9" y="35"/>
                          </a:cxn>
                          <a:cxn ang="0">
                            <a:pos x="14" y="49"/>
                          </a:cxn>
                          <a:cxn ang="0">
                            <a:pos x="17" y="66"/>
                          </a:cxn>
                          <a:cxn ang="0">
                            <a:pos x="17" y="80"/>
                          </a:cxn>
                          <a:cxn ang="0">
                            <a:pos x="40" y="77"/>
                          </a:cxn>
                          <a:cxn ang="0">
                            <a:pos x="41" y="59"/>
                          </a:cxn>
                          <a:cxn ang="0">
                            <a:pos x="38" y="41"/>
                          </a:cxn>
                          <a:cxn ang="0">
                            <a:pos x="35" y="28"/>
                          </a:cxn>
                          <a:cxn ang="0">
                            <a:pos x="30" y="15"/>
                          </a:cxn>
                          <a:cxn ang="0">
                            <a:pos x="20" y="0"/>
                          </a:cxn>
                          <a:cxn ang="0">
                            <a:pos x="0" y="10"/>
                          </a:cxn>
                        </a:cxnLst>
                        <a:rect l="0" t="0" r="r" b="b"/>
                        <a:pathLst>
                          <a:path w="42" h="81">
                            <a:moveTo>
                              <a:pt x="0" y="10"/>
                            </a:moveTo>
                            <a:lnTo>
                              <a:pt x="4" y="20"/>
                            </a:lnTo>
                            <a:lnTo>
                              <a:pt x="9" y="35"/>
                            </a:lnTo>
                            <a:lnTo>
                              <a:pt x="14" y="49"/>
                            </a:lnTo>
                            <a:lnTo>
                              <a:pt x="17" y="66"/>
                            </a:lnTo>
                            <a:lnTo>
                              <a:pt x="17" y="80"/>
                            </a:lnTo>
                            <a:lnTo>
                              <a:pt x="40" y="77"/>
                            </a:lnTo>
                            <a:lnTo>
                              <a:pt x="41" y="59"/>
                            </a:lnTo>
                            <a:lnTo>
                              <a:pt x="38" y="41"/>
                            </a:lnTo>
                            <a:lnTo>
                              <a:pt x="35" y="28"/>
                            </a:lnTo>
                            <a:lnTo>
                              <a:pt x="30" y="15"/>
                            </a:lnTo>
                            <a:lnTo>
                              <a:pt x="20" y="0"/>
                            </a:lnTo>
                            <a:lnTo>
                              <a:pt x="0" y="10"/>
                            </a:lnTo>
                          </a:path>
                        </a:pathLst>
                      </a:custGeom>
                      <a:solidFill>
                        <a:srgbClr val="404040"/>
                      </a:solidFill>
                      <a:ln w="12700" cap="rnd" cmpd="sng">
                        <a:noFill/>
                        <a:prstDash val="solid"/>
                        <a:round/>
                        <a:headEnd type="none" w="med" len="med"/>
                        <a:tailEnd type="none" w="med" len="med"/>
                      </a:ln>
                      <a:effectLst/>
                    </p:spPr>
                    <p:txBody>
                      <a:bodyPr/>
                      <a:lstStyle/>
                      <a:p>
                        <a:endParaRPr lang="en-US"/>
                      </a:p>
                    </p:txBody>
                  </p:sp>
                  <p:sp>
                    <p:nvSpPr>
                      <p:cNvPr id="36056" name="Freeform 216"/>
                      <p:cNvSpPr>
                        <a:spLocks/>
                      </p:cNvSpPr>
                      <p:nvPr/>
                    </p:nvSpPr>
                    <p:spPr bwMode="auto">
                      <a:xfrm>
                        <a:off x="2367" y="837"/>
                        <a:ext cx="45" cy="84"/>
                      </a:xfrm>
                      <a:custGeom>
                        <a:avLst/>
                        <a:gdLst/>
                        <a:ahLst/>
                        <a:cxnLst>
                          <a:cxn ang="0">
                            <a:pos x="0" y="11"/>
                          </a:cxn>
                          <a:cxn ang="0">
                            <a:pos x="5" y="21"/>
                          </a:cxn>
                          <a:cxn ang="0">
                            <a:pos x="10" y="37"/>
                          </a:cxn>
                          <a:cxn ang="0">
                            <a:pos x="16" y="51"/>
                          </a:cxn>
                          <a:cxn ang="0">
                            <a:pos x="19" y="69"/>
                          </a:cxn>
                          <a:cxn ang="0">
                            <a:pos x="19" y="83"/>
                          </a:cxn>
                          <a:cxn ang="0">
                            <a:pos x="43" y="79"/>
                          </a:cxn>
                          <a:cxn ang="0">
                            <a:pos x="44" y="61"/>
                          </a:cxn>
                          <a:cxn ang="0">
                            <a:pos x="41" y="43"/>
                          </a:cxn>
                          <a:cxn ang="0">
                            <a:pos x="37" y="26"/>
                          </a:cxn>
                          <a:cxn ang="0">
                            <a:pos x="31" y="14"/>
                          </a:cxn>
                          <a:cxn ang="0">
                            <a:pos x="22" y="0"/>
                          </a:cxn>
                          <a:cxn ang="0">
                            <a:pos x="0" y="11"/>
                          </a:cxn>
                        </a:cxnLst>
                        <a:rect l="0" t="0" r="r" b="b"/>
                        <a:pathLst>
                          <a:path w="45" h="84">
                            <a:moveTo>
                              <a:pt x="0" y="11"/>
                            </a:moveTo>
                            <a:lnTo>
                              <a:pt x="5" y="21"/>
                            </a:lnTo>
                            <a:lnTo>
                              <a:pt x="10" y="37"/>
                            </a:lnTo>
                            <a:lnTo>
                              <a:pt x="16" y="51"/>
                            </a:lnTo>
                            <a:lnTo>
                              <a:pt x="19" y="69"/>
                            </a:lnTo>
                            <a:lnTo>
                              <a:pt x="19" y="83"/>
                            </a:lnTo>
                            <a:lnTo>
                              <a:pt x="43" y="79"/>
                            </a:lnTo>
                            <a:lnTo>
                              <a:pt x="44" y="61"/>
                            </a:lnTo>
                            <a:lnTo>
                              <a:pt x="41" y="43"/>
                            </a:lnTo>
                            <a:lnTo>
                              <a:pt x="37" y="26"/>
                            </a:lnTo>
                            <a:lnTo>
                              <a:pt x="31" y="14"/>
                            </a:lnTo>
                            <a:lnTo>
                              <a:pt x="22" y="0"/>
                            </a:lnTo>
                            <a:lnTo>
                              <a:pt x="0" y="11"/>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grpSp>
                <p:sp>
                  <p:nvSpPr>
                    <p:cNvPr id="36057" name="Line 217"/>
                    <p:cNvSpPr>
                      <a:spLocks noChangeShapeType="1"/>
                    </p:cNvSpPr>
                    <p:nvPr/>
                  </p:nvSpPr>
                  <p:spPr bwMode="auto">
                    <a:xfrm flipH="1">
                      <a:off x="2331" y="840"/>
                      <a:ext cx="95" cy="5"/>
                    </a:xfrm>
                    <a:prstGeom prst="line">
                      <a:avLst/>
                    </a:prstGeom>
                    <a:noFill/>
                    <a:ln w="12700">
                      <a:solidFill>
                        <a:srgbClr val="C0C0C0"/>
                      </a:solidFill>
                      <a:round/>
                      <a:headEnd/>
                      <a:tailEnd/>
                    </a:ln>
                    <a:effectLst/>
                  </p:spPr>
                  <p:txBody>
                    <a:bodyPr wrap="none" anchor="ctr"/>
                    <a:lstStyle/>
                    <a:p>
                      <a:endParaRPr lang="en-US"/>
                    </a:p>
                  </p:txBody>
                </p:sp>
              </p:grpSp>
              <p:grpSp>
                <p:nvGrpSpPr>
                  <p:cNvPr id="20" name="Group 218"/>
                  <p:cNvGrpSpPr>
                    <a:grpSpLocks/>
                  </p:cNvGrpSpPr>
                  <p:nvPr/>
                </p:nvGrpSpPr>
                <p:grpSpPr bwMode="auto">
                  <a:xfrm>
                    <a:off x="1954" y="505"/>
                    <a:ext cx="711" cy="613"/>
                    <a:chOff x="1954" y="505"/>
                    <a:chExt cx="711" cy="613"/>
                  </a:xfrm>
                </p:grpSpPr>
                <p:sp>
                  <p:nvSpPr>
                    <p:cNvPr id="36059" name="Freeform 219"/>
                    <p:cNvSpPr>
                      <a:spLocks/>
                    </p:cNvSpPr>
                    <p:nvPr/>
                  </p:nvSpPr>
                  <p:spPr bwMode="auto">
                    <a:xfrm>
                      <a:off x="2284" y="917"/>
                      <a:ext cx="381" cy="201"/>
                    </a:xfrm>
                    <a:custGeom>
                      <a:avLst/>
                      <a:gdLst/>
                      <a:ahLst/>
                      <a:cxnLst>
                        <a:cxn ang="0">
                          <a:pos x="0" y="51"/>
                        </a:cxn>
                        <a:cxn ang="0">
                          <a:pos x="328" y="196"/>
                        </a:cxn>
                        <a:cxn ang="0">
                          <a:pos x="343" y="200"/>
                        </a:cxn>
                        <a:cxn ang="0">
                          <a:pos x="356" y="197"/>
                        </a:cxn>
                        <a:cxn ang="0">
                          <a:pos x="367" y="189"/>
                        </a:cxn>
                        <a:cxn ang="0">
                          <a:pos x="374" y="180"/>
                        </a:cxn>
                        <a:cxn ang="0">
                          <a:pos x="379" y="167"/>
                        </a:cxn>
                        <a:cxn ang="0">
                          <a:pos x="380" y="152"/>
                        </a:cxn>
                        <a:cxn ang="0">
                          <a:pos x="375" y="135"/>
                        </a:cxn>
                        <a:cxn ang="0">
                          <a:pos x="360" y="124"/>
                        </a:cxn>
                        <a:cxn ang="0">
                          <a:pos x="131" y="0"/>
                        </a:cxn>
                        <a:cxn ang="0">
                          <a:pos x="107" y="3"/>
                        </a:cxn>
                        <a:cxn ang="0">
                          <a:pos x="76" y="12"/>
                        </a:cxn>
                        <a:cxn ang="0">
                          <a:pos x="45" y="25"/>
                        </a:cxn>
                        <a:cxn ang="0">
                          <a:pos x="23" y="35"/>
                        </a:cxn>
                        <a:cxn ang="0">
                          <a:pos x="0" y="51"/>
                        </a:cxn>
                      </a:cxnLst>
                      <a:rect l="0" t="0" r="r" b="b"/>
                      <a:pathLst>
                        <a:path w="381" h="201">
                          <a:moveTo>
                            <a:pt x="0" y="51"/>
                          </a:moveTo>
                          <a:lnTo>
                            <a:pt x="328" y="196"/>
                          </a:lnTo>
                          <a:lnTo>
                            <a:pt x="343" y="200"/>
                          </a:lnTo>
                          <a:lnTo>
                            <a:pt x="356" y="197"/>
                          </a:lnTo>
                          <a:lnTo>
                            <a:pt x="367" y="189"/>
                          </a:lnTo>
                          <a:lnTo>
                            <a:pt x="374" y="180"/>
                          </a:lnTo>
                          <a:lnTo>
                            <a:pt x="379" y="167"/>
                          </a:lnTo>
                          <a:lnTo>
                            <a:pt x="380" y="152"/>
                          </a:lnTo>
                          <a:lnTo>
                            <a:pt x="375" y="135"/>
                          </a:lnTo>
                          <a:lnTo>
                            <a:pt x="360" y="124"/>
                          </a:lnTo>
                          <a:lnTo>
                            <a:pt x="131" y="0"/>
                          </a:lnTo>
                          <a:lnTo>
                            <a:pt x="107" y="3"/>
                          </a:lnTo>
                          <a:lnTo>
                            <a:pt x="76" y="12"/>
                          </a:lnTo>
                          <a:lnTo>
                            <a:pt x="45" y="25"/>
                          </a:lnTo>
                          <a:lnTo>
                            <a:pt x="23" y="35"/>
                          </a:lnTo>
                          <a:lnTo>
                            <a:pt x="0" y="51"/>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grpSp>
                  <p:nvGrpSpPr>
                    <p:cNvPr id="21" name="Group 220"/>
                    <p:cNvGrpSpPr>
                      <a:grpSpLocks/>
                    </p:cNvGrpSpPr>
                    <p:nvPr/>
                  </p:nvGrpSpPr>
                  <p:grpSpPr bwMode="auto">
                    <a:xfrm>
                      <a:off x="1954" y="505"/>
                      <a:ext cx="488" cy="455"/>
                      <a:chOff x="1954" y="505"/>
                      <a:chExt cx="488" cy="455"/>
                    </a:xfrm>
                  </p:grpSpPr>
                  <p:grpSp>
                    <p:nvGrpSpPr>
                      <p:cNvPr id="22" name="Group 221"/>
                      <p:cNvGrpSpPr>
                        <a:grpSpLocks/>
                      </p:cNvGrpSpPr>
                      <p:nvPr/>
                    </p:nvGrpSpPr>
                    <p:grpSpPr bwMode="auto">
                      <a:xfrm>
                        <a:off x="1954" y="505"/>
                        <a:ext cx="335" cy="321"/>
                        <a:chOff x="1954" y="505"/>
                        <a:chExt cx="335" cy="321"/>
                      </a:xfrm>
                    </p:grpSpPr>
                    <p:grpSp>
                      <p:nvGrpSpPr>
                        <p:cNvPr id="23" name="Group 222"/>
                        <p:cNvGrpSpPr>
                          <a:grpSpLocks/>
                        </p:cNvGrpSpPr>
                        <p:nvPr/>
                      </p:nvGrpSpPr>
                      <p:grpSpPr bwMode="auto">
                        <a:xfrm>
                          <a:off x="1954" y="505"/>
                          <a:ext cx="280" cy="321"/>
                          <a:chOff x="1954" y="505"/>
                          <a:chExt cx="280" cy="321"/>
                        </a:xfrm>
                      </p:grpSpPr>
                      <p:sp>
                        <p:nvSpPr>
                          <p:cNvPr id="36063" name="Freeform 223"/>
                          <p:cNvSpPr>
                            <a:spLocks/>
                          </p:cNvSpPr>
                          <p:nvPr/>
                        </p:nvSpPr>
                        <p:spPr bwMode="auto">
                          <a:xfrm>
                            <a:off x="1954" y="505"/>
                            <a:ext cx="280" cy="321"/>
                          </a:xfrm>
                          <a:custGeom>
                            <a:avLst/>
                            <a:gdLst/>
                            <a:ahLst/>
                            <a:cxnLst>
                              <a:cxn ang="0">
                                <a:pos x="0" y="320"/>
                              </a:cxn>
                              <a:cxn ang="0">
                                <a:pos x="81" y="188"/>
                              </a:cxn>
                              <a:cxn ang="0">
                                <a:pos x="170" y="37"/>
                              </a:cxn>
                              <a:cxn ang="0">
                                <a:pos x="176" y="26"/>
                              </a:cxn>
                              <a:cxn ang="0">
                                <a:pos x="279" y="0"/>
                              </a:cxn>
                              <a:cxn ang="0">
                                <a:pos x="246" y="262"/>
                              </a:cxn>
                              <a:cxn ang="0">
                                <a:pos x="222" y="274"/>
                              </a:cxn>
                              <a:cxn ang="0">
                                <a:pos x="199" y="285"/>
                              </a:cxn>
                              <a:cxn ang="0">
                                <a:pos x="172" y="295"/>
                              </a:cxn>
                              <a:cxn ang="0">
                                <a:pos x="140" y="302"/>
                              </a:cxn>
                              <a:cxn ang="0">
                                <a:pos x="107" y="308"/>
                              </a:cxn>
                              <a:cxn ang="0">
                                <a:pos x="73" y="313"/>
                              </a:cxn>
                              <a:cxn ang="0">
                                <a:pos x="36" y="317"/>
                              </a:cxn>
                              <a:cxn ang="0">
                                <a:pos x="0" y="320"/>
                              </a:cxn>
                            </a:cxnLst>
                            <a:rect l="0" t="0" r="r" b="b"/>
                            <a:pathLst>
                              <a:path w="280" h="321">
                                <a:moveTo>
                                  <a:pt x="0" y="320"/>
                                </a:moveTo>
                                <a:lnTo>
                                  <a:pt x="81" y="188"/>
                                </a:lnTo>
                                <a:lnTo>
                                  <a:pt x="170" y="37"/>
                                </a:lnTo>
                                <a:lnTo>
                                  <a:pt x="176" y="26"/>
                                </a:lnTo>
                                <a:lnTo>
                                  <a:pt x="279" y="0"/>
                                </a:lnTo>
                                <a:lnTo>
                                  <a:pt x="246" y="262"/>
                                </a:lnTo>
                                <a:lnTo>
                                  <a:pt x="222" y="274"/>
                                </a:lnTo>
                                <a:lnTo>
                                  <a:pt x="199" y="285"/>
                                </a:lnTo>
                                <a:lnTo>
                                  <a:pt x="172" y="295"/>
                                </a:lnTo>
                                <a:lnTo>
                                  <a:pt x="140" y="302"/>
                                </a:lnTo>
                                <a:lnTo>
                                  <a:pt x="107" y="308"/>
                                </a:lnTo>
                                <a:lnTo>
                                  <a:pt x="73" y="313"/>
                                </a:lnTo>
                                <a:lnTo>
                                  <a:pt x="36" y="317"/>
                                </a:lnTo>
                                <a:lnTo>
                                  <a:pt x="0" y="320"/>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sp>
                        <p:nvSpPr>
                          <p:cNvPr id="36064" name="Freeform 224"/>
                          <p:cNvSpPr>
                            <a:spLocks/>
                          </p:cNvSpPr>
                          <p:nvPr/>
                        </p:nvSpPr>
                        <p:spPr bwMode="auto">
                          <a:xfrm>
                            <a:off x="1989" y="541"/>
                            <a:ext cx="219" cy="271"/>
                          </a:xfrm>
                          <a:custGeom>
                            <a:avLst/>
                            <a:gdLst/>
                            <a:ahLst/>
                            <a:cxnLst>
                              <a:cxn ang="0">
                                <a:pos x="0" y="270"/>
                              </a:cxn>
                              <a:cxn ang="0">
                                <a:pos x="156" y="14"/>
                              </a:cxn>
                              <a:cxn ang="0">
                                <a:pos x="218" y="0"/>
                              </a:cxn>
                              <a:cxn ang="0">
                                <a:pos x="183" y="230"/>
                              </a:cxn>
                              <a:cxn ang="0">
                                <a:pos x="164" y="241"/>
                              </a:cxn>
                              <a:cxn ang="0">
                                <a:pos x="139" y="249"/>
                              </a:cxn>
                              <a:cxn ang="0">
                                <a:pos x="107" y="255"/>
                              </a:cxn>
                              <a:cxn ang="0">
                                <a:pos x="78" y="260"/>
                              </a:cxn>
                              <a:cxn ang="0">
                                <a:pos x="53" y="264"/>
                              </a:cxn>
                              <a:cxn ang="0">
                                <a:pos x="25" y="267"/>
                              </a:cxn>
                              <a:cxn ang="0">
                                <a:pos x="0" y="270"/>
                              </a:cxn>
                            </a:cxnLst>
                            <a:rect l="0" t="0" r="r" b="b"/>
                            <a:pathLst>
                              <a:path w="219" h="271">
                                <a:moveTo>
                                  <a:pt x="0" y="270"/>
                                </a:moveTo>
                                <a:lnTo>
                                  <a:pt x="156" y="14"/>
                                </a:lnTo>
                                <a:lnTo>
                                  <a:pt x="218" y="0"/>
                                </a:lnTo>
                                <a:lnTo>
                                  <a:pt x="183" y="230"/>
                                </a:lnTo>
                                <a:lnTo>
                                  <a:pt x="164" y="241"/>
                                </a:lnTo>
                                <a:lnTo>
                                  <a:pt x="139" y="249"/>
                                </a:lnTo>
                                <a:lnTo>
                                  <a:pt x="107" y="255"/>
                                </a:lnTo>
                                <a:lnTo>
                                  <a:pt x="78" y="260"/>
                                </a:lnTo>
                                <a:lnTo>
                                  <a:pt x="53" y="264"/>
                                </a:lnTo>
                                <a:lnTo>
                                  <a:pt x="25" y="267"/>
                                </a:lnTo>
                                <a:lnTo>
                                  <a:pt x="0" y="270"/>
                                </a:lnTo>
                              </a:path>
                            </a:pathLst>
                          </a:custGeom>
                          <a:solidFill>
                            <a:srgbClr val="A0A0A0"/>
                          </a:solidFill>
                          <a:ln w="12700" cap="rnd" cmpd="sng">
                            <a:noFill/>
                            <a:prstDash val="solid"/>
                            <a:round/>
                            <a:headEnd type="none" w="med" len="med"/>
                            <a:tailEnd type="none" w="med" len="med"/>
                          </a:ln>
                          <a:effectLst/>
                        </p:spPr>
                        <p:txBody>
                          <a:bodyPr/>
                          <a:lstStyle/>
                          <a:p>
                            <a:endParaRPr lang="en-US"/>
                          </a:p>
                        </p:txBody>
                      </p:sp>
                    </p:grpSp>
                    <p:sp>
                      <p:nvSpPr>
                        <p:cNvPr id="36065" name="Freeform 225"/>
                        <p:cNvSpPr>
                          <a:spLocks/>
                        </p:cNvSpPr>
                        <p:nvPr/>
                      </p:nvSpPr>
                      <p:spPr bwMode="auto">
                        <a:xfrm>
                          <a:off x="2128" y="711"/>
                          <a:ext cx="161" cy="103"/>
                        </a:xfrm>
                        <a:custGeom>
                          <a:avLst/>
                          <a:gdLst/>
                          <a:ahLst/>
                          <a:cxnLst>
                            <a:cxn ang="0">
                              <a:pos x="0" y="102"/>
                            </a:cxn>
                            <a:cxn ang="0">
                              <a:pos x="17" y="81"/>
                            </a:cxn>
                            <a:cxn ang="0">
                              <a:pos x="29" y="69"/>
                            </a:cxn>
                            <a:cxn ang="0">
                              <a:pos x="45" y="50"/>
                            </a:cxn>
                            <a:cxn ang="0">
                              <a:pos x="61" y="34"/>
                            </a:cxn>
                            <a:cxn ang="0">
                              <a:pos x="80" y="17"/>
                            </a:cxn>
                            <a:cxn ang="0">
                              <a:pos x="94" y="8"/>
                            </a:cxn>
                            <a:cxn ang="0">
                              <a:pos x="105" y="3"/>
                            </a:cxn>
                            <a:cxn ang="0">
                              <a:pos x="113" y="0"/>
                            </a:cxn>
                            <a:cxn ang="0">
                              <a:pos x="116" y="0"/>
                            </a:cxn>
                            <a:cxn ang="0">
                              <a:pos x="117" y="7"/>
                            </a:cxn>
                            <a:cxn ang="0">
                              <a:pos x="119" y="14"/>
                            </a:cxn>
                            <a:cxn ang="0">
                              <a:pos x="122" y="19"/>
                            </a:cxn>
                            <a:cxn ang="0">
                              <a:pos x="127" y="25"/>
                            </a:cxn>
                            <a:cxn ang="0">
                              <a:pos x="135" y="33"/>
                            </a:cxn>
                            <a:cxn ang="0">
                              <a:pos x="141" y="37"/>
                            </a:cxn>
                            <a:cxn ang="0">
                              <a:pos x="150" y="44"/>
                            </a:cxn>
                            <a:cxn ang="0">
                              <a:pos x="160" y="51"/>
                            </a:cxn>
                            <a:cxn ang="0">
                              <a:pos x="156" y="58"/>
                            </a:cxn>
                            <a:cxn ang="0">
                              <a:pos x="150" y="63"/>
                            </a:cxn>
                            <a:cxn ang="0">
                              <a:pos x="141" y="68"/>
                            </a:cxn>
                            <a:cxn ang="0">
                              <a:pos x="127" y="72"/>
                            </a:cxn>
                            <a:cxn ang="0">
                              <a:pos x="0" y="102"/>
                            </a:cxn>
                          </a:cxnLst>
                          <a:rect l="0" t="0" r="r" b="b"/>
                          <a:pathLst>
                            <a:path w="161" h="103">
                              <a:moveTo>
                                <a:pt x="0" y="102"/>
                              </a:moveTo>
                              <a:lnTo>
                                <a:pt x="17" y="81"/>
                              </a:lnTo>
                              <a:lnTo>
                                <a:pt x="29" y="69"/>
                              </a:lnTo>
                              <a:lnTo>
                                <a:pt x="45" y="50"/>
                              </a:lnTo>
                              <a:lnTo>
                                <a:pt x="61" y="34"/>
                              </a:lnTo>
                              <a:lnTo>
                                <a:pt x="80" y="17"/>
                              </a:lnTo>
                              <a:lnTo>
                                <a:pt x="94" y="8"/>
                              </a:lnTo>
                              <a:lnTo>
                                <a:pt x="105" y="3"/>
                              </a:lnTo>
                              <a:lnTo>
                                <a:pt x="113" y="0"/>
                              </a:lnTo>
                              <a:lnTo>
                                <a:pt x="116" y="0"/>
                              </a:lnTo>
                              <a:lnTo>
                                <a:pt x="117" y="7"/>
                              </a:lnTo>
                              <a:lnTo>
                                <a:pt x="119" y="14"/>
                              </a:lnTo>
                              <a:lnTo>
                                <a:pt x="122" y="19"/>
                              </a:lnTo>
                              <a:lnTo>
                                <a:pt x="127" y="25"/>
                              </a:lnTo>
                              <a:lnTo>
                                <a:pt x="135" y="33"/>
                              </a:lnTo>
                              <a:lnTo>
                                <a:pt x="141" y="37"/>
                              </a:lnTo>
                              <a:lnTo>
                                <a:pt x="150" y="44"/>
                              </a:lnTo>
                              <a:lnTo>
                                <a:pt x="160" y="51"/>
                              </a:lnTo>
                              <a:lnTo>
                                <a:pt x="156" y="58"/>
                              </a:lnTo>
                              <a:lnTo>
                                <a:pt x="150" y="63"/>
                              </a:lnTo>
                              <a:lnTo>
                                <a:pt x="141" y="68"/>
                              </a:lnTo>
                              <a:lnTo>
                                <a:pt x="127" y="72"/>
                              </a:lnTo>
                              <a:lnTo>
                                <a:pt x="0" y="102"/>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grpSp>
                  <p:sp>
                    <p:nvSpPr>
                      <p:cNvPr id="36066" name="Freeform 226"/>
                      <p:cNvSpPr>
                        <a:spLocks/>
                      </p:cNvSpPr>
                      <p:nvPr/>
                    </p:nvSpPr>
                    <p:spPr bwMode="auto">
                      <a:xfrm>
                        <a:off x="2063" y="741"/>
                        <a:ext cx="379" cy="219"/>
                      </a:xfrm>
                      <a:custGeom>
                        <a:avLst/>
                        <a:gdLst/>
                        <a:ahLst/>
                        <a:cxnLst>
                          <a:cxn ang="0">
                            <a:pos x="0" y="205"/>
                          </a:cxn>
                          <a:cxn ang="0">
                            <a:pos x="45" y="214"/>
                          </a:cxn>
                          <a:cxn ang="0">
                            <a:pos x="61" y="218"/>
                          </a:cxn>
                          <a:cxn ang="0">
                            <a:pos x="88" y="214"/>
                          </a:cxn>
                          <a:cxn ang="0">
                            <a:pos x="136" y="203"/>
                          </a:cxn>
                          <a:cxn ang="0">
                            <a:pos x="198" y="182"/>
                          </a:cxn>
                          <a:cxn ang="0">
                            <a:pos x="238" y="165"/>
                          </a:cxn>
                          <a:cxn ang="0">
                            <a:pos x="297" y="98"/>
                          </a:cxn>
                          <a:cxn ang="0">
                            <a:pos x="336" y="51"/>
                          </a:cxn>
                          <a:cxn ang="0">
                            <a:pos x="378" y="8"/>
                          </a:cxn>
                          <a:cxn ang="0">
                            <a:pos x="375" y="0"/>
                          </a:cxn>
                          <a:cxn ang="0">
                            <a:pos x="311" y="22"/>
                          </a:cxn>
                          <a:cxn ang="0">
                            <a:pos x="249" y="44"/>
                          </a:cxn>
                          <a:cxn ang="0">
                            <a:pos x="207" y="70"/>
                          </a:cxn>
                          <a:cxn ang="0">
                            <a:pos x="159" y="103"/>
                          </a:cxn>
                          <a:cxn ang="0">
                            <a:pos x="82" y="156"/>
                          </a:cxn>
                          <a:cxn ang="0">
                            <a:pos x="0" y="205"/>
                          </a:cxn>
                        </a:cxnLst>
                        <a:rect l="0" t="0" r="r" b="b"/>
                        <a:pathLst>
                          <a:path w="379" h="219">
                            <a:moveTo>
                              <a:pt x="0" y="205"/>
                            </a:moveTo>
                            <a:lnTo>
                              <a:pt x="45" y="214"/>
                            </a:lnTo>
                            <a:lnTo>
                              <a:pt x="61" y="218"/>
                            </a:lnTo>
                            <a:lnTo>
                              <a:pt x="88" y="214"/>
                            </a:lnTo>
                            <a:lnTo>
                              <a:pt x="136" y="203"/>
                            </a:lnTo>
                            <a:lnTo>
                              <a:pt x="198" y="182"/>
                            </a:lnTo>
                            <a:lnTo>
                              <a:pt x="238" y="165"/>
                            </a:lnTo>
                            <a:lnTo>
                              <a:pt x="297" y="98"/>
                            </a:lnTo>
                            <a:lnTo>
                              <a:pt x="336" y="51"/>
                            </a:lnTo>
                            <a:lnTo>
                              <a:pt x="378" y="8"/>
                            </a:lnTo>
                            <a:lnTo>
                              <a:pt x="375" y="0"/>
                            </a:lnTo>
                            <a:lnTo>
                              <a:pt x="311" y="22"/>
                            </a:lnTo>
                            <a:lnTo>
                              <a:pt x="249" y="44"/>
                            </a:lnTo>
                            <a:lnTo>
                              <a:pt x="207" y="70"/>
                            </a:lnTo>
                            <a:lnTo>
                              <a:pt x="159" y="103"/>
                            </a:lnTo>
                            <a:lnTo>
                              <a:pt x="82" y="156"/>
                            </a:lnTo>
                            <a:lnTo>
                              <a:pt x="0" y="205"/>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grpSp>
              </p:grpSp>
            </p:grpSp>
          </p:grpSp>
          <p:grpSp>
            <p:nvGrpSpPr>
              <p:cNvPr id="24" name="Group 227"/>
              <p:cNvGrpSpPr>
                <a:grpSpLocks/>
              </p:cNvGrpSpPr>
              <p:nvPr/>
            </p:nvGrpSpPr>
            <p:grpSpPr bwMode="auto">
              <a:xfrm>
                <a:off x="1299" y="910"/>
                <a:ext cx="348" cy="161"/>
                <a:chOff x="1299" y="910"/>
                <a:chExt cx="348" cy="161"/>
              </a:xfrm>
            </p:grpSpPr>
            <p:grpSp>
              <p:nvGrpSpPr>
                <p:cNvPr id="25" name="Group 228"/>
                <p:cNvGrpSpPr>
                  <a:grpSpLocks/>
                </p:cNvGrpSpPr>
                <p:nvPr/>
              </p:nvGrpSpPr>
              <p:grpSpPr bwMode="auto">
                <a:xfrm>
                  <a:off x="1299" y="910"/>
                  <a:ext cx="348" cy="161"/>
                  <a:chOff x="1299" y="910"/>
                  <a:chExt cx="348" cy="161"/>
                </a:xfrm>
              </p:grpSpPr>
              <p:sp>
                <p:nvSpPr>
                  <p:cNvPr id="36069" name="Freeform 229"/>
                  <p:cNvSpPr>
                    <a:spLocks/>
                  </p:cNvSpPr>
                  <p:nvPr/>
                </p:nvSpPr>
                <p:spPr bwMode="auto">
                  <a:xfrm>
                    <a:off x="1299" y="910"/>
                    <a:ext cx="348" cy="161"/>
                  </a:xfrm>
                  <a:custGeom>
                    <a:avLst/>
                    <a:gdLst/>
                    <a:ahLst/>
                    <a:cxnLst>
                      <a:cxn ang="0">
                        <a:pos x="12" y="150"/>
                      </a:cxn>
                      <a:cxn ang="0">
                        <a:pos x="27" y="154"/>
                      </a:cxn>
                      <a:cxn ang="0">
                        <a:pos x="43" y="158"/>
                      </a:cxn>
                      <a:cxn ang="0">
                        <a:pos x="64" y="160"/>
                      </a:cxn>
                      <a:cxn ang="0">
                        <a:pos x="84" y="160"/>
                      </a:cxn>
                      <a:cxn ang="0">
                        <a:pos x="110" y="158"/>
                      </a:cxn>
                      <a:cxn ang="0">
                        <a:pos x="132" y="156"/>
                      </a:cxn>
                      <a:cxn ang="0">
                        <a:pos x="154" y="150"/>
                      </a:cxn>
                      <a:cxn ang="0">
                        <a:pos x="176" y="144"/>
                      </a:cxn>
                      <a:cxn ang="0">
                        <a:pos x="197" y="138"/>
                      </a:cxn>
                      <a:cxn ang="0">
                        <a:pos x="215" y="131"/>
                      </a:cxn>
                      <a:cxn ang="0">
                        <a:pos x="232" y="123"/>
                      </a:cxn>
                      <a:cxn ang="0">
                        <a:pos x="249" y="114"/>
                      </a:cxn>
                      <a:cxn ang="0">
                        <a:pos x="265" y="104"/>
                      </a:cxn>
                      <a:cxn ang="0">
                        <a:pos x="281" y="94"/>
                      </a:cxn>
                      <a:cxn ang="0">
                        <a:pos x="295" y="84"/>
                      </a:cxn>
                      <a:cxn ang="0">
                        <a:pos x="311" y="70"/>
                      </a:cxn>
                      <a:cxn ang="0">
                        <a:pos x="326" y="56"/>
                      </a:cxn>
                      <a:cxn ang="0">
                        <a:pos x="336" y="43"/>
                      </a:cxn>
                      <a:cxn ang="0">
                        <a:pos x="344" y="29"/>
                      </a:cxn>
                      <a:cxn ang="0">
                        <a:pos x="347" y="16"/>
                      </a:cxn>
                      <a:cxn ang="0">
                        <a:pos x="332" y="10"/>
                      </a:cxn>
                      <a:cxn ang="0">
                        <a:pos x="317" y="6"/>
                      </a:cxn>
                      <a:cxn ang="0">
                        <a:pos x="297" y="2"/>
                      </a:cxn>
                      <a:cxn ang="0">
                        <a:pos x="281" y="0"/>
                      </a:cxn>
                      <a:cxn ang="0">
                        <a:pos x="231" y="11"/>
                      </a:cxn>
                      <a:cxn ang="0">
                        <a:pos x="214" y="12"/>
                      </a:cxn>
                      <a:cxn ang="0">
                        <a:pos x="197" y="14"/>
                      </a:cxn>
                      <a:cxn ang="0">
                        <a:pos x="178" y="18"/>
                      </a:cxn>
                      <a:cxn ang="0">
                        <a:pos x="158" y="25"/>
                      </a:cxn>
                      <a:cxn ang="0">
                        <a:pos x="141" y="31"/>
                      </a:cxn>
                      <a:cxn ang="0">
                        <a:pos x="122" y="40"/>
                      </a:cxn>
                      <a:cxn ang="0">
                        <a:pos x="106" y="48"/>
                      </a:cxn>
                      <a:cxn ang="0">
                        <a:pos x="92" y="57"/>
                      </a:cxn>
                      <a:cxn ang="0">
                        <a:pos x="78" y="68"/>
                      </a:cxn>
                      <a:cxn ang="0">
                        <a:pos x="41" y="91"/>
                      </a:cxn>
                      <a:cxn ang="0">
                        <a:pos x="25" y="104"/>
                      </a:cxn>
                      <a:cxn ang="0">
                        <a:pos x="14" y="118"/>
                      </a:cxn>
                      <a:cxn ang="0">
                        <a:pos x="6" y="132"/>
                      </a:cxn>
                      <a:cxn ang="0">
                        <a:pos x="0" y="146"/>
                      </a:cxn>
                      <a:cxn ang="0">
                        <a:pos x="12" y="150"/>
                      </a:cxn>
                    </a:cxnLst>
                    <a:rect l="0" t="0" r="r" b="b"/>
                    <a:pathLst>
                      <a:path w="348" h="161">
                        <a:moveTo>
                          <a:pt x="12" y="150"/>
                        </a:moveTo>
                        <a:lnTo>
                          <a:pt x="27" y="154"/>
                        </a:lnTo>
                        <a:lnTo>
                          <a:pt x="43" y="158"/>
                        </a:lnTo>
                        <a:lnTo>
                          <a:pt x="64" y="160"/>
                        </a:lnTo>
                        <a:lnTo>
                          <a:pt x="84" y="160"/>
                        </a:lnTo>
                        <a:lnTo>
                          <a:pt x="110" y="158"/>
                        </a:lnTo>
                        <a:lnTo>
                          <a:pt x="132" y="156"/>
                        </a:lnTo>
                        <a:lnTo>
                          <a:pt x="154" y="150"/>
                        </a:lnTo>
                        <a:lnTo>
                          <a:pt x="176" y="144"/>
                        </a:lnTo>
                        <a:lnTo>
                          <a:pt x="197" y="138"/>
                        </a:lnTo>
                        <a:lnTo>
                          <a:pt x="215" y="131"/>
                        </a:lnTo>
                        <a:lnTo>
                          <a:pt x="232" y="123"/>
                        </a:lnTo>
                        <a:lnTo>
                          <a:pt x="249" y="114"/>
                        </a:lnTo>
                        <a:lnTo>
                          <a:pt x="265" y="104"/>
                        </a:lnTo>
                        <a:lnTo>
                          <a:pt x="281" y="94"/>
                        </a:lnTo>
                        <a:lnTo>
                          <a:pt x="295" y="84"/>
                        </a:lnTo>
                        <a:lnTo>
                          <a:pt x="311" y="70"/>
                        </a:lnTo>
                        <a:lnTo>
                          <a:pt x="326" y="56"/>
                        </a:lnTo>
                        <a:lnTo>
                          <a:pt x="336" y="43"/>
                        </a:lnTo>
                        <a:lnTo>
                          <a:pt x="344" y="29"/>
                        </a:lnTo>
                        <a:lnTo>
                          <a:pt x="347" y="16"/>
                        </a:lnTo>
                        <a:lnTo>
                          <a:pt x="332" y="10"/>
                        </a:lnTo>
                        <a:lnTo>
                          <a:pt x="317" y="6"/>
                        </a:lnTo>
                        <a:lnTo>
                          <a:pt x="297" y="2"/>
                        </a:lnTo>
                        <a:lnTo>
                          <a:pt x="281" y="0"/>
                        </a:lnTo>
                        <a:lnTo>
                          <a:pt x="231" y="11"/>
                        </a:lnTo>
                        <a:lnTo>
                          <a:pt x="214" y="12"/>
                        </a:lnTo>
                        <a:lnTo>
                          <a:pt x="197" y="14"/>
                        </a:lnTo>
                        <a:lnTo>
                          <a:pt x="178" y="18"/>
                        </a:lnTo>
                        <a:lnTo>
                          <a:pt x="158" y="25"/>
                        </a:lnTo>
                        <a:lnTo>
                          <a:pt x="141" y="31"/>
                        </a:lnTo>
                        <a:lnTo>
                          <a:pt x="122" y="40"/>
                        </a:lnTo>
                        <a:lnTo>
                          <a:pt x="106" y="48"/>
                        </a:lnTo>
                        <a:lnTo>
                          <a:pt x="92" y="57"/>
                        </a:lnTo>
                        <a:lnTo>
                          <a:pt x="78" y="68"/>
                        </a:lnTo>
                        <a:lnTo>
                          <a:pt x="41" y="91"/>
                        </a:lnTo>
                        <a:lnTo>
                          <a:pt x="25" y="104"/>
                        </a:lnTo>
                        <a:lnTo>
                          <a:pt x="14" y="118"/>
                        </a:lnTo>
                        <a:lnTo>
                          <a:pt x="6" y="132"/>
                        </a:lnTo>
                        <a:lnTo>
                          <a:pt x="0" y="146"/>
                        </a:lnTo>
                        <a:lnTo>
                          <a:pt x="12" y="150"/>
                        </a:lnTo>
                      </a:path>
                    </a:pathLst>
                  </a:custGeom>
                  <a:solidFill>
                    <a:srgbClr val="808080"/>
                  </a:solidFill>
                  <a:ln w="12700" cap="rnd" cmpd="sng">
                    <a:solidFill>
                      <a:srgbClr val="808080"/>
                    </a:solidFill>
                    <a:prstDash val="solid"/>
                    <a:round/>
                    <a:headEnd type="none" w="med" len="med"/>
                    <a:tailEnd type="none" w="med" len="med"/>
                  </a:ln>
                  <a:effectLst/>
                </p:spPr>
                <p:txBody>
                  <a:bodyPr/>
                  <a:lstStyle/>
                  <a:p>
                    <a:endParaRPr lang="en-US"/>
                  </a:p>
                </p:txBody>
              </p:sp>
              <p:sp>
                <p:nvSpPr>
                  <p:cNvPr id="36070" name="Freeform 230"/>
                  <p:cNvSpPr>
                    <a:spLocks/>
                  </p:cNvSpPr>
                  <p:nvPr/>
                </p:nvSpPr>
                <p:spPr bwMode="auto">
                  <a:xfrm>
                    <a:off x="1307" y="910"/>
                    <a:ext cx="330" cy="152"/>
                  </a:xfrm>
                  <a:custGeom>
                    <a:avLst/>
                    <a:gdLst/>
                    <a:ahLst/>
                    <a:cxnLst>
                      <a:cxn ang="0">
                        <a:pos x="0" y="141"/>
                      </a:cxn>
                      <a:cxn ang="0">
                        <a:pos x="15" y="144"/>
                      </a:cxn>
                      <a:cxn ang="0">
                        <a:pos x="31" y="148"/>
                      </a:cxn>
                      <a:cxn ang="0">
                        <a:pos x="52" y="151"/>
                      </a:cxn>
                      <a:cxn ang="0">
                        <a:pos x="72" y="151"/>
                      </a:cxn>
                      <a:cxn ang="0">
                        <a:pos x="97" y="149"/>
                      </a:cxn>
                      <a:cxn ang="0">
                        <a:pos x="119" y="146"/>
                      </a:cxn>
                      <a:cxn ang="0">
                        <a:pos x="143" y="141"/>
                      </a:cxn>
                      <a:cxn ang="0">
                        <a:pos x="163" y="135"/>
                      </a:cxn>
                      <a:cxn ang="0">
                        <a:pos x="184" y="129"/>
                      </a:cxn>
                      <a:cxn ang="0">
                        <a:pos x="202" y="122"/>
                      </a:cxn>
                      <a:cxn ang="0">
                        <a:pos x="219" y="114"/>
                      </a:cxn>
                      <a:cxn ang="0">
                        <a:pos x="236" y="104"/>
                      </a:cxn>
                      <a:cxn ang="0">
                        <a:pos x="251" y="95"/>
                      </a:cxn>
                      <a:cxn ang="0">
                        <a:pos x="268" y="85"/>
                      </a:cxn>
                      <a:cxn ang="0">
                        <a:pos x="282" y="74"/>
                      </a:cxn>
                      <a:cxn ang="0">
                        <a:pos x="298" y="61"/>
                      </a:cxn>
                      <a:cxn ang="0">
                        <a:pos x="313" y="46"/>
                      </a:cxn>
                      <a:cxn ang="0">
                        <a:pos x="322" y="34"/>
                      </a:cxn>
                      <a:cxn ang="0">
                        <a:pos x="329" y="21"/>
                      </a:cxn>
                      <a:cxn ang="0">
                        <a:pos x="314" y="14"/>
                      </a:cxn>
                      <a:cxn ang="0">
                        <a:pos x="294" y="7"/>
                      </a:cxn>
                      <a:cxn ang="0">
                        <a:pos x="274" y="4"/>
                      </a:cxn>
                      <a:cxn ang="0">
                        <a:pos x="255" y="2"/>
                      </a:cxn>
                      <a:cxn ang="0">
                        <a:pos x="238" y="0"/>
                      </a:cxn>
                      <a:cxn ang="0">
                        <a:pos x="218" y="1"/>
                      </a:cxn>
                      <a:cxn ang="0">
                        <a:pos x="201" y="2"/>
                      </a:cxn>
                      <a:cxn ang="0">
                        <a:pos x="184" y="4"/>
                      </a:cxn>
                      <a:cxn ang="0">
                        <a:pos x="165" y="9"/>
                      </a:cxn>
                      <a:cxn ang="0">
                        <a:pos x="146" y="15"/>
                      </a:cxn>
                      <a:cxn ang="0">
                        <a:pos x="128" y="21"/>
                      </a:cxn>
                      <a:cxn ang="0">
                        <a:pos x="110" y="30"/>
                      </a:cxn>
                      <a:cxn ang="0">
                        <a:pos x="93" y="39"/>
                      </a:cxn>
                      <a:cxn ang="0">
                        <a:pos x="80" y="48"/>
                      </a:cxn>
                      <a:cxn ang="0">
                        <a:pos x="65" y="58"/>
                      </a:cxn>
                      <a:cxn ang="0">
                        <a:pos x="51" y="72"/>
                      </a:cxn>
                      <a:cxn ang="0">
                        <a:pos x="38" y="84"/>
                      </a:cxn>
                      <a:cxn ang="0">
                        <a:pos x="26" y="98"/>
                      </a:cxn>
                      <a:cxn ang="0">
                        <a:pos x="17" y="113"/>
                      </a:cxn>
                      <a:cxn ang="0">
                        <a:pos x="8" y="127"/>
                      </a:cxn>
                      <a:cxn ang="0">
                        <a:pos x="0" y="141"/>
                      </a:cxn>
                    </a:cxnLst>
                    <a:rect l="0" t="0" r="r" b="b"/>
                    <a:pathLst>
                      <a:path w="330" h="152">
                        <a:moveTo>
                          <a:pt x="0" y="141"/>
                        </a:moveTo>
                        <a:lnTo>
                          <a:pt x="15" y="144"/>
                        </a:lnTo>
                        <a:lnTo>
                          <a:pt x="31" y="148"/>
                        </a:lnTo>
                        <a:lnTo>
                          <a:pt x="52" y="151"/>
                        </a:lnTo>
                        <a:lnTo>
                          <a:pt x="72" y="151"/>
                        </a:lnTo>
                        <a:lnTo>
                          <a:pt x="97" y="149"/>
                        </a:lnTo>
                        <a:lnTo>
                          <a:pt x="119" y="146"/>
                        </a:lnTo>
                        <a:lnTo>
                          <a:pt x="143" y="141"/>
                        </a:lnTo>
                        <a:lnTo>
                          <a:pt x="163" y="135"/>
                        </a:lnTo>
                        <a:lnTo>
                          <a:pt x="184" y="129"/>
                        </a:lnTo>
                        <a:lnTo>
                          <a:pt x="202" y="122"/>
                        </a:lnTo>
                        <a:lnTo>
                          <a:pt x="219" y="114"/>
                        </a:lnTo>
                        <a:lnTo>
                          <a:pt x="236" y="104"/>
                        </a:lnTo>
                        <a:lnTo>
                          <a:pt x="251" y="95"/>
                        </a:lnTo>
                        <a:lnTo>
                          <a:pt x="268" y="85"/>
                        </a:lnTo>
                        <a:lnTo>
                          <a:pt x="282" y="74"/>
                        </a:lnTo>
                        <a:lnTo>
                          <a:pt x="298" y="61"/>
                        </a:lnTo>
                        <a:lnTo>
                          <a:pt x="313" y="46"/>
                        </a:lnTo>
                        <a:lnTo>
                          <a:pt x="322" y="34"/>
                        </a:lnTo>
                        <a:lnTo>
                          <a:pt x="329" y="21"/>
                        </a:lnTo>
                        <a:lnTo>
                          <a:pt x="314" y="14"/>
                        </a:lnTo>
                        <a:lnTo>
                          <a:pt x="294" y="7"/>
                        </a:lnTo>
                        <a:lnTo>
                          <a:pt x="274" y="4"/>
                        </a:lnTo>
                        <a:lnTo>
                          <a:pt x="255" y="2"/>
                        </a:lnTo>
                        <a:lnTo>
                          <a:pt x="238" y="0"/>
                        </a:lnTo>
                        <a:lnTo>
                          <a:pt x="218" y="1"/>
                        </a:lnTo>
                        <a:lnTo>
                          <a:pt x="201" y="2"/>
                        </a:lnTo>
                        <a:lnTo>
                          <a:pt x="184" y="4"/>
                        </a:lnTo>
                        <a:lnTo>
                          <a:pt x="165" y="9"/>
                        </a:lnTo>
                        <a:lnTo>
                          <a:pt x="146" y="15"/>
                        </a:lnTo>
                        <a:lnTo>
                          <a:pt x="128" y="21"/>
                        </a:lnTo>
                        <a:lnTo>
                          <a:pt x="110" y="30"/>
                        </a:lnTo>
                        <a:lnTo>
                          <a:pt x="93" y="39"/>
                        </a:lnTo>
                        <a:lnTo>
                          <a:pt x="80" y="48"/>
                        </a:lnTo>
                        <a:lnTo>
                          <a:pt x="65" y="58"/>
                        </a:lnTo>
                        <a:lnTo>
                          <a:pt x="51" y="72"/>
                        </a:lnTo>
                        <a:lnTo>
                          <a:pt x="38" y="84"/>
                        </a:lnTo>
                        <a:lnTo>
                          <a:pt x="26" y="98"/>
                        </a:lnTo>
                        <a:lnTo>
                          <a:pt x="17" y="113"/>
                        </a:lnTo>
                        <a:lnTo>
                          <a:pt x="8" y="127"/>
                        </a:lnTo>
                        <a:lnTo>
                          <a:pt x="0" y="141"/>
                        </a:lnTo>
                      </a:path>
                    </a:pathLst>
                  </a:custGeom>
                  <a:solidFill>
                    <a:srgbClr val="E0E0FF"/>
                  </a:solidFill>
                  <a:ln w="12700" cap="rnd" cmpd="sng">
                    <a:solidFill>
                      <a:srgbClr val="E0E0FF"/>
                    </a:solidFill>
                    <a:prstDash val="solid"/>
                    <a:round/>
                    <a:headEnd type="none" w="med" len="med"/>
                    <a:tailEnd type="none" w="med" len="med"/>
                  </a:ln>
                  <a:effectLst/>
                </p:spPr>
                <p:txBody>
                  <a:bodyPr/>
                  <a:lstStyle/>
                  <a:p>
                    <a:endParaRPr lang="en-US"/>
                  </a:p>
                </p:txBody>
              </p:sp>
            </p:grpSp>
            <p:sp>
              <p:nvSpPr>
                <p:cNvPr id="36071" name="Freeform 231"/>
                <p:cNvSpPr>
                  <a:spLocks/>
                </p:cNvSpPr>
                <p:nvPr/>
              </p:nvSpPr>
              <p:spPr bwMode="auto">
                <a:xfrm>
                  <a:off x="1324" y="997"/>
                  <a:ext cx="45" cy="41"/>
                </a:xfrm>
                <a:custGeom>
                  <a:avLst/>
                  <a:gdLst/>
                  <a:ahLst/>
                  <a:cxnLst>
                    <a:cxn ang="0">
                      <a:pos x="0" y="35"/>
                    </a:cxn>
                    <a:cxn ang="0">
                      <a:pos x="9" y="40"/>
                    </a:cxn>
                    <a:cxn ang="0">
                      <a:pos x="12" y="34"/>
                    </a:cxn>
                    <a:cxn ang="0">
                      <a:pos x="18" y="26"/>
                    </a:cxn>
                    <a:cxn ang="0">
                      <a:pos x="24" y="17"/>
                    </a:cxn>
                    <a:cxn ang="0">
                      <a:pos x="31" y="11"/>
                    </a:cxn>
                    <a:cxn ang="0">
                      <a:pos x="37" y="6"/>
                    </a:cxn>
                    <a:cxn ang="0">
                      <a:pos x="44" y="0"/>
                    </a:cxn>
                    <a:cxn ang="0">
                      <a:pos x="39" y="1"/>
                    </a:cxn>
                    <a:cxn ang="0">
                      <a:pos x="30" y="6"/>
                    </a:cxn>
                    <a:cxn ang="0">
                      <a:pos x="23" y="9"/>
                    </a:cxn>
                    <a:cxn ang="0">
                      <a:pos x="16" y="14"/>
                    </a:cxn>
                    <a:cxn ang="0">
                      <a:pos x="8" y="22"/>
                    </a:cxn>
                    <a:cxn ang="0">
                      <a:pos x="3" y="28"/>
                    </a:cxn>
                    <a:cxn ang="0">
                      <a:pos x="0" y="35"/>
                    </a:cxn>
                  </a:cxnLst>
                  <a:rect l="0" t="0" r="r" b="b"/>
                  <a:pathLst>
                    <a:path w="45" h="41">
                      <a:moveTo>
                        <a:pt x="0" y="35"/>
                      </a:moveTo>
                      <a:lnTo>
                        <a:pt x="9" y="40"/>
                      </a:lnTo>
                      <a:lnTo>
                        <a:pt x="12" y="34"/>
                      </a:lnTo>
                      <a:lnTo>
                        <a:pt x="18" y="26"/>
                      </a:lnTo>
                      <a:lnTo>
                        <a:pt x="24" y="17"/>
                      </a:lnTo>
                      <a:lnTo>
                        <a:pt x="31" y="11"/>
                      </a:lnTo>
                      <a:lnTo>
                        <a:pt x="37" y="6"/>
                      </a:lnTo>
                      <a:lnTo>
                        <a:pt x="44" y="0"/>
                      </a:lnTo>
                      <a:lnTo>
                        <a:pt x="39" y="1"/>
                      </a:lnTo>
                      <a:lnTo>
                        <a:pt x="30" y="6"/>
                      </a:lnTo>
                      <a:lnTo>
                        <a:pt x="23" y="9"/>
                      </a:lnTo>
                      <a:lnTo>
                        <a:pt x="16" y="14"/>
                      </a:lnTo>
                      <a:lnTo>
                        <a:pt x="8" y="22"/>
                      </a:lnTo>
                      <a:lnTo>
                        <a:pt x="3" y="28"/>
                      </a:lnTo>
                      <a:lnTo>
                        <a:pt x="0" y="35"/>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grpSp>
        </p:grpSp>
      </p:grpSp>
      <p:grpSp>
        <p:nvGrpSpPr>
          <p:cNvPr id="26" name="Group 232"/>
          <p:cNvGrpSpPr>
            <a:grpSpLocks/>
          </p:cNvGrpSpPr>
          <p:nvPr/>
        </p:nvGrpSpPr>
        <p:grpSpPr bwMode="auto">
          <a:xfrm>
            <a:off x="3429000" y="4724400"/>
            <a:ext cx="2806700" cy="1636713"/>
            <a:chOff x="3032" y="3134"/>
            <a:chExt cx="2728" cy="1415"/>
          </a:xfrm>
        </p:grpSpPr>
        <p:sp>
          <p:nvSpPr>
            <p:cNvPr id="36073" name="Rectangle 233"/>
            <p:cNvSpPr>
              <a:spLocks noChangeArrowheads="1"/>
            </p:cNvSpPr>
            <p:nvPr/>
          </p:nvSpPr>
          <p:spPr bwMode="auto">
            <a:xfrm>
              <a:off x="3032" y="3462"/>
              <a:ext cx="2728" cy="1087"/>
            </a:xfrm>
            <a:prstGeom prst="rect">
              <a:avLst/>
            </a:prstGeom>
            <a:gradFill rotWithShape="0">
              <a:gsLst>
                <a:gs pos="0">
                  <a:srgbClr val="F6BF69"/>
                </a:gs>
                <a:gs pos="100000">
                  <a:srgbClr val="F6BF69">
                    <a:gamma/>
                    <a:tint val="80000"/>
                    <a:invGamma/>
                  </a:srgbClr>
                </a:gs>
              </a:gsLst>
              <a:path path="shape">
                <a:fillToRect l="50000" t="50000" r="50000" b="50000"/>
              </a:path>
            </a:gradFill>
            <a:ln w="12700">
              <a:solidFill>
                <a:srgbClr val="000000"/>
              </a:solidFill>
              <a:miter lim="800000"/>
              <a:headEnd/>
              <a:tailEnd/>
            </a:ln>
            <a:effectLst>
              <a:outerShdw dist="107763" dir="2700000" algn="ctr" rotWithShape="0">
                <a:schemeClr val="bg2"/>
              </a:outerShdw>
            </a:effectLst>
          </p:spPr>
          <p:txBody>
            <a:bodyPr wrap="none" lIns="79375" tIns="39688" rIns="79375" bIns="39688" anchor="ctr"/>
            <a:lstStyle/>
            <a:p>
              <a:pPr algn="ctr" defTabSz="771525"/>
              <a:endParaRPr lang="en-US" b="1" dirty="0">
                <a:solidFill>
                  <a:srgbClr val="000000"/>
                </a:solidFill>
                <a:effectLst>
                  <a:outerShdw blurRad="38100" dist="38100" dir="2700000" algn="tl">
                    <a:srgbClr val="FFFFFF"/>
                  </a:outerShdw>
                </a:effectLst>
              </a:endParaRPr>
            </a:p>
            <a:p>
              <a:pPr algn="ctr" defTabSz="771525"/>
              <a:endParaRPr lang="en-US" b="1" dirty="0">
                <a:solidFill>
                  <a:srgbClr val="000000"/>
                </a:solidFill>
                <a:effectLst>
                  <a:outerShdw blurRad="38100" dist="38100" dir="2700000" algn="tl">
                    <a:srgbClr val="FFFFFF"/>
                  </a:outerShdw>
                </a:effectLst>
              </a:endParaRPr>
            </a:p>
            <a:p>
              <a:pPr algn="ctr" defTabSz="771525"/>
              <a:r>
                <a:rPr lang="en-US" sz="2000" b="1" dirty="0">
                  <a:solidFill>
                    <a:srgbClr val="000000"/>
                  </a:solidFill>
                  <a:effectLst>
                    <a:outerShdw blurRad="38100" dist="38100" dir="2700000" algn="tl">
                      <a:srgbClr val="FFFFFF"/>
                    </a:outerShdw>
                  </a:effectLst>
                </a:rPr>
                <a:t>Straight </a:t>
              </a:r>
              <a:r>
                <a:rPr lang="en-US" sz="2000" b="1" dirty="0" err="1">
                  <a:solidFill>
                    <a:srgbClr val="000000"/>
                  </a:solidFill>
                  <a:effectLst>
                    <a:outerShdw blurRad="38100" dist="38100" dir="2700000" algn="tl">
                      <a:srgbClr val="FFFFFF"/>
                    </a:outerShdw>
                  </a:effectLst>
                </a:rPr>
                <a:t>Rebuy</a:t>
              </a:r>
              <a:endParaRPr lang="en-US" sz="3200" b="1" dirty="0">
                <a:solidFill>
                  <a:srgbClr val="000000"/>
                </a:solidFill>
                <a:effectLst>
                  <a:outerShdw blurRad="38100" dist="38100" dir="2700000" algn="tl">
                    <a:srgbClr val="FFFFFF"/>
                  </a:outerShdw>
                </a:effectLst>
              </a:endParaRPr>
            </a:p>
          </p:txBody>
        </p:sp>
        <p:grpSp>
          <p:nvGrpSpPr>
            <p:cNvPr id="27" name="Group 234"/>
            <p:cNvGrpSpPr>
              <a:grpSpLocks/>
            </p:cNvGrpSpPr>
            <p:nvPr/>
          </p:nvGrpSpPr>
          <p:grpSpPr bwMode="auto">
            <a:xfrm>
              <a:off x="4468" y="3134"/>
              <a:ext cx="697" cy="769"/>
              <a:chOff x="4500" y="3120"/>
              <a:chExt cx="697" cy="769"/>
            </a:xfrm>
          </p:grpSpPr>
          <p:grpSp>
            <p:nvGrpSpPr>
              <p:cNvPr id="28" name="Group 235"/>
              <p:cNvGrpSpPr>
                <a:grpSpLocks/>
              </p:cNvGrpSpPr>
              <p:nvPr/>
            </p:nvGrpSpPr>
            <p:grpSpPr bwMode="auto">
              <a:xfrm>
                <a:off x="4689" y="3709"/>
                <a:ext cx="308" cy="180"/>
                <a:chOff x="4689" y="3709"/>
                <a:chExt cx="308" cy="180"/>
              </a:xfrm>
            </p:grpSpPr>
            <p:grpSp>
              <p:nvGrpSpPr>
                <p:cNvPr id="29" name="Group 236"/>
                <p:cNvGrpSpPr>
                  <a:grpSpLocks/>
                </p:cNvGrpSpPr>
                <p:nvPr/>
              </p:nvGrpSpPr>
              <p:grpSpPr bwMode="auto">
                <a:xfrm>
                  <a:off x="4689" y="3709"/>
                  <a:ext cx="308" cy="180"/>
                  <a:chOff x="4689" y="3709"/>
                  <a:chExt cx="308" cy="180"/>
                </a:xfrm>
              </p:grpSpPr>
              <p:grpSp>
                <p:nvGrpSpPr>
                  <p:cNvPr id="30" name="Group 237"/>
                  <p:cNvGrpSpPr>
                    <a:grpSpLocks/>
                  </p:cNvGrpSpPr>
                  <p:nvPr/>
                </p:nvGrpSpPr>
                <p:grpSpPr bwMode="auto">
                  <a:xfrm>
                    <a:off x="4766" y="3852"/>
                    <a:ext cx="167" cy="37"/>
                    <a:chOff x="4766" y="3852"/>
                    <a:chExt cx="167" cy="37"/>
                  </a:xfrm>
                </p:grpSpPr>
                <p:sp>
                  <p:nvSpPr>
                    <p:cNvPr id="36078" name="Freeform 238"/>
                    <p:cNvSpPr>
                      <a:spLocks/>
                    </p:cNvSpPr>
                    <p:nvPr/>
                  </p:nvSpPr>
                  <p:spPr bwMode="auto">
                    <a:xfrm>
                      <a:off x="4766" y="3852"/>
                      <a:ext cx="167" cy="37"/>
                    </a:xfrm>
                    <a:custGeom>
                      <a:avLst/>
                      <a:gdLst/>
                      <a:ahLst/>
                      <a:cxnLst>
                        <a:cxn ang="0">
                          <a:pos x="0" y="0"/>
                        </a:cxn>
                        <a:cxn ang="0">
                          <a:pos x="34" y="29"/>
                        </a:cxn>
                        <a:cxn ang="0">
                          <a:pos x="37" y="30"/>
                        </a:cxn>
                        <a:cxn ang="0">
                          <a:pos x="41" y="32"/>
                        </a:cxn>
                        <a:cxn ang="0">
                          <a:pos x="46" y="32"/>
                        </a:cxn>
                        <a:cxn ang="0">
                          <a:pos x="51" y="34"/>
                        </a:cxn>
                        <a:cxn ang="0">
                          <a:pos x="58" y="35"/>
                        </a:cxn>
                        <a:cxn ang="0">
                          <a:pos x="63" y="35"/>
                        </a:cxn>
                        <a:cxn ang="0">
                          <a:pos x="69" y="35"/>
                        </a:cxn>
                        <a:cxn ang="0">
                          <a:pos x="74" y="35"/>
                        </a:cxn>
                        <a:cxn ang="0">
                          <a:pos x="82" y="36"/>
                        </a:cxn>
                        <a:cxn ang="0">
                          <a:pos x="86" y="36"/>
                        </a:cxn>
                        <a:cxn ang="0">
                          <a:pos x="94" y="35"/>
                        </a:cxn>
                        <a:cxn ang="0">
                          <a:pos x="99" y="35"/>
                        </a:cxn>
                        <a:cxn ang="0">
                          <a:pos x="105" y="35"/>
                        </a:cxn>
                        <a:cxn ang="0">
                          <a:pos x="111" y="35"/>
                        </a:cxn>
                        <a:cxn ang="0">
                          <a:pos x="116" y="34"/>
                        </a:cxn>
                        <a:cxn ang="0">
                          <a:pos x="123" y="33"/>
                        </a:cxn>
                        <a:cxn ang="0">
                          <a:pos x="126" y="32"/>
                        </a:cxn>
                        <a:cxn ang="0">
                          <a:pos x="130" y="30"/>
                        </a:cxn>
                        <a:cxn ang="0">
                          <a:pos x="133" y="29"/>
                        </a:cxn>
                        <a:cxn ang="0">
                          <a:pos x="136" y="27"/>
                        </a:cxn>
                        <a:cxn ang="0">
                          <a:pos x="166" y="0"/>
                        </a:cxn>
                        <a:cxn ang="0">
                          <a:pos x="0" y="0"/>
                        </a:cxn>
                      </a:cxnLst>
                      <a:rect l="0" t="0" r="r" b="b"/>
                      <a:pathLst>
                        <a:path w="167" h="37">
                          <a:moveTo>
                            <a:pt x="0" y="0"/>
                          </a:moveTo>
                          <a:lnTo>
                            <a:pt x="34" y="29"/>
                          </a:lnTo>
                          <a:lnTo>
                            <a:pt x="37" y="30"/>
                          </a:lnTo>
                          <a:lnTo>
                            <a:pt x="41" y="32"/>
                          </a:lnTo>
                          <a:lnTo>
                            <a:pt x="46" y="32"/>
                          </a:lnTo>
                          <a:lnTo>
                            <a:pt x="51" y="34"/>
                          </a:lnTo>
                          <a:lnTo>
                            <a:pt x="58" y="35"/>
                          </a:lnTo>
                          <a:lnTo>
                            <a:pt x="63" y="35"/>
                          </a:lnTo>
                          <a:lnTo>
                            <a:pt x="69" y="35"/>
                          </a:lnTo>
                          <a:lnTo>
                            <a:pt x="74" y="35"/>
                          </a:lnTo>
                          <a:lnTo>
                            <a:pt x="82" y="36"/>
                          </a:lnTo>
                          <a:lnTo>
                            <a:pt x="86" y="36"/>
                          </a:lnTo>
                          <a:lnTo>
                            <a:pt x="94" y="35"/>
                          </a:lnTo>
                          <a:lnTo>
                            <a:pt x="99" y="35"/>
                          </a:lnTo>
                          <a:lnTo>
                            <a:pt x="105" y="35"/>
                          </a:lnTo>
                          <a:lnTo>
                            <a:pt x="111" y="35"/>
                          </a:lnTo>
                          <a:lnTo>
                            <a:pt x="116" y="34"/>
                          </a:lnTo>
                          <a:lnTo>
                            <a:pt x="123" y="33"/>
                          </a:lnTo>
                          <a:lnTo>
                            <a:pt x="126" y="32"/>
                          </a:lnTo>
                          <a:lnTo>
                            <a:pt x="130" y="30"/>
                          </a:lnTo>
                          <a:lnTo>
                            <a:pt x="133" y="29"/>
                          </a:lnTo>
                          <a:lnTo>
                            <a:pt x="136" y="27"/>
                          </a:lnTo>
                          <a:lnTo>
                            <a:pt x="166" y="0"/>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6079" name="Freeform 239"/>
                    <p:cNvSpPr>
                      <a:spLocks/>
                    </p:cNvSpPr>
                    <p:nvPr/>
                  </p:nvSpPr>
                  <p:spPr bwMode="auto">
                    <a:xfrm>
                      <a:off x="4794" y="3852"/>
                      <a:ext cx="72" cy="37"/>
                    </a:xfrm>
                    <a:custGeom>
                      <a:avLst/>
                      <a:gdLst/>
                      <a:ahLst/>
                      <a:cxnLst>
                        <a:cxn ang="0">
                          <a:pos x="0" y="0"/>
                        </a:cxn>
                        <a:cxn ang="0">
                          <a:pos x="20" y="32"/>
                        </a:cxn>
                        <a:cxn ang="0">
                          <a:pos x="24" y="34"/>
                        </a:cxn>
                        <a:cxn ang="0">
                          <a:pos x="30" y="35"/>
                        </a:cxn>
                        <a:cxn ang="0">
                          <a:pos x="36" y="35"/>
                        </a:cxn>
                        <a:cxn ang="0">
                          <a:pos x="41" y="35"/>
                        </a:cxn>
                        <a:cxn ang="0">
                          <a:pos x="46" y="35"/>
                        </a:cxn>
                        <a:cxn ang="0">
                          <a:pos x="53" y="36"/>
                        </a:cxn>
                        <a:cxn ang="0">
                          <a:pos x="57" y="36"/>
                        </a:cxn>
                        <a:cxn ang="0">
                          <a:pos x="65" y="35"/>
                        </a:cxn>
                        <a:cxn ang="0">
                          <a:pos x="71" y="0"/>
                        </a:cxn>
                        <a:cxn ang="0">
                          <a:pos x="0" y="0"/>
                        </a:cxn>
                      </a:cxnLst>
                      <a:rect l="0" t="0" r="r" b="b"/>
                      <a:pathLst>
                        <a:path w="72" h="37">
                          <a:moveTo>
                            <a:pt x="0" y="0"/>
                          </a:moveTo>
                          <a:lnTo>
                            <a:pt x="20" y="32"/>
                          </a:lnTo>
                          <a:lnTo>
                            <a:pt x="24" y="34"/>
                          </a:lnTo>
                          <a:lnTo>
                            <a:pt x="30" y="35"/>
                          </a:lnTo>
                          <a:lnTo>
                            <a:pt x="36" y="35"/>
                          </a:lnTo>
                          <a:lnTo>
                            <a:pt x="41" y="35"/>
                          </a:lnTo>
                          <a:lnTo>
                            <a:pt x="46" y="35"/>
                          </a:lnTo>
                          <a:lnTo>
                            <a:pt x="53" y="36"/>
                          </a:lnTo>
                          <a:lnTo>
                            <a:pt x="57" y="36"/>
                          </a:lnTo>
                          <a:lnTo>
                            <a:pt x="65" y="35"/>
                          </a:lnTo>
                          <a:lnTo>
                            <a:pt x="71" y="0"/>
                          </a:lnTo>
                          <a:lnTo>
                            <a:pt x="0" y="0"/>
                          </a:lnTo>
                        </a:path>
                      </a:pathLst>
                    </a:custGeom>
                    <a:solidFill>
                      <a:srgbClr val="404040"/>
                    </a:solidFill>
                    <a:ln w="12700" cap="rnd" cmpd="sng">
                      <a:noFill/>
                      <a:prstDash val="solid"/>
                      <a:round/>
                      <a:headEnd type="none" w="med" len="med"/>
                      <a:tailEnd type="none" w="med" len="med"/>
                    </a:ln>
                    <a:effectLst/>
                  </p:spPr>
                  <p:txBody>
                    <a:bodyPr/>
                    <a:lstStyle/>
                    <a:p>
                      <a:endParaRPr lang="en-US"/>
                    </a:p>
                  </p:txBody>
                </p:sp>
              </p:grpSp>
              <p:grpSp>
                <p:nvGrpSpPr>
                  <p:cNvPr id="31" name="Group 240"/>
                  <p:cNvGrpSpPr>
                    <a:grpSpLocks/>
                  </p:cNvGrpSpPr>
                  <p:nvPr/>
                </p:nvGrpSpPr>
                <p:grpSpPr bwMode="auto">
                  <a:xfrm>
                    <a:off x="4689" y="3709"/>
                    <a:ext cx="308" cy="149"/>
                    <a:chOff x="4689" y="3709"/>
                    <a:chExt cx="308" cy="149"/>
                  </a:xfrm>
                </p:grpSpPr>
                <p:sp>
                  <p:nvSpPr>
                    <p:cNvPr id="36081" name="Freeform 241"/>
                    <p:cNvSpPr>
                      <a:spLocks/>
                    </p:cNvSpPr>
                    <p:nvPr/>
                  </p:nvSpPr>
                  <p:spPr bwMode="auto">
                    <a:xfrm>
                      <a:off x="4689" y="3709"/>
                      <a:ext cx="308" cy="149"/>
                    </a:xfrm>
                    <a:custGeom>
                      <a:avLst/>
                      <a:gdLst/>
                      <a:ahLst/>
                      <a:cxnLst>
                        <a:cxn ang="0">
                          <a:pos x="7" y="4"/>
                        </a:cxn>
                        <a:cxn ang="0">
                          <a:pos x="8" y="8"/>
                        </a:cxn>
                        <a:cxn ang="0">
                          <a:pos x="7" y="16"/>
                        </a:cxn>
                        <a:cxn ang="0">
                          <a:pos x="4" y="20"/>
                        </a:cxn>
                        <a:cxn ang="0">
                          <a:pos x="1" y="26"/>
                        </a:cxn>
                        <a:cxn ang="0">
                          <a:pos x="5" y="31"/>
                        </a:cxn>
                        <a:cxn ang="0">
                          <a:pos x="11" y="36"/>
                        </a:cxn>
                        <a:cxn ang="0">
                          <a:pos x="9" y="40"/>
                        </a:cxn>
                        <a:cxn ang="0">
                          <a:pos x="4" y="45"/>
                        </a:cxn>
                        <a:cxn ang="0">
                          <a:pos x="1" y="49"/>
                        </a:cxn>
                        <a:cxn ang="0">
                          <a:pos x="5" y="54"/>
                        </a:cxn>
                        <a:cxn ang="0">
                          <a:pos x="9" y="57"/>
                        </a:cxn>
                        <a:cxn ang="0">
                          <a:pos x="9" y="62"/>
                        </a:cxn>
                        <a:cxn ang="0">
                          <a:pos x="4" y="66"/>
                        </a:cxn>
                        <a:cxn ang="0">
                          <a:pos x="0" y="72"/>
                        </a:cxn>
                        <a:cxn ang="0">
                          <a:pos x="4" y="77"/>
                        </a:cxn>
                        <a:cxn ang="0">
                          <a:pos x="11" y="82"/>
                        </a:cxn>
                        <a:cxn ang="0">
                          <a:pos x="11" y="89"/>
                        </a:cxn>
                        <a:cxn ang="0">
                          <a:pos x="5" y="94"/>
                        </a:cxn>
                        <a:cxn ang="0">
                          <a:pos x="7" y="97"/>
                        </a:cxn>
                        <a:cxn ang="0">
                          <a:pos x="13" y="103"/>
                        </a:cxn>
                        <a:cxn ang="0">
                          <a:pos x="36" y="118"/>
                        </a:cxn>
                        <a:cxn ang="0">
                          <a:pos x="55" y="130"/>
                        </a:cxn>
                        <a:cxn ang="0">
                          <a:pos x="72" y="137"/>
                        </a:cxn>
                        <a:cxn ang="0">
                          <a:pos x="104" y="145"/>
                        </a:cxn>
                        <a:cxn ang="0">
                          <a:pos x="135" y="147"/>
                        </a:cxn>
                        <a:cxn ang="0">
                          <a:pos x="176" y="147"/>
                        </a:cxn>
                        <a:cxn ang="0">
                          <a:pos x="210" y="146"/>
                        </a:cxn>
                        <a:cxn ang="0">
                          <a:pos x="234" y="141"/>
                        </a:cxn>
                        <a:cxn ang="0">
                          <a:pos x="250" y="136"/>
                        </a:cxn>
                        <a:cxn ang="0">
                          <a:pos x="262" y="130"/>
                        </a:cxn>
                        <a:cxn ang="0">
                          <a:pos x="294" y="101"/>
                        </a:cxn>
                        <a:cxn ang="0">
                          <a:pos x="300" y="92"/>
                        </a:cxn>
                        <a:cxn ang="0">
                          <a:pos x="302" y="88"/>
                        </a:cxn>
                        <a:cxn ang="0">
                          <a:pos x="296" y="84"/>
                        </a:cxn>
                        <a:cxn ang="0">
                          <a:pos x="296" y="78"/>
                        </a:cxn>
                        <a:cxn ang="0">
                          <a:pos x="300" y="74"/>
                        </a:cxn>
                        <a:cxn ang="0">
                          <a:pos x="306" y="70"/>
                        </a:cxn>
                        <a:cxn ang="0">
                          <a:pos x="307" y="65"/>
                        </a:cxn>
                        <a:cxn ang="0">
                          <a:pos x="303" y="61"/>
                        </a:cxn>
                        <a:cxn ang="0">
                          <a:pos x="298" y="57"/>
                        </a:cxn>
                        <a:cxn ang="0">
                          <a:pos x="298" y="52"/>
                        </a:cxn>
                        <a:cxn ang="0">
                          <a:pos x="304" y="47"/>
                        </a:cxn>
                        <a:cxn ang="0">
                          <a:pos x="306" y="42"/>
                        </a:cxn>
                        <a:cxn ang="0">
                          <a:pos x="300" y="36"/>
                        </a:cxn>
                        <a:cxn ang="0">
                          <a:pos x="298" y="32"/>
                        </a:cxn>
                        <a:cxn ang="0">
                          <a:pos x="302" y="27"/>
                        </a:cxn>
                        <a:cxn ang="0">
                          <a:pos x="306" y="24"/>
                        </a:cxn>
                        <a:cxn ang="0">
                          <a:pos x="307" y="18"/>
                        </a:cxn>
                        <a:cxn ang="0">
                          <a:pos x="304" y="14"/>
                        </a:cxn>
                        <a:cxn ang="0">
                          <a:pos x="299" y="9"/>
                        </a:cxn>
                        <a:cxn ang="0">
                          <a:pos x="300" y="4"/>
                        </a:cxn>
                        <a:cxn ang="0">
                          <a:pos x="8" y="0"/>
                        </a:cxn>
                      </a:cxnLst>
                      <a:rect l="0" t="0" r="r" b="b"/>
                      <a:pathLst>
                        <a:path w="308" h="149">
                          <a:moveTo>
                            <a:pt x="8" y="0"/>
                          </a:moveTo>
                          <a:lnTo>
                            <a:pt x="7" y="4"/>
                          </a:lnTo>
                          <a:lnTo>
                            <a:pt x="7" y="7"/>
                          </a:lnTo>
                          <a:lnTo>
                            <a:pt x="8" y="8"/>
                          </a:lnTo>
                          <a:lnTo>
                            <a:pt x="8" y="12"/>
                          </a:lnTo>
                          <a:lnTo>
                            <a:pt x="7" y="16"/>
                          </a:lnTo>
                          <a:lnTo>
                            <a:pt x="5" y="18"/>
                          </a:lnTo>
                          <a:lnTo>
                            <a:pt x="4" y="20"/>
                          </a:lnTo>
                          <a:lnTo>
                            <a:pt x="1" y="24"/>
                          </a:lnTo>
                          <a:lnTo>
                            <a:pt x="1" y="26"/>
                          </a:lnTo>
                          <a:lnTo>
                            <a:pt x="4" y="29"/>
                          </a:lnTo>
                          <a:lnTo>
                            <a:pt x="5" y="31"/>
                          </a:lnTo>
                          <a:lnTo>
                            <a:pt x="9" y="34"/>
                          </a:lnTo>
                          <a:lnTo>
                            <a:pt x="11" y="36"/>
                          </a:lnTo>
                          <a:lnTo>
                            <a:pt x="11" y="38"/>
                          </a:lnTo>
                          <a:lnTo>
                            <a:pt x="9" y="40"/>
                          </a:lnTo>
                          <a:lnTo>
                            <a:pt x="7" y="43"/>
                          </a:lnTo>
                          <a:lnTo>
                            <a:pt x="4" y="45"/>
                          </a:lnTo>
                          <a:lnTo>
                            <a:pt x="3" y="47"/>
                          </a:lnTo>
                          <a:lnTo>
                            <a:pt x="1" y="49"/>
                          </a:lnTo>
                          <a:lnTo>
                            <a:pt x="4" y="52"/>
                          </a:lnTo>
                          <a:lnTo>
                            <a:pt x="5" y="54"/>
                          </a:lnTo>
                          <a:lnTo>
                            <a:pt x="8" y="56"/>
                          </a:lnTo>
                          <a:lnTo>
                            <a:pt x="9" y="57"/>
                          </a:lnTo>
                          <a:lnTo>
                            <a:pt x="11" y="60"/>
                          </a:lnTo>
                          <a:lnTo>
                            <a:pt x="9" y="62"/>
                          </a:lnTo>
                          <a:lnTo>
                            <a:pt x="7" y="65"/>
                          </a:lnTo>
                          <a:lnTo>
                            <a:pt x="4" y="66"/>
                          </a:lnTo>
                          <a:lnTo>
                            <a:pt x="0" y="70"/>
                          </a:lnTo>
                          <a:lnTo>
                            <a:pt x="0" y="72"/>
                          </a:lnTo>
                          <a:lnTo>
                            <a:pt x="1" y="74"/>
                          </a:lnTo>
                          <a:lnTo>
                            <a:pt x="4" y="77"/>
                          </a:lnTo>
                          <a:lnTo>
                            <a:pt x="7" y="79"/>
                          </a:lnTo>
                          <a:lnTo>
                            <a:pt x="11" y="82"/>
                          </a:lnTo>
                          <a:lnTo>
                            <a:pt x="12" y="86"/>
                          </a:lnTo>
                          <a:lnTo>
                            <a:pt x="11" y="89"/>
                          </a:lnTo>
                          <a:lnTo>
                            <a:pt x="7" y="92"/>
                          </a:lnTo>
                          <a:lnTo>
                            <a:pt x="5" y="94"/>
                          </a:lnTo>
                          <a:lnTo>
                            <a:pt x="5" y="96"/>
                          </a:lnTo>
                          <a:lnTo>
                            <a:pt x="7" y="97"/>
                          </a:lnTo>
                          <a:lnTo>
                            <a:pt x="9" y="100"/>
                          </a:lnTo>
                          <a:lnTo>
                            <a:pt x="13" y="103"/>
                          </a:lnTo>
                          <a:lnTo>
                            <a:pt x="21" y="109"/>
                          </a:lnTo>
                          <a:lnTo>
                            <a:pt x="36" y="118"/>
                          </a:lnTo>
                          <a:lnTo>
                            <a:pt x="48" y="126"/>
                          </a:lnTo>
                          <a:lnTo>
                            <a:pt x="55" y="130"/>
                          </a:lnTo>
                          <a:lnTo>
                            <a:pt x="63" y="132"/>
                          </a:lnTo>
                          <a:lnTo>
                            <a:pt x="72" y="137"/>
                          </a:lnTo>
                          <a:lnTo>
                            <a:pt x="85" y="141"/>
                          </a:lnTo>
                          <a:lnTo>
                            <a:pt x="104" y="145"/>
                          </a:lnTo>
                          <a:lnTo>
                            <a:pt x="119" y="146"/>
                          </a:lnTo>
                          <a:lnTo>
                            <a:pt x="135" y="147"/>
                          </a:lnTo>
                          <a:lnTo>
                            <a:pt x="155" y="148"/>
                          </a:lnTo>
                          <a:lnTo>
                            <a:pt x="176" y="147"/>
                          </a:lnTo>
                          <a:lnTo>
                            <a:pt x="194" y="147"/>
                          </a:lnTo>
                          <a:lnTo>
                            <a:pt x="210" y="146"/>
                          </a:lnTo>
                          <a:lnTo>
                            <a:pt x="224" y="144"/>
                          </a:lnTo>
                          <a:lnTo>
                            <a:pt x="234" y="141"/>
                          </a:lnTo>
                          <a:lnTo>
                            <a:pt x="243" y="138"/>
                          </a:lnTo>
                          <a:lnTo>
                            <a:pt x="250" y="136"/>
                          </a:lnTo>
                          <a:lnTo>
                            <a:pt x="256" y="133"/>
                          </a:lnTo>
                          <a:lnTo>
                            <a:pt x="262" y="130"/>
                          </a:lnTo>
                          <a:lnTo>
                            <a:pt x="280" y="114"/>
                          </a:lnTo>
                          <a:lnTo>
                            <a:pt x="294" y="101"/>
                          </a:lnTo>
                          <a:lnTo>
                            <a:pt x="299" y="95"/>
                          </a:lnTo>
                          <a:lnTo>
                            <a:pt x="300" y="92"/>
                          </a:lnTo>
                          <a:lnTo>
                            <a:pt x="302" y="90"/>
                          </a:lnTo>
                          <a:lnTo>
                            <a:pt x="302" y="88"/>
                          </a:lnTo>
                          <a:lnTo>
                            <a:pt x="299" y="86"/>
                          </a:lnTo>
                          <a:lnTo>
                            <a:pt x="296" y="84"/>
                          </a:lnTo>
                          <a:lnTo>
                            <a:pt x="296" y="82"/>
                          </a:lnTo>
                          <a:lnTo>
                            <a:pt x="296" y="78"/>
                          </a:lnTo>
                          <a:lnTo>
                            <a:pt x="299" y="77"/>
                          </a:lnTo>
                          <a:lnTo>
                            <a:pt x="300" y="74"/>
                          </a:lnTo>
                          <a:lnTo>
                            <a:pt x="303" y="73"/>
                          </a:lnTo>
                          <a:lnTo>
                            <a:pt x="306" y="70"/>
                          </a:lnTo>
                          <a:lnTo>
                            <a:pt x="307" y="68"/>
                          </a:lnTo>
                          <a:lnTo>
                            <a:pt x="307" y="65"/>
                          </a:lnTo>
                          <a:lnTo>
                            <a:pt x="304" y="63"/>
                          </a:lnTo>
                          <a:lnTo>
                            <a:pt x="303" y="61"/>
                          </a:lnTo>
                          <a:lnTo>
                            <a:pt x="300" y="59"/>
                          </a:lnTo>
                          <a:lnTo>
                            <a:pt x="298" y="57"/>
                          </a:lnTo>
                          <a:lnTo>
                            <a:pt x="298" y="55"/>
                          </a:lnTo>
                          <a:lnTo>
                            <a:pt x="298" y="52"/>
                          </a:lnTo>
                          <a:lnTo>
                            <a:pt x="302" y="50"/>
                          </a:lnTo>
                          <a:lnTo>
                            <a:pt x="304" y="47"/>
                          </a:lnTo>
                          <a:lnTo>
                            <a:pt x="306" y="45"/>
                          </a:lnTo>
                          <a:lnTo>
                            <a:pt x="306" y="42"/>
                          </a:lnTo>
                          <a:lnTo>
                            <a:pt x="304" y="38"/>
                          </a:lnTo>
                          <a:lnTo>
                            <a:pt x="300" y="36"/>
                          </a:lnTo>
                          <a:lnTo>
                            <a:pt x="299" y="34"/>
                          </a:lnTo>
                          <a:lnTo>
                            <a:pt x="298" y="32"/>
                          </a:lnTo>
                          <a:lnTo>
                            <a:pt x="299" y="29"/>
                          </a:lnTo>
                          <a:lnTo>
                            <a:pt x="302" y="27"/>
                          </a:lnTo>
                          <a:lnTo>
                            <a:pt x="303" y="25"/>
                          </a:lnTo>
                          <a:lnTo>
                            <a:pt x="306" y="24"/>
                          </a:lnTo>
                          <a:lnTo>
                            <a:pt x="307" y="21"/>
                          </a:lnTo>
                          <a:lnTo>
                            <a:pt x="307" y="18"/>
                          </a:lnTo>
                          <a:lnTo>
                            <a:pt x="306" y="16"/>
                          </a:lnTo>
                          <a:lnTo>
                            <a:pt x="304" y="14"/>
                          </a:lnTo>
                          <a:lnTo>
                            <a:pt x="302" y="11"/>
                          </a:lnTo>
                          <a:lnTo>
                            <a:pt x="299" y="9"/>
                          </a:lnTo>
                          <a:lnTo>
                            <a:pt x="299" y="7"/>
                          </a:lnTo>
                          <a:lnTo>
                            <a:pt x="300" y="4"/>
                          </a:lnTo>
                          <a:lnTo>
                            <a:pt x="300" y="0"/>
                          </a:lnTo>
                          <a:lnTo>
                            <a:pt x="8" y="0"/>
                          </a:lnTo>
                        </a:path>
                      </a:pathLst>
                    </a:custGeom>
                    <a:solidFill>
                      <a:srgbClr val="FFC080"/>
                    </a:solidFill>
                    <a:ln w="12700" cap="rnd" cmpd="sng">
                      <a:noFill/>
                      <a:prstDash val="solid"/>
                      <a:round/>
                      <a:headEnd type="none" w="med" len="med"/>
                      <a:tailEnd type="none" w="med" len="med"/>
                    </a:ln>
                    <a:effectLst/>
                  </p:spPr>
                  <p:txBody>
                    <a:bodyPr/>
                    <a:lstStyle/>
                    <a:p>
                      <a:endParaRPr lang="en-US"/>
                    </a:p>
                  </p:txBody>
                </p:sp>
                <p:sp>
                  <p:nvSpPr>
                    <p:cNvPr id="36082" name="Freeform 242"/>
                    <p:cNvSpPr>
                      <a:spLocks/>
                    </p:cNvSpPr>
                    <p:nvPr/>
                  </p:nvSpPr>
                  <p:spPr bwMode="auto">
                    <a:xfrm>
                      <a:off x="4691" y="3730"/>
                      <a:ext cx="32" cy="20"/>
                    </a:xfrm>
                    <a:custGeom>
                      <a:avLst/>
                      <a:gdLst/>
                      <a:ahLst/>
                      <a:cxnLst>
                        <a:cxn ang="0">
                          <a:pos x="2" y="0"/>
                        </a:cxn>
                        <a:cxn ang="0">
                          <a:pos x="3" y="3"/>
                        </a:cxn>
                        <a:cxn ang="0">
                          <a:pos x="6" y="5"/>
                        </a:cxn>
                        <a:cxn ang="0">
                          <a:pos x="12" y="8"/>
                        </a:cxn>
                        <a:cxn ang="0">
                          <a:pos x="18" y="11"/>
                        </a:cxn>
                        <a:cxn ang="0">
                          <a:pos x="25" y="13"/>
                        </a:cxn>
                        <a:cxn ang="0">
                          <a:pos x="31" y="14"/>
                        </a:cxn>
                        <a:cxn ang="0">
                          <a:pos x="28" y="17"/>
                        </a:cxn>
                        <a:cxn ang="0">
                          <a:pos x="20" y="17"/>
                        </a:cxn>
                        <a:cxn ang="0">
                          <a:pos x="12" y="17"/>
                        </a:cxn>
                        <a:cxn ang="0">
                          <a:pos x="6" y="19"/>
                        </a:cxn>
                        <a:cxn ang="0">
                          <a:pos x="7" y="17"/>
                        </a:cxn>
                        <a:cxn ang="0">
                          <a:pos x="7" y="15"/>
                        </a:cxn>
                        <a:cxn ang="0">
                          <a:pos x="5" y="12"/>
                        </a:cxn>
                        <a:cxn ang="0">
                          <a:pos x="3" y="10"/>
                        </a:cxn>
                        <a:cxn ang="0">
                          <a:pos x="1" y="7"/>
                        </a:cxn>
                        <a:cxn ang="0">
                          <a:pos x="0" y="4"/>
                        </a:cxn>
                        <a:cxn ang="0">
                          <a:pos x="2" y="0"/>
                        </a:cxn>
                      </a:cxnLst>
                      <a:rect l="0" t="0" r="r" b="b"/>
                      <a:pathLst>
                        <a:path w="32" h="20">
                          <a:moveTo>
                            <a:pt x="2" y="0"/>
                          </a:moveTo>
                          <a:lnTo>
                            <a:pt x="3" y="3"/>
                          </a:lnTo>
                          <a:lnTo>
                            <a:pt x="6" y="5"/>
                          </a:lnTo>
                          <a:lnTo>
                            <a:pt x="12" y="8"/>
                          </a:lnTo>
                          <a:lnTo>
                            <a:pt x="18" y="11"/>
                          </a:lnTo>
                          <a:lnTo>
                            <a:pt x="25" y="13"/>
                          </a:lnTo>
                          <a:lnTo>
                            <a:pt x="31" y="14"/>
                          </a:lnTo>
                          <a:lnTo>
                            <a:pt x="28" y="17"/>
                          </a:lnTo>
                          <a:lnTo>
                            <a:pt x="20" y="17"/>
                          </a:lnTo>
                          <a:lnTo>
                            <a:pt x="12" y="17"/>
                          </a:lnTo>
                          <a:lnTo>
                            <a:pt x="6" y="19"/>
                          </a:lnTo>
                          <a:lnTo>
                            <a:pt x="7" y="17"/>
                          </a:lnTo>
                          <a:lnTo>
                            <a:pt x="7" y="15"/>
                          </a:lnTo>
                          <a:lnTo>
                            <a:pt x="5" y="12"/>
                          </a:lnTo>
                          <a:lnTo>
                            <a:pt x="3" y="10"/>
                          </a:lnTo>
                          <a:lnTo>
                            <a:pt x="1" y="7"/>
                          </a:lnTo>
                          <a:lnTo>
                            <a:pt x="0" y="4"/>
                          </a:lnTo>
                          <a:lnTo>
                            <a:pt x="2" y="0"/>
                          </a:lnTo>
                        </a:path>
                      </a:pathLst>
                    </a:custGeom>
                    <a:solidFill>
                      <a:srgbClr val="FFA040"/>
                    </a:solidFill>
                    <a:ln w="12700" cap="rnd" cmpd="sng">
                      <a:noFill/>
                      <a:prstDash val="solid"/>
                      <a:round/>
                      <a:headEnd type="none" w="med" len="med"/>
                      <a:tailEnd type="none" w="med" len="med"/>
                    </a:ln>
                    <a:effectLst/>
                  </p:spPr>
                  <p:txBody>
                    <a:bodyPr/>
                    <a:lstStyle/>
                    <a:p>
                      <a:endParaRPr lang="en-US"/>
                    </a:p>
                  </p:txBody>
                </p:sp>
                <p:sp>
                  <p:nvSpPr>
                    <p:cNvPr id="36083" name="Freeform 243"/>
                    <p:cNvSpPr>
                      <a:spLocks/>
                    </p:cNvSpPr>
                    <p:nvPr/>
                  </p:nvSpPr>
                  <p:spPr bwMode="auto">
                    <a:xfrm>
                      <a:off x="4693" y="3758"/>
                      <a:ext cx="44" cy="13"/>
                    </a:xfrm>
                    <a:custGeom>
                      <a:avLst/>
                      <a:gdLst/>
                      <a:ahLst/>
                      <a:cxnLst>
                        <a:cxn ang="0">
                          <a:pos x="0" y="2"/>
                        </a:cxn>
                        <a:cxn ang="0">
                          <a:pos x="1" y="0"/>
                        </a:cxn>
                        <a:cxn ang="0">
                          <a:pos x="2" y="2"/>
                        </a:cxn>
                        <a:cxn ang="0">
                          <a:pos x="6" y="2"/>
                        </a:cxn>
                        <a:cxn ang="0">
                          <a:pos x="12" y="4"/>
                        </a:cxn>
                        <a:cxn ang="0">
                          <a:pos x="19" y="5"/>
                        </a:cxn>
                        <a:cxn ang="0">
                          <a:pos x="28" y="6"/>
                        </a:cxn>
                        <a:cxn ang="0">
                          <a:pos x="40" y="7"/>
                        </a:cxn>
                        <a:cxn ang="0">
                          <a:pos x="43" y="11"/>
                        </a:cxn>
                        <a:cxn ang="0">
                          <a:pos x="30" y="10"/>
                        </a:cxn>
                        <a:cxn ang="0">
                          <a:pos x="21" y="10"/>
                        </a:cxn>
                        <a:cxn ang="0">
                          <a:pos x="13" y="10"/>
                        </a:cxn>
                        <a:cxn ang="0">
                          <a:pos x="7" y="12"/>
                        </a:cxn>
                        <a:cxn ang="0">
                          <a:pos x="7" y="11"/>
                        </a:cxn>
                        <a:cxn ang="0">
                          <a:pos x="7" y="9"/>
                        </a:cxn>
                        <a:cxn ang="0">
                          <a:pos x="6" y="8"/>
                        </a:cxn>
                        <a:cxn ang="0">
                          <a:pos x="2" y="6"/>
                        </a:cxn>
                        <a:cxn ang="0">
                          <a:pos x="0" y="3"/>
                        </a:cxn>
                        <a:cxn ang="0">
                          <a:pos x="0" y="2"/>
                        </a:cxn>
                      </a:cxnLst>
                      <a:rect l="0" t="0" r="r" b="b"/>
                      <a:pathLst>
                        <a:path w="44" h="13">
                          <a:moveTo>
                            <a:pt x="0" y="2"/>
                          </a:moveTo>
                          <a:lnTo>
                            <a:pt x="1" y="0"/>
                          </a:lnTo>
                          <a:lnTo>
                            <a:pt x="2" y="2"/>
                          </a:lnTo>
                          <a:lnTo>
                            <a:pt x="6" y="2"/>
                          </a:lnTo>
                          <a:lnTo>
                            <a:pt x="12" y="4"/>
                          </a:lnTo>
                          <a:lnTo>
                            <a:pt x="19" y="5"/>
                          </a:lnTo>
                          <a:lnTo>
                            <a:pt x="28" y="6"/>
                          </a:lnTo>
                          <a:lnTo>
                            <a:pt x="40" y="7"/>
                          </a:lnTo>
                          <a:lnTo>
                            <a:pt x="43" y="11"/>
                          </a:lnTo>
                          <a:lnTo>
                            <a:pt x="30" y="10"/>
                          </a:lnTo>
                          <a:lnTo>
                            <a:pt x="21" y="10"/>
                          </a:lnTo>
                          <a:lnTo>
                            <a:pt x="13" y="10"/>
                          </a:lnTo>
                          <a:lnTo>
                            <a:pt x="7" y="12"/>
                          </a:lnTo>
                          <a:lnTo>
                            <a:pt x="7" y="11"/>
                          </a:lnTo>
                          <a:lnTo>
                            <a:pt x="7" y="9"/>
                          </a:lnTo>
                          <a:lnTo>
                            <a:pt x="6" y="8"/>
                          </a:lnTo>
                          <a:lnTo>
                            <a:pt x="2" y="6"/>
                          </a:lnTo>
                          <a:lnTo>
                            <a:pt x="0" y="3"/>
                          </a:lnTo>
                          <a:lnTo>
                            <a:pt x="0" y="2"/>
                          </a:lnTo>
                        </a:path>
                      </a:pathLst>
                    </a:custGeom>
                    <a:solidFill>
                      <a:srgbClr val="FFA040"/>
                    </a:solidFill>
                    <a:ln w="12700" cap="rnd" cmpd="sng">
                      <a:noFill/>
                      <a:prstDash val="solid"/>
                      <a:round/>
                      <a:headEnd type="none" w="med" len="med"/>
                      <a:tailEnd type="none" w="med" len="med"/>
                    </a:ln>
                    <a:effectLst/>
                  </p:spPr>
                  <p:txBody>
                    <a:bodyPr/>
                    <a:lstStyle/>
                    <a:p>
                      <a:endParaRPr lang="en-US"/>
                    </a:p>
                  </p:txBody>
                </p:sp>
                <p:sp>
                  <p:nvSpPr>
                    <p:cNvPr id="36084" name="Freeform 244"/>
                    <p:cNvSpPr>
                      <a:spLocks/>
                    </p:cNvSpPr>
                    <p:nvPr/>
                  </p:nvSpPr>
                  <p:spPr bwMode="auto">
                    <a:xfrm>
                      <a:off x="4689" y="3779"/>
                      <a:ext cx="54" cy="18"/>
                    </a:xfrm>
                    <a:custGeom>
                      <a:avLst/>
                      <a:gdLst/>
                      <a:ahLst/>
                      <a:cxnLst>
                        <a:cxn ang="0">
                          <a:pos x="1" y="2"/>
                        </a:cxn>
                        <a:cxn ang="0">
                          <a:pos x="4" y="0"/>
                        </a:cxn>
                        <a:cxn ang="0">
                          <a:pos x="6" y="3"/>
                        </a:cxn>
                        <a:cxn ang="0">
                          <a:pos x="10" y="4"/>
                        </a:cxn>
                        <a:cxn ang="0">
                          <a:pos x="13" y="5"/>
                        </a:cxn>
                        <a:cxn ang="0">
                          <a:pos x="20" y="7"/>
                        </a:cxn>
                        <a:cxn ang="0">
                          <a:pos x="29" y="8"/>
                        </a:cxn>
                        <a:cxn ang="0">
                          <a:pos x="39" y="10"/>
                        </a:cxn>
                        <a:cxn ang="0">
                          <a:pos x="51" y="12"/>
                        </a:cxn>
                        <a:cxn ang="0">
                          <a:pos x="53" y="17"/>
                        </a:cxn>
                        <a:cxn ang="0">
                          <a:pos x="41" y="14"/>
                        </a:cxn>
                        <a:cxn ang="0">
                          <a:pos x="31" y="12"/>
                        </a:cxn>
                        <a:cxn ang="0">
                          <a:pos x="24" y="12"/>
                        </a:cxn>
                        <a:cxn ang="0">
                          <a:pos x="18" y="12"/>
                        </a:cxn>
                        <a:cxn ang="0">
                          <a:pos x="14" y="13"/>
                        </a:cxn>
                        <a:cxn ang="0">
                          <a:pos x="11" y="15"/>
                        </a:cxn>
                        <a:cxn ang="0">
                          <a:pos x="10" y="13"/>
                        </a:cxn>
                        <a:cxn ang="0">
                          <a:pos x="6" y="10"/>
                        </a:cxn>
                        <a:cxn ang="0">
                          <a:pos x="4" y="7"/>
                        </a:cxn>
                        <a:cxn ang="0">
                          <a:pos x="0" y="5"/>
                        </a:cxn>
                        <a:cxn ang="0">
                          <a:pos x="1" y="2"/>
                        </a:cxn>
                      </a:cxnLst>
                      <a:rect l="0" t="0" r="r" b="b"/>
                      <a:pathLst>
                        <a:path w="54" h="18">
                          <a:moveTo>
                            <a:pt x="1" y="2"/>
                          </a:moveTo>
                          <a:lnTo>
                            <a:pt x="4" y="0"/>
                          </a:lnTo>
                          <a:lnTo>
                            <a:pt x="6" y="3"/>
                          </a:lnTo>
                          <a:lnTo>
                            <a:pt x="10" y="4"/>
                          </a:lnTo>
                          <a:lnTo>
                            <a:pt x="13" y="5"/>
                          </a:lnTo>
                          <a:lnTo>
                            <a:pt x="20" y="7"/>
                          </a:lnTo>
                          <a:lnTo>
                            <a:pt x="29" y="8"/>
                          </a:lnTo>
                          <a:lnTo>
                            <a:pt x="39" y="10"/>
                          </a:lnTo>
                          <a:lnTo>
                            <a:pt x="51" y="12"/>
                          </a:lnTo>
                          <a:lnTo>
                            <a:pt x="53" y="17"/>
                          </a:lnTo>
                          <a:lnTo>
                            <a:pt x="41" y="14"/>
                          </a:lnTo>
                          <a:lnTo>
                            <a:pt x="31" y="12"/>
                          </a:lnTo>
                          <a:lnTo>
                            <a:pt x="24" y="12"/>
                          </a:lnTo>
                          <a:lnTo>
                            <a:pt x="18" y="12"/>
                          </a:lnTo>
                          <a:lnTo>
                            <a:pt x="14" y="13"/>
                          </a:lnTo>
                          <a:lnTo>
                            <a:pt x="11" y="15"/>
                          </a:lnTo>
                          <a:lnTo>
                            <a:pt x="10" y="13"/>
                          </a:lnTo>
                          <a:lnTo>
                            <a:pt x="6" y="10"/>
                          </a:lnTo>
                          <a:lnTo>
                            <a:pt x="4" y="7"/>
                          </a:lnTo>
                          <a:lnTo>
                            <a:pt x="0" y="5"/>
                          </a:lnTo>
                          <a:lnTo>
                            <a:pt x="1" y="2"/>
                          </a:lnTo>
                        </a:path>
                      </a:pathLst>
                    </a:custGeom>
                    <a:solidFill>
                      <a:srgbClr val="FFA040"/>
                    </a:solidFill>
                    <a:ln w="12700" cap="rnd" cmpd="sng">
                      <a:noFill/>
                      <a:prstDash val="solid"/>
                      <a:round/>
                      <a:headEnd type="none" w="med" len="med"/>
                      <a:tailEnd type="none" w="med" len="med"/>
                    </a:ln>
                    <a:effectLst/>
                  </p:spPr>
                  <p:txBody>
                    <a:bodyPr/>
                    <a:lstStyle/>
                    <a:p>
                      <a:endParaRPr lang="en-US"/>
                    </a:p>
                  </p:txBody>
                </p:sp>
                <p:sp>
                  <p:nvSpPr>
                    <p:cNvPr id="36085" name="Freeform 245"/>
                    <p:cNvSpPr>
                      <a:spLocks/>
                    </p:cNvSpPr>
                    <p:nvPr/>
                  </p:nvSpPr>
                  <p:spPr bwMode="auto">
                    <a:xfrm>
                      <a:off x="4698" y="3803"/>
                      <a:ext cx="63" cy="45"/>
                    </a:xfrm>
                    <a:custGeom>
                      <a:avLst/>
                      <a:gdLst/>
                      <a:ahLst/>
                      <a:cxnLst>
                        <a:cxn ang="0">
                          <a:pos x="0" y="7"/>
                        </a:cxn>
                        <a:cxn ang="0">
                          <a:pos x="0" y="4"/>
                        </a:cxn>
                        <a:cxn ang="0">
                          <a:pos x="0" y="2"/>
                        </a:cxn>
                        <a:cxn ang="0">
                          <a:pos x="2" y="0"/>
                        </a:cxn>
                        <a:cxn ang="0">
                          <a:pos x="6" y="4"/>
                        </a:cxn>
                        <a:cxn ang="0">
                          <a:pos x="14" y="7"/>
                        </a:cxn>
                        <a:cxn ang="0">
                          <a:pos x="21" y="9"/>
                        </a:cxn>
                        <a:cxn ang="0">
                          <a:pos x="32" y="10"/>
                        </a:cxn>
                        <a:cxn ang="0">
                          <a:pos x="47" y="13"/>
                        </a:cxn>
                        <a:cxn ang="0">
                          <a:pos x="50" y="18"/>
                        </a:cxn>
                        <a:cxn ang="0">
                          <a:pos x="42" y="16"/>
                        </a:cxn>
                        <a:cxn ang="0">
                          <a:pos x="35" y="16"/>
                        </a:cxn>
                        <a:cxn ang="0">
                          <a:pos x="30" y="16"/>
                        </a:cxn>
                        <a:cxn ang="0">
                          <a:pos x="29" y="19"/>
                        </a:cxn>
                        <a:cxn ang="0">
                          <a:pos x="31" y="22"/>
                        </a:cxn>
                        <a:cxn ang="0">
                          <a:pos x="35" y="25"/>
                        </a:cxn>
                        <a:cxn ang="0">
                          <a:pos x="41" y="29"/>
                        </a:cxn>
                        <a:cxn ang="0">
                          <a:pos x="50" y="34"/>
                        </a:cxn>
                        <a:cxn ang="0">
                          <a:pos x="62" y="40"/>
                        </a:cxn>
                        <a:cxn ang="0">
                          <a:pos x="62" y="44"/>
                        </a:cxn>
                        <a:cxn ang="0">
                          <a:pos x="57" y="42"/>
                        </a:cxn>
                        <a:cxn ang="0">
                          <a:pos x="50" y="39"/>
                        </a:cxn>
                        <a:cxn ang="0">
                          <a:pos x="39" y="34"/>
                        </a:cxn>
                        <a:cxn ang="0">
                          <a:pos x="31" y="28"/>
                        </a:cxn>
                        <a:cxn ang="0">
                          <a:pos x="24" y="25"/>
                        </a:cxn>
                        <a:cxn ang="0">
                          <a:pos x="17" y="19"/>
                        </a:cxn>
                        <a:cxn ang="0">
                          <a:pos x="11" y="15"/>
                        </a:cxn>
                        <a:cxn ang="0">
                          <a:pos x="4" y="11"/>
                        </a:cxn>
                        <a:cxn ang="0">
                          <a:pos x="0" y="7"/>
                        </a:cxn>
                      </a:cxnLst>
                      <a:rect l="0" t="0" r="r" b="b"/>
                      <a:pathLst>
                        <a:path w="63" h="45">
                          <a:moveTo>
                            <a:pt x="0" y="7"/>
                          </a:moveTo>
                          <a:lnTo>
                            <a:pt x="0" y="4"/>
                          </a:lnTo>
                          <a:lnTo>
                            <a:pt x="0" y="2"/>
                          </a:lnTo>
                          <a:lnTo>
                            <a:pt x="2" y="0"/>
                          </a:lnTo>
                          <a:lnTo>
                            <a:pt x="6" y="4"/>
                          </a:lnTo>
                          <a:lnTo>
                            <a:pt x="14" y="7"/>
                          </a:lnTo>
                          <a:lnTo>
                            <a:pt x="21" y="9"/>
                          </a:lnTo>
                          <a:lnTo>
                            <a:pt x="32" y="10"/>
                          </a:lnTo>
                          <a:lnTo>
                            <a:pt x="47" y="13"/>
                          </a:lnTo>
                          <a:lnTo>
                            <a:pt x="50" y="18"/>
                          </a:lnTo>
                          <a:lnTo>
                            <a:pt x="42" y="16"/>
                          </a:lnTo>
                          <a:lnTo>
                            <a:pt x="35" y="16"/>
                          </a:lnTo>
                          <a:lnTo>
                            <a:pt x="30" y="16"/>
                          </a:lnTo>
                          <a:lnTo>
                            <a:pt x="29" y="19"/>
                          </a:lnTo>
                          <a:lnTo>
                            <a:pt x="31" y="22"/>
                          </a:lnTo>
                          <a:lnTo>
                            <a:pt x="35" y="25"/>
                          </a:lnTo>
                          <a:lnTo>
                            <a:pt x="41" y="29"/>
                          </a:lnTo>
                          <a:lnTo>
                            <a:pt x="50" y="34"/>
                          </a:lnTo>
                          <a:lnTo>
                            <a:pt x="62" y="40"/>
                          </a:lnTo>
                          <a:lnTo>
                            <a:pt x="62" y="44"/>
                          </a:lnTo>
                          <a:lnTo>
                            <a:pt x="57" y="42"/>
                          </a:lnTo>
                          <a:lnTo>
                            <a:pt x="50" y="39"/>
                          </a:lnTo>
                          <a:lnTo>
                            <a:pt x="39" y="34"/>
                          </a:lnTo>
                          <a:lnTo>
                            <a:pt x="31" y="28"/>
                          </a:lnTo>
                          <a:lnTo>
                            <a:pt x="24" y="25"/>
                          </a:lnTo>
                          <a:lnTo>
                            <a:pt x="17" y="19"/>
                          </a:lnTo>
                          <a:lnTo>
                            <a:pt x="11" y="15"/>
                          </a:lnTo>
                          <a:lnTo>
                            <a:pt x="4" y="11"/>
                          </a:lnTo>
                          <a:lnTo>
                            <a:pt x="0" y="7"/>
                          </a:lnTo>
                        </a:path>
                      </a:pathLst>
                    </a:custGeom>
                    <a:solidFill>
                      <a:srgbClr val="FFA040"/>
                    </a:solidFill>
                    <a:ln w="12700" cap="rnd" cmpd="sng">
                      <a:noFill/>
                      <a:prstDash val="solid"/>
                      <a:round/>
                      <a:headEnd type="none" w="med" len="med"/>
                      <a:tailEnd type="none" w="med" len="med"/>
                    </a:ln>
                    <a:effectLst/>
                  </p:spPr>
                  <p:txBody>
                    <a:bodyPr/>
                    <a:lstStyle/>
                    <a:p>
                      <a:endParaRPr lang="en-US"/>
                    </a:p>
                  </p:txBody>
                </p:sp>
                <p:sp>
                  <p:nvSpPr>
                    <p:cNvPr id="36086" name="Freeform 246"/>
                    <p:cNvSpPr>
                      <a:spLocks/>
                    </p:cNvSpPr>
                    <p:nvPr/>
                  </p:nvSpPr>
                  <p:spPr bwMode="auto">
                    <a:xfrm>
                      <a:off x="4699" y="3718"/>
                      <a:ext cx="23" cy="9"/>
                    </a:xfrm>
                    <a:custGeom>
                      <a:avLst/>
                      <a:gdLst/>
                      <a:ahLst/>
                      <a:cxnLst>
                        <a:cxn ang="0">
                          <a:pos x="0" y="0"/>
                        </a:cxn>
                        <a:cxn ang="0">
                          <a:pos x="2" y="1"/>
                        </a:cxn>
                        <a:cxn ang="0">
                          <a:pos x="6" y="2"/>
                        </a:cxn>
                        <a:cxn ang="0">
                          <a:pos x="10" y="4"/>
                        </a:cxn>
                        <a:cxn ang="0">
                          <a:pos x="15" y="5"/>
                        </a:cxn>
                        <a:cxn ang="0">
                          <a:pos x="19" y="6"/>
                        </a:cxn>
                        <a:cxn ang="0">
                          <a:pos x="22" y="7"/>
                        </a:cxn>
                        <a:cxn ang="0">
                          <a:pos x="16" y="8"/>
                        </a:cxn>
                        <a:cxn ang="0">
                          <a:pos x="10" y="7"/>
                        </a:cxn>
                        <a:cxn ang="0">
                          <a:pos x="4" y="6"/>
                        </a:cxn>
                        <a:cxn ang="0">
                          <a:pos x="0" y="5"/>
                        </a:cxn>
                        <a:cxn ang="0">
                          <a:pos x="0" y="4"/>
                        </a:cxn>
                        <a:cxn ang="0">
                          <a:pos x="1" y="2"/>
                        </a:cxn>
                        <a:cxn ang="0">
                          <a:pos x="0" y="0"/>
                        </a:cxn>
                      </a:cxnLst>
                      <a:rect l="0" t="0" r="r" b="b"/>
                      <a:pathLst>
                        <a:path w="23" h="9">
                          <a:moveTo>
                            <a:pt x="0" y="0"/>
                          </a:moveTo>
                          <a:lnTo>
                            <a:pt x="2" y="1"/>
                          </a:lnTo>
                          <a:lnTo>
                            <a:pt x="6" y="2"/>
                          </a:lnTo>
                          <a:lnTo>
                            <a:pt x="10" y="4"/>
                          </a:lnTo>
                          <a:lnTo>
                            <a:pt x="15" y="5"/>
                          </a:lnTo>
                          <a:lnTo>
                            <a:pt x="19" y="6"/>
                          </a:lnTo>
                          <a:lnTo>
                            <a:pt x="22" y="7"/>
                          </a:lnTo>
                          <a:lnTo>
                            <a:pt x="16" y="8"/>
                          </a:lnTo>
                          <a:lnTo>
                            <a:pt x="10" y="7"/>
                          </a:lnTo>
                          <a:lnTo>
                            <a:pt x="4" y="6"/>
                          </a:lnTo>
                          <a:lnTo>
                            <a:pt x="0" y="5"/>
                          </a:lnTo>
                          <a:lnTo>
                            <a:pt x="0" y="4"/>
                          </a:lnTo>
                          <a:lnTo>
                            <a:pt x="1" y="2"/>
                          </a:lnTo>
                          <a:lnTo>
                            <a:pt x="0" y="0"/>
                          </a:lnTo>
                        </a:path>
                      </a:pathLst>
                    </a:custGeom>
                    <a:solidFill>
                      <a:srgbClr val="FFA040"/>
                    </a:solidFill>
                    <a:ln w="12700" cap="rnd" cmpd="sng">
                      <a:noFill/>
                      <a:prstDash val="solid"/>
                      <a:round/>
                      <a:headEnd type="none" w="med" len="med"/>
                      <a:tailEnd type="none" w="med" len="med"/>
                    </a:ln>
                    <a:effectLst/>
                  </p:spPr>
                  <p:txBody>
                    <a:bodyPr/>
                    <a:lstStyle/>
                    <a:p>
                      <a:endParaRPr lang="en-US"/>
                    </a:p>
                  </p:txBody>
                </p:sp>
                <p:sp>
                  <p:nvSpPr>
                    <p:cNvPr id="36087" name="Freeform 247"/>
                    <p:cNvSpPr>
                      <a:spLocks/>
                    </p:cNvSpPr>
                    <p:nvPr/>
                  </p:nvSpPr>
                  <p:spPr bwMode="auto">
                    <a:xfrm>
                      <a:off x="4750" y="3713"/>
                      <a:ext cx="247" cy="142"/>
                    </a:xfrm>
                    <a:custGeom>
                      <a:avLst/>
                      <a:gdLst/>
                      <a:ahLst/>
                      <a:cxnLst>
                        <a:cxn ang="0">
                          <a:pos x="117" y="32"/>
                        </a:cxn>
                        <a:cxn ang="0">
                          <a:pos x="98" y="37"/>
                        </a:cxn>
                        <a:cxn ang="0">
                          <a:pos x="59" y="41"/>
                        </a:cxn>
                        <a:cxn ang="0">
                          <a:pos x="0" y="43"/>
                        </a:cxn>
                        <a:cxn ang="0">
                          <a:pos x="69" y="50"/>
                        </a:cxn>
                        <a:cxn ang="0">
                          <a:pos x="146" y="46"/>
                        </a:cxn>
                        <a:cxn ang="0">
                          <a:pos x="201" y="36"/>
                        </a:cxn>
                        <a:cxn ang="0">
                          <a:pos x="218" y="35"/>
                        </a:cxn>
                        <a:cxn ang="0">
                          <a:pos x="210" y="43"/>
                        </a:cxn>
                        <a:cxn ang="0">
                          <a:pos x="172" y="54"/>
                        </a:cxn>
                        <a:cxn ang="0">
                          <a:pos x="102" y="63"/>
                        </a:cxn>
                        <a:cxn ang="0">
                          <a:pos x="60" y="72"/>
                        </a:cxn>
                        <a:cxn ang="0">
                          <a:pos x="138" y="71"/>
                        </a:cxn>
                        <a:cxn ang="0">
                          <a:pos x="190" y="63"/>
                        </a:cxn>
                        <a:cxn ang="0">
                          <a:pos x="222" y="57"/>
                        </a:cxn>
                        <a:cxn ang="0">
                          <a:pos x="222" y="61"/>
                        </a:cxn>
                        <a:cxn ang="0">
                          <a:pos x="197" y="72"/>
                        </a:cxn>
                        <a:cxn ang="0">
                          <a:pos x="148" y="83"/>
                        </a:cxn>
                        <a:cxn ang="0">
                          <a:pos x="80" y="91"/>
                        </a:cxn>
                        <a:cxn ang="0">
                          <a:pos x="102" y="96"/>
                        </a:cxn>
                        <a:cxn ang="0">
                          <a:pos x="162" y="94"/>
                        </a:cxn>
                        <a:cxn ang="0">
                          <a:pos x="211" y="84"/>
                        </a:cxn>
                        <a:cxn ang="0">
                          <a:pos x="215" y="88"/>
                        </a:cxn>
                        <a:cxn ang="0">
                          <a:pos x="201" y="97"/>
                        </a:cxn>
                        <a:cxn ang="0">
                          <a:pos x="165" y="107"/>
                        </a:cxn>
                        <a:cxn ang="0">
                          <a:pos x="121" y="111"/>
                        </a:cxn>
                        <a:cxn ang="0">
                          <a:pos x="56" y="112"/>
                        </a:cxn>
                        <a:cxn ang="0">
                          <a:pos x="101" y="118"/>
                        </a:cxn>
                        <a:cxn ang="0">
                          <a:pos x="144" y="118"/>
                        </a:cxn>
                        <a:cxn ang="0">
                          <a:pos x="182" y="115"/>
                        </a:cxn>
                        <a:cxn ang="0">
                          <a:pos x="198" y="115"/>
                        </a:cxn>
                        <a:cxn ang="0">
                          <a:pos x="189" y="122"/>
                        </a:cxn>
                        <a:cxn ang="0">
                          <a:pos x="166" y="127"/>
                        </a:cxn>
                        <a:cxn ang="0">
                          <a:pos x="85" y="133"/>
                        </a:cxn>
                        <a:cxn ang="0">
                          <a:pos x="153" y="135"/>
                        </a:cxn>
                        <a:cxn ang="0">
                          <a:pos x="157" y="140"/>
                        </a:cxn>
                        <a:cxn ang="0">
                          <a:pos x="182" y="135"/>
                        </a:cxn>
                        <a:cxn ang="0">
                          <a:pos x="201" y="127"/>
                        </a:cxn>
                        <a:cxn ang="0">
                          <a:pos x="238" y="92"/>
                        </a:cxn>
                        <a:cxn ang="0">
                          <a:pos x="241" y="86"/>
                        </a:cxn>
                        <a:cxn ang="0">
                          <a:pos x="235" y="79"/>
                        </a:cxn>
                        <a:cxn ang="0">
                          <a:pos x="239" y="72"/>
                        </a:cxn>
                        <a:cxn ang="0">
                          <a:pos x="246" y="66"/>
                        </a:cxn>
                        <a:cxn ang="0">
                          <a:pos x="242" y="58"/>
                        </a:cxn>
                        <a:cxn ang="0">
                          <a:pos x="237" y="53"/>
                        </a:cxn>
                        <a:cxn ang="0">
                          <a:pos x="243" y="45"/>
                        </a:cxn>
                        <a:cxn ang="0">
                          <a:pos x="243" y="36"/>
                        </a:cxn>
                        <a:cxn ang="0">
                          <a:pos x="237" y="30"/>
                        </a:cxn>
                        <a:cxn ang="0">
                          <a:pos x="242" y="24"/>
                        </a:cxn>
                        <a:cxn ang="0">
                          <a:pos x="246" y="16"/>
                        </a:cxn>
                        <a:cxn ang="0">
                          <a:pos x="241" y="10"/>
                        </a:cxn>
                        <a:cxn ang="0">
                          <a:pos x="213" y="11"/>
                        </a:cxn>
                        <a:cxn ang="0">
                          <a:pos x="160" y="22"/>
                        </a:cxn>
                        <a:cxn ang="0">
                          <a:pos x="98" y="28"/>
                        </a:cxn>
                      </a:cxnLst>
                      <a:rect l="0" t="0" r="r" b="b"/>
                      <a:pathLst>
                        <a:path w="247" h="142">
                          <a:moveTo>
                            <a:pt x="98" y="28"/>
                          </a:moveTo>
                          <a:lnTo>
                            <a:pt x="62" y="29"/>
                          </a:lnTo>
                          <a:lnTo>
                            <a:pt x="117" y="32"/>
                          </a:lnTo>
                          <a:lnTo>
                            <a:pt x="114" y="34"/>
                          </a:lnTo>
                          <a:lnTo>
                            <a:pt x="108" y="36"/>
                          </a:lnTo>
                          <a:lnTo>
                            <a:pt x="98" y="37"/>
                          </a:lnTo>
                          <a:lnTo>
                            <a:pt x="86" y="39"/>
                          </a:lnTo>
                          <a:lnTo>
                            <a:pt x="74" y="41"/>
                          </a:lnTo>
                          <a:lnTo>
                            <a:pt x="59" y="41"/>
                          </a:lnTo>
                          <a:lnTo>
                            <a:pt x="40" y="42"/>
                          </a:lnTo>
                          <a:lnTo>
                            <a:pt x="21" y="43"/>
                          </a:lnTo>
                          <a:lnTo>
                            <a:pt x="0" y="43"/>
                          </a:lnTo>
                          <a:lnTo>
                            <a:pt x="32" y="48"/>
                          </a:lnTo>
                          <a:lnTo>
                            <a:pt x="52" y="50"/>
                          </a:lnTo>
                          <a:lnTo>
                            <a:pt x="69" y="50"/>
                          </a:lnTo>
                          <a:lnTo>
                            <a:pt x="90" y="50"/>
                          </a:lnTo>
                          <a:lnTo>
                            <a:pt x="121" y="49"/>
                          </a:lnTo>
                          <a:lnTo>
                            <a:pt x="146" y="46"/>
                          </a:lnTo>
                          <a:lnTo>
                            <a:pt x="168" y="43"/>
                          </a:lnTo>
                          <a:lnTo>
                            <a:pt x="190" y="39"/>
                          </a:lnTo>
                          <a:lnTo>
                            <a:pt x="201" y="36"/>
                          </a:lnTo>
                          <a:lnTo>
                            <a:pt x="210" y="34"/>
                          </a:lnTo>
                          <a:lnTo>
                            <a:pt x="215" y="33"/>
                          </a:lnTo>
                          <a:lnTo>
                            <a:pt x="218" y="35"/>
                          </a:lnTo>
                          <a:lnTo>
                            <a:pt x="218" y="37"/>
                          </a:lnTo>
                          <a:lnTo>
                            <a:pt x="215" y="40"/>
                          </a:lnTo>
                          <a:lnTo>
                            <a:pt x="210" y="43"/>
                          </a:lnTo>
                          <a:lnTo>
                            <a:pt x="201" y="46"/>
                          </a:lnTo>
                          <a:lnTo>
                            <a:pt x="187" y="50"/>
                          </a:lnTo>
                          <a:lnTo>
                            <a:pt x="172" y="54"/>
                          </a:lnTo>
                          <a:lnTo>
                            <a:pt x="150" y="58"/>
                          </a:lnTo>
                          <a:lnTo>
                            <a:pt x="126" y="61"/>
                          </a:lnTo>
                          <a:lnTo>
                            <a:pt x="102" y="63"/>
                          </a:lnTo>
                          <a:lnTo>
                            <a:pt x="77" y="66"/>
                          </a:lnTo>
                          <a:lnTo>
                            <a:pt x="32" y="68"/>
                          </a:lnTo>
                          <a:lnTo>
                            <a:pt x="60" y="72"/>
                          </a:lnTo>
                          <a:lnTo>
                            <a:pt x="81" y="74"/>
                          </a:lnTo>
                          <a:lnTo>
                            <a:pt x="110" y="73"/>
                          </a:lnTo>
                          <a:lnTo>
                            <a:pt x="138" y="71"/>
                          </a:lnTo>
                          <a:lnTo>
                            <a:pt x="160" y="68"/>
                          </a:lnTo>
                          <a:lnTo>
                            <a:pt x="177" y="66"/>
                          </a:lnTo>
                          <a:lnTo>
                            <a:pt x="190" y="63"/>
                          </a:lnTo>
                          <a:lnTo>
                            <a:pt x="205" y="60"/>
                          </a:lnTo>
                          <a:lnTo>
                            <a:pt x="217" y="58"/>
                          </a:lnTo>
                          <a:lnTo>
                            <a:pt x="222" y="57"/>
                          </a:lnTo>
                          <a:lnTo>
                            <a:pt x="225" y="57"/>
                          </a:lnTo>
                          <a:lnTo>
                            <a:pt x="225" y="58"/>
                          </a:lnTo>
                          <a:lnTo>
                            <a:pt x="222" y="61"/>
                          </a:lnTo>
                          <a:lnTo>
                            <a:pt x="218" y="64"/>
                          </a:lnTo>
                          <a:lnTo>
                            <a:pt x="207" y="69"/>
                          </a:lnTo>
                          <a:lnTo>
                            <a:pt x="197" y="72"/>
                          </a:lnTo>
                          <a:lnTo>
                            <a:pt x="184" y="76"/>
                          </a:lnTo>
                          <a:lnTo>
                            <a:pt x="166" y="80"/>
                          </a:lnTo>
                          <a:lnTo>
                            <a:pt x="148" y="83"/>
                          </a:lnTo>
                          <a:lnTo>
                            <a:pt x="118" y="87"/>
                          </a:lnTo>
                          <a:lnTo>
                            <a:pt x="98" y="89"/>
                          </a:lnTo>
                          <a:lnTo>
                            <a:pt x="80" y="91"/>
                          </a:lnTo>
                          <a:lnTo>
                            <a:pt x="52" y="92"/>
                          </a:lnTo>
                          <a:lnTo>
                            <a:pt x="80" y="94"/>
                          </a:lnTo>
                          <a:lnTo>
                            <a:pt x="102" y="96"/>
                          </a:lnTo>
                          <a:lnTo>
                            <a:pt x="121" y="96"/>
                          </a:lnTo>
                          <a:lnTo>
                            <a:pt x="142" y="96"/>
                          </a:lnTo>
                          <a:lnTo>
                            <a:pt x="162" y="94"/>
                          </a:lnTo>
                          <a:lnTo>
                            <a:pt x="178" y="92"/>
                          </a:lnTo>
                          <a:lnTo>
                            <a:pt x="191" y="88"/>
                          </a:lnTo>
                          <a:lnTo>
                            <a:pt x="211" y="84"/>
                          </a:lnTo>
                          <a:lnTo>
                            <a:pt x="214" y="84"/>
                          </a:lnTo>
                          <a:lnTo>
                            <a:pt x="217" y="85"/>
                          </a:lnTo>
                          <a:lnTo>
                            <a:pt x="215" y="88"/>
                          </a:lnTo>
                          <a:lnTo>
                            <a:pt x="213" y="91"/>
                          </a:lnTo>
                          <a:lnTo>
                            <a:pt x="209" y="94"/>
                          </a:lnTo>
                          <a:lnTo>
                            <a:pt x="201" y="97"/>
                          </a:lnTo>
                          <a:lnTo>
                            <a:pt x="189" y="100"/>
                          </a:lnTo>
                          <a:lnTo>
                            <a:pt x="177" y="105"/>
                          </a:lnTo>
                          <a:lnTo>
                            <a:pt x="165" y="107"/>
                          </a:lnTo>
                          <a:lnTo>
                            <a:pt x="150" y="109"/>
                          </a:lnTo>
                          <a:lnTo>
                            <a:pt x="138" y="109"/>
                          </a:lnTo>
                          <a:lnTo>
                            <a:pt x="121" y="111"/>
                          </a:lnTo>
                          <a:lnTo>
                            <a:pt x="102" y="111"/>
                          </a:lnTo>
                          <a:lnTo>
                            <a:pt x="84" y="112"/>
                          </a:lnTo>
                          <a:lnTo>
                            <a:pt x="56" y="112"/>
                          </a:lnTo>
                          <a:lnTo>
                            <a:pt x="72" y="115"/>
                          </a:lnTo>
                          <a:lnTo>
                            <a:pt x="85" y="117"/>
                          </a:lnTo>
                          <a:lnTo>
                            <a:pt x="101" y="118"/>
                          </a:lnTo>
                          <a:lnTo>
                            <a:pt x="116" y="118"/>
                          </a:lnTo>
                          <a:lnTo>
                            <a:pt x="129" y="119"/>
                          </a:lnTo>
                          <a:lnTo>
                            <a:pt x="144" y="118"/>
                          </a:lnTo>
                          <a:lnTo>
                            <a:pt x="156" y="118"/>
                          </a:lnTo>
                          <a:lnTo>
                            <a:pt x="166" y="117"/>
                          </a:lnTo>
                          <a:lnTo>
                            <a:pt x="182" y="115"/>
                          </a:lnTo>
                          <a:lnTo>
                            <a:pt x="193" y="113"/>
                          </a:lnTo>
                          <a:lnTo>
                            <a:pt x="198" y="113"/>
                          </a:lnTo>
                          <a:lnTo>
                            <a:pt x="198" y="115"/>
                          </a:lnTo>
                          <a:lnTo>
                            <a:pt x="197" y="118"/>
                          </a:lnTo>
                          <a:lnTo>
                            <a:pt x="194" y="120"/>
                          </a:lnTo>
                          <a:lnTo>
                            <a:pt x="189" y="122"/>
                          </a:lnTo>
                          <a:lnTo>
                            <a:pt x="184" y="124"/>
                          </a:lnTo>
                          <a:lnTo>
                            <a:pt x="177" y="126"/>
                          </a:lnTo>
                          <a:lnTo>
                            <a:pt x="166" y="127"/>
                          </a:lnTo>
                          <a:lnTo>
                            <a:pt x="145" y="129"/>
                          </a:lnTo>
                          <a:lnTo>
                            <a:pt x="125" y="130"/>
                          </a:lnTo>
                          <a:lnTo>
                            <a:pt x="85" y="133"/>
                          </a:lnTo>
                          <a:lnTo>
                            <a:pt x="137" y="135"/>
                          </a:lnTo>
                          <a:lnTo>
                            <a:pt x="148" y="135"/>
                          </a:lnTo>
                          <a:lnTo>
                            <a:pt x="153" y="135"/>
                          </a:lnTo>
                          <a:lnTo>
                            <a:pt x="156" y="137"/>
                          </a:lnTo>
                          <a:lnTo>
                            <a:pt x="154" y="139"/>
                          </a:lnTo>
                          <a:lnTo>
                            <a:pt x="157" y="140"/>
                          </a:lnTo>
                          <a:lnTo>
                            <a:pt x="164" y="141"/>
                          </a:lnTo>
                          <a:lnTo>
                            <a:pt x="173" y="139"/>
                          </a:lnTo>
                          <a:lnTo>
                            <a:pt x="182" y="135"/>
                          </a:lnTo>
                          <a:lnTo>
                            <a:pt x="189" y="133"/>
                          </a:lnTo>
                          <a:lnTo>
                            <a:pt x="195" y="130"/>
                          </a:lnTo>
                          <a:lnTo>
                            <a:pt x="201" y="127"/>
                          </a:lnTo>
                          <a:lnTo>
                            <a:pt x="219" y="112"/>
                          </a:lnTo>
                          <a:lnTo>
                            <a:pt x="233" y="99"/>
                          </a:lnTo>
                          <a:lnTo>
                            <a:pt x="238" y="92"/>
                          </a:lnTo>
                          <a:lnTo>
                            <a:pt x="239" y="90"/>
                          </a:lnTo>
                          <a:lnTo>
                            <a:pt x="241" y="88"/>
                          </a:lnTo>
                          <a:lnTo>
                            <a:pt x="241" y="86"/>
                          </a:lnTo>
                          <a:lnTo>
                            <a:pt x="238" y="83"/>
                          </a:lnTo>
                          <a:lnTo>
                            <a:pt x="235" y="82"/>
                          </a:lnTo>
                          <a:lnTo>
                            <a:pt x="235" y="79"/>
                          </a:lnTo>
                          <a:lnTo>
                            <a:pt x="235" y="76"/>
                          </a:lnTo>
                          <a:lnTo>
                            <a:pt x="238" y="75"/>
                          </a:lnTo>
                          <a:lnTo>
                            <a:pt x="239" y="72"/>
                          </a:lnTo>
                          <a:lnTo>
                            <a:pt x="242" y="71"/>
                          </a:lnTo>
                          <a:lnTo>
                            <a:pt x="245" y="68"/>
                          </a:lnTo>
                          <a:lnTo>
                            <a:pt x="246" y="66"/>
                          </a:lnTo>
                          <a:lnTo>
                            <a:pt x="246" y="63"/>
                          </a:lnTo>
                          <a:lnTo>
                            <a:pt x="243" y="61"/>
                          </a:lnTo>
                          <a:lnTo>
                            <a:pt x="242" y="58"/>
                          </a:lnTo>
                          <a:lnTo>
                            <a:pt x="239" y="57"/>
                          </a:lnTo>
                          <a:lnTo>
                            <a:pt x="237" y="55"/>
                          </a:lnTo>
                          <a:lnTo>
                            <a:pt x="237" y="53"/>
                          </a:lnTo>
                          <a:lnTo>
                            <a:pt x="237" y="50"/>
                          </a:lnTo>
                          <a:lnTo>
                            <a:pt x="241" y="48"/>
                          </a:lnTo>
                          <a:lnTo>
                            <a:pt x="243" y="45"/>
                          </a:lnTo>
                          <a:lnTo>
                            <a:pt x="245" y="43"/>
                          </a:lnTo>
                          <a:lnTo>
                            <a:pt x="245" y="40"/>
                          </a:lnTo>
                          <a:lnTo>
                            <a:pt x="243" y="36"/>
                          </a:lnTo>
                          <a:lnTo>
                            <a:pt x="239" y="34"/>
                          </a:lnTo>
                          <a:lnTo>
                            <a:pt x="238" y="32"/>
                          </a:lnTo>
                          <a:lnTo>
                            <a:pt x="237" y="30"/>
                          </a:lnTo>
                          <a:lnTo>
                            <a:pt x="238" y="28"/>
                          </a:lnTo>
                          <a:lnTo>
                            <a:pt x="241" y="25"/>
                          </a:lnTo>
                          <a:lnTo>
                            <a:pt x="242" y="24"/>
                          </a:lnTo>
                          <a:lnTo>
                            <a:pt x="245" y="22"/>
                          </a:lnTo>
                          <a:lnTo>
                            <a:pt x="246" y="19"/>
                          </a:lnTo>
                          <a:lnTo>
                            <a:pt x="246" y="16"/>
                          </a:lnTo>
                          <a:lnTo>
                            <a:pt x="245" y="15"/>
                          </a:lnTo>
                          <a:lnTo>
                            <a:pt x="243" y="12"/>
                          </a:lnTo>
                          <a:lnTo>
                            <a:pt x="241" y="10"/>
                          </a:lnTo>
                          <a:lnTo>
                            <a:pt x="238" y="7"/>
                          </a:lnTo>
                          <a:lnTo>
                            <a:pt x="238" y="0"/>
                          </a:lnTo>
                          <a:lnTo>
                            <a:pt x="213" y="11"/>
                          </a:lnTo>
                          <a:lnTo>
                            <a:pt x="198" y="15"/>
                          </a:lnTo>
                          <a:lnTo>
                            <a:pt x="181" y="18"/>
                          </a:lnTo>
                          <a:lnTo>
                            <a:pt x="160" y="22"/>
                          </a:lnTo>
                          <a:lnTo>
                            <a:pt x="141" y="24"/>
                          </a:lnTo>
                          <a:lnTo>
                            <a:pt x="122" y="26"/>
                          </a:lnTo>
                          <a:lnTo>
                            <a:pt x="98" y="28"/>
                          </a:lnTo>
                        </a:path>
                      </a:pathLst>
                    </a:custGeom>
                    <a:solidFill>
                      <a:srgbClr val="FFA040"/>
                    </a:solidFill>
                    <a:ln w="12700" cap="rnd" cmpd="sng">
                      <a:noFill/>
                      <a:prstDash val="solid"/>
                      <a:round/>
                      <a:headEnd type="none" w="med" len="med"/>
                      <a:tailEnd type="none" w="med" len="med"/>
                    </a:ln>
                    <a:effectLst/>
                  </p:spPr>
                  <p:txBody>
                    <a:bodyPr/>
                    <a:lstStyle/>
                    <a:p>
                      <a:endParaRPr lang="en-US"/>
                    </a:p>
                  </p:txBody>
                </p:sp>
              </p:grpSp>
            </p:grpSp>
            <p:grpSp>
              <p:nvGrpSpPr>
                <p:cNvPr id="36067" name="Group 248"/>
                <p:cNvGrpSpPr>
                  <a:grpSpLocks/>
                </p:cNvGrpSpPr>
                <p:nvPr/>
              </p:nvGrpSpPr>
              <p:grpSpPr bwMode="auto">
                <a:xfrm>
                  <a:off x="4899" y="3736"/>
                  <a:ext cx="68" cy="88"/>
                  <a:chOff x="4899" y="3736"/>
                  <a:chExt cx="68" cy="88"/>
                </a:xfrm>
              </p:grpSpPr>
              <p:sp>
                <p:nvSpPr>
                  <p:cNvPr id="36089" name="Freeform 249"/>
                  <p:cNvSpPr>
                    <a:spLocks/>
                  </p:cNvSpPr>
                  <p:nvPr/>
                </p:nvSpPr>
                <p:spPr bwMode="auto">
                  <a:xfrm>
                    <a:off x="4913" y="3760"/>
                    <a:ext cx="51" cy="11"/>
                  </a:xfrm>
                  <a:custGeom>
                    <a:avLst/>
                    <a:gdLst/>
                    <a:ahLst/>
                    <a:cxnLst>
                      <a:cxn ang="0">
                        <a:pos x="50" y="2"/>
                      </a:cxn>
                      <a:cxn ang="0">
                        <a:pos x="45" y="0"/>
                      </a:cxn>
                      <a:cxn ang="0">
                        <a:pos x="30" y="4"/>
                      </a:cxn>
                      <a:cxn ang="0">
                        <a:pos x="14" y="6"/>
                      </a:cxn>
                      <a:cxn ang="0">
                        <a:pos x="0" y="9"/>
                      </a:cxn>
                      <a:cxn ang="0">
                        <a:pos x="2" y="10"/>
                      </a:cxn>
                      <a:cxn ang="0">
                        <a:pos x="13" y="10"/>
                      </a:cxn>
                      <a:cxn ang="0">
                        <a:pos x="26" y="9"/>
                      </a:cxn>
                      <a:cxn ang="0">
                        <a:pos x="39" y="6"/>
                      </a:cxn>
                      <a:cxn ang="0">
                        <a:pos x="50" y="2"/>
                      </a:cxn>
                    </a:cxnLst>
                    <a:rect l="0" t="0" r="r" b="b"/>
                    <a:pathLst>
                      <a:path w="51" h="11">
                        <a:moveTo>
                          <a:pt x="50" y="2"/>
                        </a:moveTo>
                        <a:lnTo>
                          <a:pt x="45" y="0"/>
                        </a:lnTo>
                        <a:lnTo>
                          <a:pt x="30" y="4"/>
                        </a:lnTo>
                        <a:lnTo>
                          <a:pt x="14" y="6"/>
                        </a:lnTo>
                        <a:lnTo>
                          <a:pt x="0" y="9"/>
                        </a:lnTo>
                        <a:lnTo>
                          <a:pt x="2" y="10"/>
                        </a:lnTo>
                        <a:lnTo>
                          <a:pt x="13" y="10"/>
                        </a:lnTo>
                        <a:lnTo>
                          <a:pt x="26" y="9"/>
                        </a:lnTo>
                        <a:lnTo>
                          <a:pt x="39" y="6"/>
                        </a:lnTo>
                        <a:lnTo>
                          <a:pt x="50" y="2"/>
                        </a:lnTo>
                      </a:path>
                    </a:pathLst>
                  </a:custGeom>
                  <a:solidFill>
                    <a:srgbClr val="FFE0C0"/>
                  </a:solidFill>
                  <a:ln w="12700" cap="rnd" cmpd="sng">
                    <a:noFill/>
                    <a:prstDash val="solid"/>
                    <a:round/>
                    <a:headEnd type="none" w="med" len="med"/>
                    <a:tailEnd type="none" w="med" len="med"/>
                  </a:ln>
                  <a:effectLst/>
                </p:spPr>
                <p:txBody>
                  <a:bodyPr/>
                  <a:lstStyle/>
                  <a:p>
                    <a:endParaRPr lang="en-US"/>
                  </a:p>
                </p:txBody>
              </p:sp>
              <p:sp>
                <p:nvSpPr>
                  <p:cNvPr id="36090" name="Freeform 250"/>
                  <p:cNvSpPr>
                    <a:spLocks/>
                  </p:cNvSpPr>
                  <p:nvPr/>
                </p:nvSpPr>
                <p:spPr bwMode="auto">
                  <a:xfrm>
                    <a:off x="4923" y="3785"/>
                    <a:ext cx="44" cy="11"/>
                  </a:xfrm>
                  <a:custGeom>
                    <a:avLst/>
                    <a:gdLst/>
                    <a:ahLst/>
                    <a:cxnLst>
                      <a:cxn ang="0">
                        <a:pos x="43" y="2"/>
                      </a:cxn>
                      <a:cxn ang="0">
                        <a:pos x="41" y="0"/>
                      </a:cxn>
                      <a:cxn ang="0">
                        <a:pos x="27" y="5"/>
                      </a:cxn>
                      <a:cxn ang="0">
                        <a:pos x="15" y="7"/>
                      </a:cxn>
                      <a:cxn ang="0">
                        <a:pos x="0" y="9"/>
                      </a:cxn>
                      <a:cxn ang="0">
                        <a:pos x="3" y="10"/>
                      </a:cxn>
                      <a:cxn ang="0">
                        <a:pos x="13" y="10"/>
                      </a:cxn>
                      <a:cxn ang="0">
                        <a:pos x="22" y="9"/>
                      </a:cxn>
                      <a:cxn ang="0">
                        <a:pos x="34" y="6"/>
                      </a:cxn>
                      <a:cxn ang="0">
                        <a:pos x="43" y="2"/>
                      </a:cxn>
                    </a:cxnLst>
                    <a:rect l="0" t="0" r="r" b="b"/>
                    <a:pathLst>
                      <a:path w="44" h="11">
                        <a:moveTo>
                          <a:pt x="43" y="2"/>
                        </a:moveTo>
                        <a:lnTo>
                          <a:pt x="41" y="0"/>
                        </a:lnTo>
                        <a:lnTo>
                          <a:pt x="27" y="5"/>
                        </a:lnTo>
                        <a:lnTo>
                          <a:pt x="15" y="7"/>
                        </a:lnTo>
                        <a:lnTo>
                          <a:pt x="0" y="9"/>
                        </a:lnTo>
                        <a:lnTo>
                          <a:pt x="3" y="10"/>
                        </a:lnTo>
                        <a:lnTo>
                          <a:pt x="13" y="10"/>
                        </a:lnTo>
                        <a:lnTo>
                          <a:pt x="22" y="9"/>
                        </a:lnTo>
                        <a:lnTo>
                          <a:pt x="34" y="6"/>
                        </a:lnTo>
                        <a:lnTo>
                          <a:pt x="43" y="2"/>
                        </a:lnTo>
                      </a:path>
                    </a:pathLst>
                  </a:custGeom>
                  <a:solidFill>
                    <a:srgbClr val="FFE0C0"/>
                  </a:solidFill>
                  <a:ln w="12700" cap="rnd" cmpd="sng">
                    <a:noFill/>
                    <a:prstDash val="solid"/>
                    <a:round/>
                    <a:headEnd type="none" w="med" len="med"/>
                    <a:tailEnd type="none" w="med" len="med"/>
                  </a:ln>
                  <a:effectLst/>
                </p:spPr>
                <p:txBody>
                  <a:bodyPr/>
                  <a:lstStyle/>
                  <a:p>
                    <a:endParaRPr lang="en-US"/>
                  </a:p>
                </p:txBody>
              </p:sp>
              <p:sp>
                <p:nvSpPr>
                  <p:cNvPr id="36091" name="Freeform 251"/>
                  <p:cNvSpPr>
                    <a:spLocks/>
                  </p:cNvSpPr>
                  <p:nvPr/>
                </p:nvSpPr>
                <p:spPr bwMode="auto">
                  <a:xfrm>
                    <a:off x="4921" y="3812"/>
                    <a:ext cx="45" cy="12"/>
                  </a:xfrm>
                  <a:custGeom>
                    <a:avLst/>
                    <a:gdLst/>
                    <a:ahLst/>
                    <a:cxnLst>
                      <a:cxn ang="0">
                        <a:pos x="44" y="2"/>
                      </a:cxn>
                      <a:cxn ang="0">
                        <a:pos x="41" y="0"/>
                      </a:cxn>
                      <a:cxn ang="0">
                        <a:pos x="28" y="5"/>
                      </a:cxn>
                      <a:cxn ang="0">
                        <a:pos x="15" y="8"/>
                      </a:cxn>
                      <a:cxn ang="0">
                        <a:pos x="0" y="9"/>
                      </a:cxn>
                      <a:cxn ang="0">
                        <a:pos x="2" y="11"/>
                      </a:cxn>
                      <a:cxn ang="0">
                        <a:pos x="13" y="11"/>
                      </a:cxn>
                      <a:cxn ang="0">
                        <a:pos x="24" y="10"/>
                      </a:cxn>
                      <a:cxn ang="0">
                        <a:pos x="36" y="6"/>
                      </a:cxn>
                      <a:cxn ang="0">
                        <a:pos x="44" y="2"/>
                      </a:cxn>
                    </a:cxnLst>
                    <a:rect l="0" t="0" r="r" b="b"/>
                    <a:pathLst>
                      <a:path w="45" h="12">
                        <a:moveTo>
                          <a:pt x="44" y="2"/>
                        </a:moveTo>
                        <a:lnTo>
                          <a:pt x="41" y="0"/>
                        </a:lnTo>
                        <a:lnTo>
                          <a:pt x="28" y="5"/>
                        </a:lnTo>
                        <a:lnTo>
                          <a:pt x="15" y="8"/>
                        </a:lnTo>
                        <a:lnTo>
                          <a:pt x="0" y="9"/>
                        </a:lnTo>
                        <a:lnTo>
                          <a:pt x="2" y="11"/>
                        </a:lnTo>
                        <a:lnTo>
                          <a:pt x="13" y="11"/>
                        </a:lnTo>
                        <a:lnTo>
                          <a:pt x="24" y="10"/>
                        </a:lnTo>
                        <a:lnTo>
                          <a:pt x="36" y="6"/>
                        </a:lnTo>
                        <a:lnTo>
                          <a:pt x="44" y="2"/>
                        </a:lnTo>
                      </a:path>
                    </a:pathLst>
                  </a:custGeom>
                  <a:solidFill>
                    <a:srgbClr val="FFE0C0"/>
                  </a:solidFill>
                  <a:ln w="12700" cap="rnd" cmpd="sng">
                    <a:noFill/>
                    <a:prstDash val="solid"/>
                    <a:round/>
                    <a:headEnd type="none" w="med" len="med"/>
                    <a:tailEnd type="none" w="med" len="med"/>
                  </a:ln>
                  <a:effectLst/>
                </p:spPr>
                <p:txBody>
                  <a:bodyPr/>
                  <a:lstStyle/>
                  <a:p>
                    <a:endParaRPr lang="en-US"/>
                  </a:p>
                </p:txBody>
              </p:sp>
              <p:sp>
                <p:nvSpPr>
                  <p:cNvPr id="36092" name="Freeform 252"/>
                  <p:cNvSpPr>
                    <a:spLocks/>
                  </p:cNvSpPr>
                  <p:nvPr/>
                </p:nvSpPr>
                <p:spPr bwMode="auto">
                  <a:xfrm>
                    <a:off x="4899" y="3736"/>
                    <a:ext cx="52" cy="12"/>
                  </a:xfrm>
                  <a:custGeom>
                    <a:avLst/>
                    <a:gdLst/>
                    <a:ahLst/>
                    <a:cxnLst>
                      <a:cxn ang="0">
                        <a:pos x="51" y="2"/>
                      </a:cxn>
                      <a:cxn ang="0">
                        <a:pos x="46" y="0"/>
                      </a:cxn>
                      <a:cxn ang="0">
                        <a:pos x="30" y="4"/>
                      </a:cxn>
                      <a:cxn ang="0">
                        <a:pos x="15" y="6"/>
                      </a:cxn>
                      <a:cxn ang="0">
                        <a:pos x="0" y="8"/>
                      </a:cxn>
                      <a:cxn ang="0">
                        <a:pos x="4" y="11"/>
                      </a:cxn>
                      <a:cxn ang="0">
                        <a:pos x="13" y="10"/>
                      </a:cxn>
                      <a:cxn ang="0">
                        <a:pos x="25" y="9"/>
                      </a:cxn>
                      <a:cxn ang="0">
                        <a:pos x="38" y="6"/>
                      </a:cxn>
                      <a:cxn ang="0">
                        <a:pos x="51" y="2"/>
                      </a:cxn>
                    </a:cxnLst>
                    <a:rect l="0" t="0" r="r" b="b"/>
                    <a:pathLst>
                      <a:path w="52" h="12">
                        <a:moveTo>
                          <a:pt x="51" y="2"/>
                        </a:moveTo>
                        <a:lnTo>
                          <a:pt x="46" y="0"/>
                        </a:lnTo>
                        <a:lnTo>
                          <a:pt x="30" y="4"/>
                        </a:lnTo>
                        <a:lnTo>
                          <a:pt x="15" y="6"/>
                        </a:lnTo>
                        <a:lnTo>
                          <a:pt x="0" y="8"/>
                        </a:lnTo>
                        <a:lnTo>
                          <a:pt x="4" y="11"/>
                        </a:lnTo>
                        <a:lnTo>
                          <a:pt x="13" y="10"/>
                        </a:lnTo>
                        <a:lnTo>
                          <a:pt x="25" y="9"/>
                        </a:lnTo>
                        <a:lnTo>
                          <a:pt x="38" y="6"/>
                        </a:lnTo>
                        <a:lnTo>
                          <a:pt x="51" y="2"/>
                        </a:lnTo>
                      </a:path>
                    </a:pathLst>
                  </a:custGeom>
                  <a:solidFill>
                    <a:srgbClr val="FFE0C0"/>
                  </a:solidFill>
                  <a:ln w="12700" cap="rnd" cmpd="sng">
                    <a:noFill/>
                    <a:prstDash val="solid"/>
                    <a:round/>
                    <a:headEnd type="none" w="med" len="med"/>
                    <a:tailEnd type="none" w="med" len="med"/>
                  </a:ln>
                  <a:effectLst/>
                </p:spPr>
                <p:txBody>
                  <a:bodyPr/>
                  <a:lstStyle/>
                  <a:p>
                    <a:endParaRPr lang="en-US"/>
                  </a:p>
                </p:txBody>
              </p:sp>
            </p:grpSp>
          </p:grpSp>
          <p:grpSp>
            <p:nvGrpSpPr>
              <p:cNvPr id="36068" name="Group 253"/>
              <p:cNvGrpSpPr>
                <a:grpSpLocks/>
              </p:cNvGrpSpPr>
              <p:nvPr/>
            </p:nvGrpSpPr>
            <p:grpSpPr bwMode="auto">
              <a:xfrm>
                <a:off x="4500" y="3120"/>
                <a:ext cx="697" cy="611"/>
                <a:chOff x="4500" y="3120"/>
                <a:chExt cx="697" cy="611"/>
              </a:xfrm>
            </p:grpSpPr>
            <p:sp>
              <p:nvSpPr>
                <p:cNvPr id="36094" name="Freeform 254"/>
                <p:cNvSpPr>
                  <a:spLocks/>
                </p:cNvSpPr>
                <p:nvPr/>
              </p:nvSpPr>
              <p:spPr bwMode="auto">
                <a:xfrm>
                  <a:off x="4500" y="3120"/>
                  <a:ext cx="697" cy="611"/>
                </a:xfrm>
                <a:custGeom>
                  <a:avLst/>
                  <a:gdLst/>
                  <a:ahLst/>
                  <a:cxnLst>
                    <a:cxn ang="0">
                      <a:pos x="499" y="589"/>
                    </a:cxn>
                    <a:cxn ang="0">
                      <a:pos x="505" y="584"/>
                    </a:cxn>
                    <a:cxn ang="0">
                      <a:pos x="507" y="580"/>
                    </a:cxn>
                    <a:cxn ang="0">
                      <a:pos x="511" y="567"/>
                    </a:cxn>
                    <a:cxn ang="0">
                      <a:pos x="539" y="467"/>
                    </a:cxn>
                    <a:cxn ang="0">
                      <a:pos x="558" y="433"/>
                    </a:cxn>
                    <a:cxn ang="0">
                      <a:pos x="577" y="408"/>
                    </a:cxn>
                    <a:cxn ang="0">
                      <a:pos x="611" y="371"/>
                    </a:cxn>
                    <a:cxn ang="0">
                      <a:pos x="648" y="334"/>
                    </a:cxn>
                    <a:cxn ang="0">
                      <a:pos x="674" y="300"/>
                    </a:cxn>
                    <a:cxn ang="0">
                      <a:pos x="688" y="265"/>
                    </a:cxn>
                    <a:cxn ang="0">
                      <a:pos x="696" y="223"/>
                    </a:cxn>
                    <a:cxn ang="0">
                      <a:pos x="691" y="183"/>
                    </a:cxn>
                    <a:cxn ang="0">
                      <a:pos x="677" y="145"/>
                    </a:cxn>
                    <a:cxn ang="0">
                      <a:pos x="651" y="111"/>
                    </a:cxn>
                    <a:cxn ang="0">
                      <a:pos x="608" y="74"/>
                    </a:cxn>
                    <a:cxn ang="0">
                      <a:pos x="565" y="48"/>
                    </a:cxn>
                    <a:cxn ang="0">
                      <a:pos x="507" y="25"/>
                    </a:cxn>
                    <a:cxn ang="0">
                      <a:pos x="440" y="8"/>
                    </a:cxn>
                    <a:cxn ang="0">
                      <a:pos x="384" y="1"/>
                    </a:cxn>
                    <a:cxn ang="0">
                      <a:pos x="323" y="0"/>
                    </a:cxn>
                    <a:cxn ang="0">
                      <a:pos x="269" y="6"/>
                    </a:cxn>
                    <a:cxn ang="0">
                      <a:pos x="217" y="16"/>
                    </a:cxn>
                    <a:cxn ang="0">
                      <a:pos x="172" y="30"/>
                    </a:cxn>
                    <a:cxn ang="0">
                      <a:pos x="126" y="50"/>
                    </a:cxn>
                    <a:cxn ang="0">
                      <a:pos x="83" y="75"/>
                    </a:cxn>
                    <a:cxn ang="0">
                      <a:pos x="48" y="103"/>
                    </a:cxn>
                    <a:cxn ang="0">
                      <a:pos x="18" y="144"/>
                    </a:cxn>
                    <a:cxn ang="0">
                      <a:pos x="1" y="184"/>
                    </a:cxn>
                    <a:cxn ang="0">
                      <a:pos x="0" y="220"/>
                    </a:cxn>
                    <a:cxn ang="0">
                      <a:pos x="4" y="260"/>
                    </a:cxn>
                    <a:cxn ang="0">
                      <a:pos x="21" y="300"/>
                    </a:cxn>
                    <a:cxn ang="0">
                      <a:pos x="49" y="336"/>
                    </a:cxn>
                    <a:cxn ang="0">
                      <a:pos x="82" y="371"/>
                    </a:cxn>
                    <a:cxn ang="0">
                      <a:pos x="127" y="421"/>
                    </a:cxn>
                    <a:cxn ang="0">
                      <a:pos x="148" y="449"/>
                    </a:cxn>
                    <a:cxn ang="0">
                      <a:pos x="161" y="481"/>
                    </a:cxn>
                    <a:cxn ang="0">
                      <a:pos x="172" y="526"/>
                    </a:cxn>
                    <a:cxn ang="0">
                      <a:pos x="180" y="565"/>
                    </a:cxn>
                    <a:cxn ang="0">
                      <a:pos x="187" y="581"/>
                    </a:cxn>
                    <a:cxn ang="0">
                      <a:pos x="190" y="584"/>
                    </a:cxn>
                    <a:cxn ang="0">
                      <a:pos x="198" y="590"/>
                    </a:cxn>
                    <a:cxn ang="0">
                      <a:pos x="219" y="597"/>
                    </a:cxn>
                    <a:cxn ang="0">
                      <a:pos x="242" y="602"/>
                    </a:cxn>
                    <a:cxn ang="0">
                      <a:pos x="268" y="607"/>
                    </a:cxn>
                    <a:cxn ang="0">
                      <a:pos x="295" y="608"/>
                    </a:cxn>
                    <a:cxn ang="0">
                      <a:pos x="323" y="610"/>
                    </a:cxn>
                    <a:cxn ang="0">
                      <a:pos x="347" y="610"/>
                    </a:cxn>
                    <a:cxn ang="0">
                      <a:pos x="375" y="610"/>
                    </a:cxn>
                    <a:cxn ang="0">
                      <a:pos x="402" y="608"/>
                    </a:cxn>
                    <a:cxn ang="0">
                      <a:pos x="428" y="606"/>
                    </a:cxn>
                    <a:cxn ang="0">
                      <a:pos x="451" y="602"/>
                    </a:cxn>
                    <a:cxn ang="0">
                      <a:pos x="474" y="597"/>
                    </a:cxn>
                  </a:cxnLst>
                  <a:rect l="0" t="0" r="r" b="b"/>
                  <a:pathLst>
                    <a:path w="697" h="611">
                      <a:moveTo>
                        <a:pt x="488" y="594"/>
                      </a:moveTo>
                      <a:lnTo>
                        <a:pt x="494" y="592"/>
                      </a:lnTo>
                      <a:lnTo>
                        <a:pt x="499" y="589"/>
                      </a:lnTo>
                      <a:lnTo>
                        <a:pt x="502" y="587"/>
                      </a:lnTo>
                      <a:lnTo>
                        <a:pt x="503" y="586"/>
                      </a:lnTo>
                      <a:lnTo>
                        <a:pt x="505" y="584"/>
                      </a:lnTo>
                      <a:lnTo>
                        <a:pt x="506" y="583"/>
                      </a:lnTo>
                      <a:lnTo>
                        <a:pt x="507" y="582"/>
                      </a:lnTo>
                      <a:lnTo>
                        <a:pt x="507" y="580"/>
                      </a:lnTo>
                      <a:lnTo>
                        <a:pt x="509" y="578"/>
                      </a:lnTo>
                      <a:lnTo>
                        <a:pt x="509" y="576"/>
                      </a:lnTo>
                      <a:lnTo>
                        <a:pt x="511" y="567"/>
                      </a:lnTo>
                      <a:lnTo>
                        <a:pt x="532" y="487"/>
                      </a:lnTo>
                      <a:lnTo>
                        <a:pt x="536" y="476"/>
                      </a:lnTo>
                      <a:lnTo>
                        <a:pt x="539" y="467"/>
                      </a:lnTo>
                      <a:lnTo>
                        <a:pt x="544" y="456"/>
                      </a:lnTo>
                      <a:lnTo>
                        <a:pt x="551" y="444"/>
                      </a:lnTo>
                      <a:lnTo>
                        <a:pt x="558" y="433"/>
                      </a:lnTo>
                      <a:lnTo>
                        <a:pt x="565" y="423"/>
                      </a:lnTo>
                      <a:lnTo>
                        <a:pt x="572" y="416"/>
                      </a:lnTo>
                      <a:lnTo>
                        <a:pt x="577" y="408"/>
                      </a:lnTo>
                      <a:lnTo>
                        <a:pt x="589" y="395"/>
                      </a:lnTo>
                      <a:lnTo>
                        <a:pt x="600" y="382"/>
                      </a:lnTo>
                      <a:lnTo>
                        <a:pt x="611" y="371"/>
                      </a:lnTo>
                      <a:lnTo>
                        <a:pt x="621" y="361"/>
                      </a:lnTo>
                      <a:lnTo>
                        <a:pt x="637" y="345"/>
                      </a:lnTo>
                      <a:lnTo>
                        <a:pt x="648" y="334"/>
                      </a:lnTo>
                      <a:lnTo>
                        <a:pt x="658" y="324"/>
                      </a:lnTo>
                      <a:lnTo>
                        <a:pt x="665" y="313"/>
                      </a:lnTo>
                      <a:lnTo>
                        <a:pt x="674" y="300"/>
                      </a:lnTo>
                      <a:lnTo>
                        <a:pt x="680" y="288"/>
                      </a:lnTo>
                      <a:lnTo>
                        <a:pt x="685" y="276"/>
                      </a:lnTo>
                      <a:lnTo>
                        <a:pt x="688" y="265"/>
                      </a:lnTo>
                      <a:lnTo>
                        <a:pt x="692" y="254"/>
                      </a:lnTo>
                      <a:lnTo>
                        <a:pt x="695" y="239"/>
                      </a:lnTo>
                      <a:lnTo>
                        <a:pt x="696" y="223"/>
                      </a:lnTo>
                      <a:lnTo>
                        <a:pt x="696" y="207"/>
                      </a:lnTo>
                      <a:lnTo>
                        <a:pt x="695" y="194"/>
                      </a:lnTo>
                      <a:lnTo>
                        <a:pt x="691" y="183"/>
                      </a:lnTo>
                      <a:lnTo>
                        <a:pt x="688" y="173"/>
                      </a:lnTo>
                      <a:lnTo>
                        <a:pt x="682" y="159"/>
                      </a:lnTo>
                      <a:lnTo>
                        <a:pt x="677" y="145"/>
                      </a:lnTo>
                      <a:lnTo>
                        <a:pt x="670" y="133"/>
                      </a:lnTo>
                      <a:lnTo>
                        <a:pt x="662" y="121"/>
                      </a:lnTo>
                      <a:lnTo>
                        <a:pt x="651" y="111"/>
                      </a:lnTo>
                      <a:lnTo>
                        <a:pt x="639" y="98"/>
                      </a:lnTo>
                      <a:lnTo>
                        <a:pt x="624" y="84"/>
                      </a:lnTo>
                      <a:lnTo>
                        <a:pt x="608" y="74"/>
                      </a:lnTo>
                      <a:lnTo>
                        <a:pt x="596" y="65"/>
                      </a:lnTo>
                      <a:lnTo>
                        <a:pt x="581" y="57"/>
                      </a:lnTo>
                      <a:lnTo>
                        <a:pt x="565" y="48"/>
                      </a:lnTo>
                      <a:lnTo>
                        <a:pt x="548" y="41"/>
                      </a:lnTo>
                      <a:lnTo>
                        <a:pt x="529" y="33"/>
                      </a:lnTo>
                      <a:lnTo>
                        <a:pt x="507" y="25"/>
                      </a:lnTo>
                      <a:lnTo>
                        <a:pt x="487" y="18"/>
                      </a:lnTo>
                      <a:lnTo>
                        <a:pt x="462" y="13"/>
                      </a:lnTo>
                      <a:lnTo>
                        <a:pt x="440" y="8"/>
                      </a:lnTo>
                      <a:lnTo>
                        <a:pt x="423" y="5"/>
                      </a:lnTo>
                      <a:lnTo>
                        <a:pt x="402" y="3"/>
                      </a:lnTo>
                      <a:lnTo>
                        <a:pt x="384" y="1"/>
                      </a:lnTo>
                      <a:lnTo>
                        <a:pt x="364" y="0"/>
                      </a:lnTo>
                      <a:lnTo>
                        <a:pt x="343" y="0"/>
                      </a:lnTo>
                      <a:lnTo>
                        <a:pt x="323" y="0"/>
                      </a:lnTo>
                      <a:lnTo>
                        <a:pt x="305" y="1"/>
                      </a:lnTo>
                      <a:lnTo>
                        <a:pt x="284" y="3"/>
                      </a:lnTo>
                      <a:lnTo>
                        <a:pt x="269" y="6"/>
                      </a:lnTo>
                      <a:lnTo>
                        <a:pt x="250" y="9"/>
                      </a:lnTo>
                      <a:lnTo>
                        <a:pt x="232" y="12"/>
                      </a:lnTo>
                      <a:lnTo>
                        <a:pt x="217" y="16"/>
                      </a:lnTo>
                      <a:lnTo>
                        <a:pt x="201" y="20"/>
                      </a:lnTo>
                      <a:lnTo>
                        <a:pt x="186" y="25"/>
                      </a:lnTo>
                      <a:lnTo>
                        <a:pt x="172" y="30"/>
                      </a:lnTo>
                      <a:lnTo>
                        <a:pt x="157" y="37"/>
                      </a:lnTo>
                      <a:lnTo>
                        <a:pt x="141" y="43"/>
                      </a:lnTo>
                      <a:lnTo>
                        <a:pt x="126" y="50"/>
                      </a:lnTo>
                      <a:lnTo>
                        <a:pt x="112" y="58"/>
                      </a:lnTo>
                      <a:lnTo>
                        <a:pt x="97" y="66"/>
                      </a:lnTo>
                      <a:lnTo>
                        <a:pt x="83" y="75"/>
                      </a:lnTo>
                      <a:lnTo>
                        <a:pt x="70" y="84"/>
                      </a:lnTo>
                      <a:lnTo>
                        <a:pt x="60" y="92"/>
                      </a:lnTo>
                      <a:lnTo>
                        <a:pt x="48" y="103"/>
                      </a:lnTo>
                      <a:lnTo>
                        <a:pt x="36" y="116"/>
                      </a:lnTo>
                      <a:lnTo>
                        <a:pt x="25" y="130"/>
                      </a:lnTo>
                      <a:lnTo>
                        <a:pt x="18" y="144"/>
                      </a:lnTo>
                      <a:lnTo>
                        <a:pt x="11" y="158"/>
                      </a:lnTo>
                      <a:lnTo>
                        <a:pt x="5" y="171"/>
                      </a:lnTo>
                      <a:lnTo>
                        <a:pt x="1" y="184"/>
                      </a:lnTo>
                      <a:lnTo>
                        <a:pt x="0" y="197"/>
                      </a:lnTo>
                      <a:lnTo>
                        <a:pt x="0" y="209"/>
                      </a:lnTo>
                      <a:lnTo>
                        <a:pt x="0" y="220"/>
                      </a:lnTo>
                      <a:lnTo>
                        <a:pt x="0" y="234"/>
                      </a:lnTo>
                      <a:lnTo>
                        <a:pt x="0" y="245"/>
                      </a:lnTo>
                      <a:lnTo>
                        <a:pt x="4" y="260"/>
                      </a:lnTo>
                      <a:lnTo>
                        <a:pt x="8" y="273"/>
                      </a:lnTo>
                      <a:lnTo>
                        <a:pt x="14" y="285"/>
                      </a:lnTo>
                      <a:lnTo>
                        <a:pt x="21" y="300"/>
                      </a:lnTo>
                      <a:lnTo>
                        <a:pt x="29" y="312"/>
                      </a:lnTo>
                      <a:lnTo>
                        <a:pt x="38" y="324"/>
                      </a:lnTo>
                      <a:lnTo>
                        <a:pt x="49" y="336"/>
                      </a:lnTo>
                      <a:lnTo>
                        <a:pt x="62" y="348"/>
                      </a:lnTo>
                      <a:lnTo>
                        <a:pt x="71" y="360"/>
                      </a:lnTo>
                      <a:lnTo>
                        <a:pt x="82" y="371"/>
                      </a:lnTo>
                      <a:lnTo>
                        <a:pt x="93" y="384"/>
                      </a:lnTo>
                      <a:lnTo>
                        <a:pt x="111" y="402"/>
                      </a:lnTo>
                      <a:lnTo>
                        <a:pt x="127" y="421"/>
                      </a:lnTo>
                      <a:lnTo>
                        <a:pt x="137" y="431"/>
                      </a:lnTo>
                      <a:lnTo>
                        <a:pt x="142" y="439"/>
                      </a:lnTo>
                      <a:lnTo>
                        <a:pt x="148" y="449"/>
                      </a:lnTo>
                      <a:lnTo>
                        <a:pt x="153" y="460"/>
                      </a:lnTo>
                      <a:lnTo>
                        <a:pt x="157" y="470"/>
                      </a:lnTo>
                      <a:lnTo>
                        <a:pt x="161" y="481"/>
                      </a:lnTo>
                      <a:lnTo>
                        <a:pt x="164" y="497"/>
                      </a:lnTo>
                      <a:lnTo>
                        <a:pt x="170" y="513"/>
                      </a:lnTo>
                      <a:lnTo>
                        <a:pt x="172" y="526"/>
                      </a:lnTo>
                      <a:lnTo>
                        <a:pt x="176" y="543"/>
                      </a:lnTo>
                      <a:lnTo>
                        <a:pt x="178" y="555"/>
                      </a:lnTo>
                      <a:lnTo>
                        <a:pt x="180" y="565"/>
                      </a:lnTo>
                      <a:lnTo>
                        <a:pt x="185" y="576"/>
                      </a:lnTo>
                      <a:lnTo>
                        <a:pt x="186" y="578"/>
                      </a:lnTo>
                      <a:lnTo>
                        <a:pt x="187" y="581"/>
                      </a:lnTo>
                      <a:lnTo>
                        <a:pt x="187" y="582"/>
                      </a:lnTo>
                      <a:lnTo>
                        <a:pt x="189" y="583"/>
                      </a:lnTo>
                      <a:lnTo>
                        <a:pt x="190" y="584"/>
                      </a:lnTo>
                      <a:lnTo>
                        <a:pt x="193" y="587"/>
                      </a:lnTo>
                      <a:lnTo>
                        <a:pt x="196" y="588"/>
                      </a:lnTo>
                      <a:lnTo>
                        <a:pt x="198" y="590"/>
                      </a:lnTo>
                      <a:lnTo>
                        <a:pt x="204" y="592"/>
                      </a:lnTo>
                      <a:lnTo>
                        <a:pt x="211" y="595"/>
                      </a:lnTo>
                      <a:lnTo>
                        <a:pt x="219" y="597"/>
                      </a:lnTo>
                      <a:lnTo>
                        <a:pt x="227" y="599"/>
                      </a:lnTo>
                      <a:lnTo>
                        <a:pt x="235" y="601"/>
                      </a:lnTo>
                      <a:lnTo>
                        <a:pt x="242" y="602"/>
                      </a:lnTo>
                      <a:lnTo>
                        <a:pt x="249" y="603"/>
                      </a:lnTo>
                      <a:lnTo>
                        <a:pt x="260" y="605"/>
                      </a:lnTo>
                      <a:lnTo>
                        <a:pt x="268" y="607"/>
                      </a:lnTo>
                      <a:lnTo>
                        <a:pt x="276" y="607"/>
                      </a:lnTo>
                      <a:lnTo>
                        <a:pt x="286" y="607"/>
                      </a:lnTo>
                      <a:lnTo>
                        <a:pt x="295" y="608"/>
                      </a:lnTo>
                      <a:lnTo>
                        <a:pt x="305" y="609"/>
                      </a:lnTo>
                      <a:lnTo>
                        <a:pt x="312" y="609"/>
                      </a:lnTo>
                      <a:lnTo>
                        <a:pt x="323" y="610"/>
                      </a:lnTo>
                      <a:lnTo>
                        <a:pt x="331" y="610"/>
                      </a:lnTo>
                      <a:lnTo>
                        <a:pt x="339" y="610"/>
                      </a:lnTo>
                      <a:lnTo>
                        <a:pt x="347" y="610"/>
                      </a:lnTo>
                      <a:lnTo>
                        <a:pt x="356" y="610"/>
                      </a:lnTo>
                      <a:lnTo>
                        <a:pt x="366" y="610"/>
                      </a:lnTo>
                      <a:lnTo>
                        <a:pt x="375" y="610"/>
                      </a:lnTo>
                      <a:lnTo>
                        <a:pt x="382" y="610"/>
                      </a:lnTo>
                      <a:lnTo>
                        <a:pt x="391" y="609"/>
                      </a:lnTo>
                      <a:lnTo>
                        <a:pt x="402" y="608"/>
                      </a:lnTo>
                      <a:lnTo>
                        <a:pt x="410" y="607"/>
                      </a:lnTo>
                      <a:lnTo>
                        <a:pt x="420" y="607"/>
                      </a:lnTo>
                      <a:lnTo>
                        <a:pt x="428" y="606"/>
                      </a:lnTo>
                      <a:lnTo>
                        <a:pt x="436" y="605"/>
                      </a:lnTo>
                      <a:lnTo>
                        <a:pt x="444" y="604"/>
                      </a:lnTo>
                      <a:lnTo>
                        <a:pt x="451" y="602"/>
                      </a:lnTo>
                      <a:lnTo>
                        <a:pt x="459" y="601"/>
                      </a:lnTo>
                      <a:lnTo>
                        <a:pt x="466" y="599"/>
                      </a:lnTo>
                      <a:lnTo>
                        <a:pt x="474" y="597"/>
                      </a:lnTo>
                      <a:lnTo>
                        <a:pt x="481" y="596"/>
                      </a:lnTo>
                      <a:lnTo>
                        <a:pt x="488" y="594"/>
                      </a:lnTo>
                    </a:path>
                  </a:pathLst>
                </a:custGeom>
                <a:solidFill>
                  <a:srgbClr val="E0E0E0"/>
                </a:solidFill>
                <a:ln w="12700" cap="rnd" cmpd="sng">
                  <a:solidFill>
                    <a:srgbClr val="FFFFFF"/>
                  </a:solidFill>
                  <a:prstDash val="solid"/>
                  <a:round/>
                  <a:headEnd type="none" w="med" len="med"/>
                  <a:tailEnd type="none" w="med" len="med"/>
                </a:ln>
                <a:effectLst/>
              </p:spPr>
              <p:txBody>
                <a:bodyPr/>
                <a:lstStyle/>
                <a:p>
                  <a:endParaRPr lang="en-US"/>
                </a:p>
              </p:txBody>
            </p:sp>
            <p:grpSp>
              <p:nvGrpSpPr>
                <p:cNvPr id="36072" name="Group 255"/>
                <p:cNvGrpSpPr>
                  <a:grpSpLocks/>
                </p:cNvGrpSpPr>
                <p:nvPr/>
              </p:nvGrpSpPr>
              <p:grpSpPr bwMode="auto">
                <a:xfrm>
                  <a:off x="4696" y="3180"/>
                  <a:ext cx="429" cy="540"/>
                  <a:chOff x="4696" y="3180"/>
                  <a:chExt cx="429" cy="540"/>
                </a:xfrm>
              </p:grpSpPr>
              <p:sp>
                <p:nvSpPr>
                  <p:cNvPr id="36096" name="Oval 256"/>
                  <p:cNvSpPr>
                    <a:spLocks noChangeArrowheads="1"/>
                  </p:cNvSpPr>
                  <p:nvPr/>
                </p:nvSpPr>
                <p:spPr bwMode="auto">
                  <a:xfrm>
                    <a:off x="4696" y="3662"/>
                    <a:ext cx="299" cy="58"/>
                  </a:xfrm>
                  <a:prstGeom prst="ellipse">
                    <a:avLst/>
                  </a:prstGeom>
                  <a:solidFill>
                    <a:srgbClr val="A0A0A0"/>
                  </a:solidFill>
                  <a:ln w="12700">
                    <a:noFill/>
                    <a:round/>
                    <a:headEnd/>
                    <a:tailEnd/>
                  </a:ln>
                  <a:effectLst/>
                </p:spPr>
                <p:txBody>
                  <a:bodyPr wrap="none" anchor="ctr"/>
                  <a:lstStyle/>
                  <a:p>
                    <a:endParaRPr lang="en-US"/>
                  </a:p>
                </p:txBody>
              </p:sp>
              <p:sp>
                <p:nvSpPr>
                  <p:cNvPr id="36097" name="Freeform 257"/>
                  <p:cNvSpPr>
                    <a:spLocks/>
                  </p:cNvSpPr>
                  <p:nvPr/>
                </p:nvSpPr>
                <p:spPr bwMode="auto">
                  <a:xfrm>
                    <a:off x="5014" y="3180"/>
                    <a:ext cx="111" cy="90"/>
                  </a:xfrm>
                  <a:custGeom>
                    <a:avLst/>
                    <a:gdLst/>
                    <a:ahLst/>
                    <a:cxnLst>
                      <a:cxn ang="0">
                        <a:pos x="0" y="0"/>
                      </a:cxn>
                      <a:cxn ang="0">
                        <a:pos x="29" y="10"/>
                      </a:cxn>
                      <a:cxn ang="0">
                        <a:pos x="56" y="20"/>
                      </a:cxn>
                      <a:cxn ang="0">
                        <a:pos x="75" y="30"/>
                      </a:cxn>
                      <a:cxn ang="0">
                        <a:pos x="90" y="42"/>
                      </a:cxn>
                      <a:cxn ang="0">
                        <a:pos x="98" y="54"/>
                      </a:cxn>
                      <a:cxn ang="0">
                        <a:pos x="105" y="64"/>
                      </a:cxn>
                      <a:cxn ang="0">
                        <a:pos x="110" y="73"/>
                      </a:cxn>
                      <a:cxn ang="0">
                        <a:pos x="72" y="89"/>
                      </a:cxn>
                      <a:cxn ang="0">
                        <a:pos x="68" y="74"/>
                      </a:cxn>
                      <a:cxn ang="0">
                        <a:pos x="61" y="59"/>
                      </a:cxn>
                      <a:cxn ang="0">
                        <a:pos x="52" y="43"/>
                      </a:cxn>
                      <a:cxn ang="0">
                        <a:pos x="40" y="29"/>
                      </a:cxn>
                      <a:cxn ang="0">
                        <a:pos x="24" y="16"/>
                      </a:cxn>
                      <a:cxn ang="0">
                        <a:pos x="0" y="0"/>
                      </a:cxn>
                    </a:cxnLst>
                    <a:rect l="0" t="0" r="r" b="b"/>
                    <a:pathLst>
                      <a:path w="111" h="90">
                        <a:moveTo>
                          <a:pt x="0" y="0"/>
                        </a:moveTo>
                        <a:lnTo>
                          <a:pt x="29" y="10"/>
                        </a:lnTo>
                        <a:lnTo>
                          <a:pt x="56" y="20"/>
                        </a:lnTo>
                        <a:lnTo>
                          <a:pt x="75" y="30"/>
                        </a:lnTo>
                        <a:lnTo>
                          <a:pt x="90" y="42"/>
                        </a:lnTo>
                        <a:lnTo>
                          <a:pt x="98" y="54"/>
                        </a:lnTo>
                        <a:lnTo>
                          <a:pt x="105" y="64"/>
                        </a:lnTo>
                        <a:lnTo>
                          <a:pt x="110" y="73"/>
                        </a:lnTo>
                        <a:lnTo>
                          <a:pt x="72" y="89"/>
                        </a:lnTo>
                        <a:lnTo>
                          <a:pt x="68" y="74"/>
                        </a:lnTo>
                        <a:lnTo>
                          <a:pt x="61" y="59"/>
                        </a:lnTo>
                        <a:lnTo>
                          <a:pt x="52" y="43"/>
                        </a:lnTo>
                        <a:lnTo>
                          <a:pt x="40" y="29"/>
                        </a:lnTo>
                        <a:lnTo>
                          <a:pt x="24" y="16"/>
                        </a:lnTo>
                        <a:lnTo>
                          <a:pt x="0" y="0"/>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grpSp>
                <p:nvGrpSpPr>
                  <p:cNvPr id="36074" name="Group 258"/>
                  <p:cNvGrpSpPr>
                    <a:grpSpLocks/>
                  </p:cNvGrpSpPr>
                  <p:nvPr/>
                </p:nvGrpSpPr>
                <p:grpSpPr bwMode="auto">
                  <a:xfrm>
                    <a:off x="4750" y="3304"/>
                    <a:ext cx="196" cy="376"/>
                    <a:chOff x="4750" y="3304"/>
                    <a:chExt cx="196" cy="376"/>
                  </a:xfrm>
                </p:grpSpPr>
                <p:sp>
                  <p:nvSpPr>
                    <p:cNvPr id="36099" name="Freeform 259"/>
                    <p:cNvSpPr>
                      <a:spLocks/>
                    </p:cNvSpPr>
                    <p:nvPr/>
                  </p:nvSpPr>
                  <p:spPr bwMode="auto">
                    <a:xfrm>
                      <a:off x="4787" y="3462"/>
                      <a:ext cx="110" cy="218"/>
                    </a:xfrm>
                    <a:custGeom>
                      <a:avLst/>
                      <a:gdLst/>
                      <a:ahLst/>
                      <a:cxnLst>
                        <a:cxn ang="0">
                          <a:pos x="0" y="16"/>
                        </a:cxn>
                        <a:cxn ang="0">
                          <a:pos x="3" y="52"/>
                        </a:cxn>
                        <a:cxn ang="0">
                          <a:pos x="8" y="57"/>
                        </a:cxn>
                        <a:cxn ang="0">
                          <a:pos x="5" y="201"/>
                        </a:cxn>
                        <a:cxn ang="0">
                          <a:pos x="13" y="217"/>
                        </a:cxn>
                        <a:cxn ang="0">
                          <a:pos x="31" y="217"/>
                        </a:cxn>
                        <a:cxn ang="0">
                          <a:pos x="46" y="210"/>
                        </a:cxn>
                        <a:cxn ang="0">
                          <a:pos x="64" y="210"/>
                        </a:cxn>
                        <a:cxn ang="0">
                          <a:pos x="78" y="217"/>
                        </a:cxn>
                        <a:cxn ang="0">
                          <a:pos x="98" y="217"/>
                        </a:cxn>
                        <a:cxn ang="0">
                          <a:pos x="104" y="201"/>
                        </a:cxn>
                        <a:cxn ang="0">
                          <a:pos x="100" y="57"/>
                        </a:cxn>
                        <a:cxn ang="0">
                          <a:pos x="105" y="52"/>
                        </a:cxn>
                        <a:cxn ang="0">
                          <a:pos x="109" y="16"/>
                        </a:cxn>
                        <a:cxn ang="0">
                          <a:pos x="85" y="4"/>
                        </a:cxn>
                        <a:cxn ang="0">
                          <a:pos x="74" y="4"/>
                        </a:cxn>
                        <a:cxn ang="0">
                          <a:pos x="66" y="0"/>
                        </a:cxn>
                        <a:cxn ang="0">
                          <a:pos x="39" y="0"/>
                        </a:cxn>
                        <a:cxn ang="0">
                          <a:pos x="34" y="4"/>
                        </a:cxn>
                        <a:cxn ang="0">
                          <a:pos x="23" y="4"/>
                        </a:cxn>
                        <a:cxn ang="0">
                          <a:pos x="0" y="16"/>
                        </a:cxn>
                      </a:cxnLst>
                      <a:rect l="0" t="0" r="r" b="b"/>
                      <a:pathLst>
                        <a:path w="110" h="218">
                          <a:moveTo>
                            <a:pt x="0" y="16"/>
                          </a:moveTo>
                          <a:lnTo>
                            <a:pt x="3" y="52"/>
                          </a:lnTo>
                          <a:lnTo>
                            <a:pt x="8" y="57"/>
                          </a:lnTo>
                          <a:lnTo>
                            <a:pt x="5" y="201"/>
                          </a:lnTo>
                          <a:lnTo>
                            <a:pt x="13" y="217"/>
                          </a:lnTo>
                          <a:lnTo>
                            <a:pt x="31" y="217"/>
                          </a:lnTo>
                          <a:lnTo>
                            <a:pt x="46" y="210"/>
                          </a:lnTo>
                          <a:lnTo>
                            <a:pt x="64" y="210"/>
                          </a:lnTo>
                          <a:lnTo>
                            <a:pt x="78" y="217"/>
                          </a:lnTo>
                          <a:lnTo>
                            <a:pt x="98" y="217"/>
                          </a:lnTo>
                          <a:lnTo>
                            <a:pt x="104" y="201"/>
                          </a:lnTo>
                          <a:lnTo>
                            <a:pt x="100" y="57"/>
                          </a:lnTo>
                          <a:lnTo>
                            <a:pt x="105" y="52"/>
                          </a:lnTo>
                          <a:lnTo>
                            <a:pt x="109" y="16"/>
                          </a:lnTo>
                          <a:lnTo>
                            <a:pt x="85" y="4"/>
                          </a:lnTo>
                          <a:lnTo>
                            <a:pt x="74" y="4"/>
                          </a:lnTo>
                          <a:lnTo>
                            <a:pt x="66" y="0"/>
                          </a:lnTo>
                          <a:lnTo>
                            <a:pt x="39" y="0"/>
                          </a:lnTo>
                          <a:lnTo>
                            <a:pt x="34" y="4"/>
                          </a:lnTo>
                          <a:lnTo>
                            <a:pt x="23" y="4"/>
                          </a:lnTo>
                          <a:lnTo>
                            <a:pt x="0" y="16"/>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36100" name="Oval 260"/>
                    <p:cNvSpPr>
                      <a:spLocks noChangeArrowheads="1"/>
                    </p:cNvSpPr>
                    <p:nvPr/>
                  </p:nvSpPr>
                  <p:spPr bwMode="auto">
                    <a:xfrm>
                      <a:off x="4848" y="3469"/>
                      <a:ext cx="6" cy="11"/>
                    </a:xfrm>
                    <a:prstGeom prst="ellipse">
                      <a:avLst/>
                    </a:prstGeom>
                    <a:solidFill>
                      <a:srgbClr val="E0E0E0"/>
                    </a:solidFill>
                    <a:ln w="12700">
                      <a:noFill/>
                      <a:round/>
                      <a:headEnd/>
                      <a:tailEnd/>
                    </a:ln>
                    <a:effectLst/>
                  </p:spPr>
                  <p:txBody>
                    <a:bodyPr wrap="none" anchor="ctr"/>
                    <a:lstStyle/>
                    <a:p>
                      <a:endParaRPr lang="en-US"/>
                    </a:p>
                  </p:txBody>
                </p:sp>
                <p:grpSp>
                  <p:nvGrpSpPr>
                    <p:cNvPr id="36075" name="Group 261"/>
                    <p:cNvGrpSpPr>
                      <a:grpSpLocks/>
                    </p:cNvGrpSpPr>
                    <p:nvPr/>
                  </p:nvGrpSpPr>
                  <p:grpSpPr bwMode="auto">
                    <a:xfrm>
                      <a:off x="4750" y="3304"/>
                      <a:ext cx="196" cy="177"/>
                      <a:chOff x="4750" y="3304"/>
                      <a:chExt cx="196" cy="177"/>
                    </a:xfrm>
                  </p:grpSpPr>
                  <p:sp>
                    <p:nvSpPr>
                      <p:cNvPr id="36102" name="Oval 262"/>
                      <p:cNvSpPr>
                        <a:spLocks noChangeArrowheads="1"/>
                      </p:cNvSpPr>
                      <p:nvPr/>
                    </p:nvSpPr>
                    <p:spPr bwMode="auto">
                      <a:xfrm>
                        <a:off x="4764" y="3304"/>
                        <a:ext cx="168" cy="51"/>
                      </a:xfrm>
                      <a:prstGeom prst="ellipse">
                        <a:avLst/>
                      </a:prstGeom>
                      <a:solidFill>
                        <a:srgbClr val="FFFFFF"/>
                      </a:solidFill>
                      <a:ln w="12700">
                        <a:noFill/>
                        <a:round/>
                        <a:headEnd/>
                        <a:tailEnd/>
                      </a:ln>
                      <a:effectLst/>
                    </p:spPr>
                    <p:txBody>
                      <a:bodyPr wrap="none" anchor="ctr"/>
                      <a:lstStyle/>
                      <a:p>
                        <a:endParaRPr lang="en-US"/>
                      </a:p>
                    </p:txBody>
                  </p:sp>
                  <p:sp>
                    <p:nvSpPr>
                      <p:cNvPr id="36103" name="Freeform 263"/>
                      <p:cNvSpPr>
                        <a:spLocks/>
                      </p:cNvSpPr>
                      <p:nvPr/>
                    </p:nvSpPr>
                    <p:spPr bwMode="auto">
                      <a:xfrm>
                        <a:off x="4750" y="3331"/>
                        <a:ext cx="196" cy="150"/>
                      </a:xfrm>
                      <a:custGeom>
                        <a:avLst/>
                        <a:gdLst/>
                        <a:ahLst/>
                        <a:cxnLst>
                          <a:cxn ang="0">
                            <a:pos x="125" y="149"/>
                          </a:cxn>
                          <a:cxn ang="0">
                            <a:pos x="195" y="14"/>
                          </a:cxn>
                          <a:cxn ang="0">
                            <a:pos x="183" y="12"/>
                          </a:cxn>
                          <a:cxn ang="0">
                            <a:pos x="169" y="8"/>
                          </a:cxn>
                          <a:cxn ang="0">
                            <a:pos x="150" y="5"/>
                          </a:cxn>
                          <a:cxn ang="0">
                            <a:pos x="133" y="3"/>
                          </a:cxn>
                          <a:cxn ang="0">
                            <a:pos x="119" y="1"/>
                          </a:cxn>
                          <a:cxn ang="0">
                            <a:pos x="103" y="0"/>
                          </a:cxn>
                          <a:cxn ang="0">
                            <a:pos x="87" y="1"/>
                          </a:cxn>
                          <a:cxn ang="0">
                            <a:pos x="65" y="3"/>
                          </a:cxn>
                          <a:cxn ang="0">
                            <a:pos x="47" y="5"/>
                          </a:cxn>
                          <a:cxn ang="0">
                            <a:pos x="29" y="8"/>
                          </a:cxn>
                          <a:cxn ang="0">
                            <a:pos x="12" y="13"/>
                          </a:cxn>
                          <a:cxn ang="0">
                            <a:pos x="0" y="16"/>
                          </a:cxn>
                          <a:cxn ang="0">
                            <a:pos x="69" y="149"/>
                          </a:cxn>
                        </a:cxnLst>
                        <a:rect l="0" t="0" r="r" b="b"/>
                        <a:pathLst>
                          <a:path w="196" h="150">
                            <a:moveTo>
                              <a:pt x="125" y="149"/>
                            </a:moveTo>
                            <a:lnTo>
                              <a:pt x="195" y="14"/>
                            </a:lnTo>
                            <a:lnTo>
                              <a:pt x="183" y="12"/>
                            </a:lnTo>
                            <a:lnTo>
                              <a:pt x="169" y="8"/>
                            </a:lnTo>
                            <a:lnTo>
                              <a:pt x="150" y="5"/>
                            </a:lnTo>
                            <a:lnTo>
                              <a:pt x="133" y="3"/>
                            </a:lnTo>
                            <a:lnTo>
                              <a:pt x="119" y="1"/>
                            </a:lnTo>
                            <a:lnTo>
                              <a:pt x="103" y="0"/>
                            </a:lnTo>
                            <a:lnTo>
                              <a:pt x="87" y="1"/>
                            </a:lnTo>
                            <a:lnTo>
                              <a:pt x="65" y="3"/>
                            </a:lnTo>
                            <a:lnTo>
                              <a:pt x="47" y="5"/>
                            </a:lnTo>
                            <a:lnTo>
                              <a:pt x="29" y="8"/>
                            </a:lnTo>
                            <a:lnTo>
                              <a:pt x="12" y="13"/>
                            </a:lnTo>
                            <a:lnTo>
                              <a:pt x="0" y="16"/>
                            </a:lnTo>
                            <a:lnTo>
                              <a:pt x="69" y="149"/>
                            </a:lnTo>
                          </a:path>
                        </a:pathLst>
                      </a:custGeom>
                      <a:noFill/>
                      <a:ln w="12700" cap="rnd" cmpd="sng">
                        <a:solidFill>
                          <a:srgbClr val="A0A0A0"/>
                        </a:solidFill>
                        <a:prstDash val="solid"/>
                        <a:round/>
                        <a:headEnd type="none" w="med" len="med"/>
                        <a:tailEnd type="none" w="med" len="med"/>
                      </a:ln>
                      <a:effectLst/>
                    </p:spPr>
                    <p:txBody>
                      <a:bodyPr/>
                      <a:lstStyle/>
                      <a:p>
                        <a:endParaRPr lang="en-US"/>
                      </a:p>
                    </p:txBody>
                  </p:sp>
                </p:grpSp>
                <p:grpSp>
                  <p:nvGrpSpPr>
                    <p:cNvPr id="36076" name="Group 264"/>
                    <p:cNvGrpSpPr>
                      <a:grpSpLocks/>
                    </p:cNvGrpSpPr>
                    <p:nvPr/>
                  </p:nvGrpSpPr>
                  <p:grpSpPr bwMode="auto">
                    <a:xfrm>
                      <a:off x="4800" y="3483"/>
                      <a:ext cx="78" cy="190"/>
                      <a:chOff x="4800" y="3483"/>
                      <a:chExt cx="78" cy="190"/>
                    </a:xfrm>
                  </p:grpSpPr>
                  <p:sp>
                    <p:nvSpPr>
                      <p:cNvPr id="36105" name="Line 265"/>
                      <p:cNvSpPr>
                        <a:spLocks noChangeShapeType="1"/>
                      </p:cNvSpPr>
                      <p:nvPr/>
                    </p:nvSpPr>
                    <p:spPr bwMode="auto">
                      <a:xfrm>
                        <a:off x="4825" y="3514"/>
                        <a:ext cx="0" cy="136"/>
                      </a:xfrm>
                      <a:prstGeom prst="line">
                        <a:avLst/>
                      </a:prstGeom>
                      <a:noFill/>
                      <a:ln w="12700">
                        <a:solidFill>
                          <a:srgbClr val="808080"/>
                        </a:solidFill>
                        <a:round/>
                        <a:headEnd/>
                        <a:tailEnd/>
                      </a:ln>
                      <a:effectLst/>
                    </p:spPr>
                    <p:txBody>
                      <a:bodyPr wrap="none" anchor="ctr"/>
                      <a:lstStyle/>
                      <a:p>
                        <a:endParaRPr lang="en-US"/>
                      </a:p>
                    </p:txBody>
                  </p:sp>
                  <p:sp>
                    <p:nvSpPr>
                      <p:cNvPr id="36106" name="Line 266"/>
                      <p:cNvSpPr>
                        <a:spLocks noChangeShapeType="1"/>
                      </p:cNvSpPr>
                      <p:nvPr/>
                    </p:nvSpPr>
                    <p:spPr bwMode="auto">
                      <a:xfrm flipV="1">
                        <a:off x="4867" y="3489"/>
                        <a:ext cx="0" cy="184"/>
                      </a:xfrm>
                      <a:prstGeom prst="line">
                        <a:avLst/>
                      </a:prstGeom>
                      <a:noFill/>
                      <a:ln w="12700">
                        <a:solidFill>
                          <a:srgbClr val="808080"/>
                        </a:solidFill>
                        <a:round/>
                        <a:headEnd/>
                        <a:tailEnd/>
                      </a:ln>
                      <a:effectLst/>
                    </p:spPr>
                    <p:txBody>
                      <a:bodyPr wrap="none" anchor="ctr"/>
                      <a:lstStyle/>
                      <a:p>
                        <a:endParaRPr lang="en-US"/>
                      </a:p>
                    </p:txBody>
                  </p:sp>
                  <p:sp>
                    <p:nvSpPr>
                      <p:cNvPr id="36107" name="Line 267"/>
                      <p:cNvSpPr>
                        <a:spLocks noChangeShapeType="1"/>
                      </p:cNvSpPr>
                      <p:nvPr/>
                    </p:nvSpPr>
                    <p:spPr bwMode="auto">
                      <a:xfrm flipV="1">
                        <a:off x="4878" y="3483"/>
                        <a:ext cx="0" cy="188"/>
                      </a:xfrm>
                      <a:prstGeom prst="line">
                        <a:avLst/>
                      </a:prstGeom>
                      <a:noFill/>
                      <a:ln w="12700">
                        <a:solidFill>
                          <a:srgbClr val="FFFFFF"/>
                        </a:solidFill>
                        <a:round/>
                        <a:headEnd/>
                        <a:tailEnd/>
                      </a:ln>
                      <a:effectLst/>
                    </p:spPr>
                    <p:txBody>
                      <a:bodyPr wrap="none" anchor="ctr"/>
                      <a:lstStyle/>
                      <a:p>
                        <a:endParaRPr lang="en-US"/>
                      </a:p>
                    </p:txBody>
                  </p:sp>
                  <p:sp>
                    <p:nvSpPr>
                      <p:cNvPr id="36108" name="Line 268"/>
                      <p:cNvSpPr>
                        <a:spLocks noChangeShapeType="1"/>
                      </p:cNvSpPr>
                      <p:nvPr/>
                    </p:nvSpPr>
                    <p:spPr bwMode="auto">
                      <a:xfrm flipH="1" flipV="1">
                        <a:off x="4800" y="3483"/>
                        <a:ext cx="23" cy="188"/>
                      </a:xfrm>
                      <a:prstGeom prst="line">
                        <a:avLst/>
                      </a:prstGeom>
                      <a:noFill/>
                      <a:ln w="12700">
                        <a:solidFill>
                          <a:srgbClr val="FFFFFF"/>
                        </a:solidFill>
                        <a:round/>
                        <a:headEnd/>
                        <a:tailEnd/>
                      </a:ln>
                      <a:effectLst/>
                    </p:spPr>
                    <p:txBody>
                      <a:bodyPr wrap="none" anchor="ctr"/>
                      <a:lstStyle/>
                      <a:p>
                        <a:endParaRPr lang="en-US"/>
                      </a:p>
                    </p:txBody>
                  </p:sp>
                </p:grpSp>
              </p:grpSp>
              <p:sp>
                <p:nvSpPr>
                  <p:cNvPr id="36109" name="Freeform 269"/>
                  <p:cNvSpPr>
                    <a:spLocks/>
                  </p:cNvSpPr>
                  <p:nvPr/>
                </p:nvSpPr>
                <p:spPr bwMode="auto">
                  <a:xfrm>
                    <a:off x="4833" y="3575"/>
                    <a:ext cx="182" cy="139"/>
                  </a:xfrm>
                  <a:custGeom>
                    <a:avLst/>
                    <a:gdLst/>
                    <a:ahLst/>
                    <a:cxnLst>
                      <a:cxn ang="0">
                        <a:pos x="181" y="0"/>
                      </a:cxn>
                      <a:cxn ang="0">
                        <a:pos x="174" y="4"/>
                      </a:cxn>
                      <a:cxn ang="0">
                        <a:pos x="144" y="89"/>
                      </a:cxn>
                      <a:cxn ang="0">
                        <a:pos x="138" y="98"/>
                      </a:cxn>
                      <a:cxn ang="0">
                        <a:pos x="129" y="105"/>
                      </a:cxn>
                      <a:cxn ang="0">
                        <a:pos x="115" y="112"/>
                      </a:cxn>
                      <a:cxn ang="0">
                        <a:pos x="102" y="116"/>
                      </a:cxn>
                      <a:cxn ang="0">
                        <a:pos x="88" y="121"/>
                      </a:cxn>
                      <a:cxn ang="0">
                        <a:pos x="72" y="125"/>
                      </a:cxn>
                      <a:cxn ang="0">
                        <a:pos x="55" y="129"/>
                      </a:cxn>
                      <a:cxn ang="0">
                        <a:pos x="39" y="131"/>
                      </a:cxn>
                      <a:cxn ang="0">
                        <a:pos x="22" y="132"/>
                      </a:cxn>
                      <a:cxn ang="0">
                        <a:pos x="0" y="132"/>
                      </a:cxn>
                      <a:cxn ang="0">
                        <a:pos x="4" y="137"/>
                      </a:cxn>
                      <a:cxn ang="0">
                        <a:pos x="18" y="138"/>
                      </a:cxn>
                      <a:cxn ang="0">
                        <a:pos x="29" y="138"/>
                      </a:cxn>
                      <a:cxn ang="0">
                        <a:pos x="45" y="137"/>
                      </a:cxn>
                      <a:cxn ang="0">
                        <a:pos x="58" y="136"/>
                      </a:cxn>
                      <a:cxn ang="0">
                        <a:pos x="76" y="135"/>
                      </a:cxn>
                      <a:cxn ang="0">
                        <a:pos x="89" y="133"/>
                      </a:cxn>
                      <a:cxn ang="0">
                        <a:pos x="105" y="130"/>
                      </a:cxn>
                      <a:cxn ang="0">
                        <a:pos x="114" y="128"/>
                      </a:cxn>
                      <a:cxn ang="0">
                        <a:pos x="127" y="125"/>
                      </a:cxn>
                      <a:cxn ang="0">
                        <a:pos x="142" y="120"/>
                      </a:cxn>
                      <a:cxn ang="0">
                        <a:pos x="147" y="116"/>
                      </a:cxn>
                      <a:cxn ang="0">
                        <a:pos x="151" y="112"/>
                      </a:cxn>
                      <a:cxn ang="0">
                        <a:pos x="153" y="104"/>
                      </a:cxn>
                      <a:cxn ang="0">
                        <a:pos x="157" y="95"/>
                      </a:cxn>
                      <a:cxn ang="0">
                        <a:pos x="181" y="0"/>
                      </a:cxn>
                    </a:cxnLst>
                    <a:rect l="0" t="0" r="r" b="b"/>
                    <a:pathLst>
                      <a:path w="182" h="139">
                        <a:moveTo>
                          <a:pt x="181" y="0"/>
                        </a:moveTo>
                        <a:lnTo>
                          <a:pt x="174" y="4"/>
                        </a:lnTo>
                        <a:lnTo>
                          <a:pt x="144" y="89"/>
                        </a:lnTo>
                        <a:lnTo>
                          <a:pt x="138" y="98"/>
                        </a:lnTo>
                        <a:lnTo>
                          <a:pt x="129" y="105"/>
                        </a:lnTo>
                        <a:lnTo>
                          <a:pt x="115" y="112"/>
                        </a:lnTo>
                        <a:lnTo>
                          <a:pt x="102" y="116"/>
                        </a:lnTo>
                        <a:lnTo>
                          <a:pt x="88" y="121"/>
                        </a:lnTo>
                        <a:lnTo>
                          <a:pt x="72" y="125"/>
                        </a:lnTo>
                        <a:lnTo>
                          <a:pt x="55" y="129"/>
                        </a:lnTo>
                        <a:lnTo>
                          <a:pt x="39" y="131"/>
                        </a:lnTo>
                        <a:lnTo>
                          <a:pt x="22" y="132"/>
                        </a:lnTo>
                        <a:lnTo>
                          <a:pt x="0" y="132"/>
                        </a:lnTo>
                        <a:lnTo>
                          <a:pt x="4" y="137"/>
                        </a:lnTo>
                        <a:lnTo>
                          <a:pt x="18" y="138"/>
                        </a:lnTo>
                        <a:lnTo>
                          <a:pt x="29" y="138"/>
                        </a:lnTo>
                        <a:lnTo>
                          <a:pt x="45" y="137"/>
                        </a:lnTo>
                        <a:lnTo>
                          <a:pt x="58" y="136"/>
                        </a:lnTo>
                        <a:lnTo>
                          <a:pt x="76" y="135"/>
                        </a:lnTo>
                        <a:lnTo>
                          <a:pt x="89" y="133"/>
                        </a:lnTo>
                        <a:lnTo>
                          <a:pt x="105" y="130"/>
                        </a:lnTo>
                        <a:lnTo>
                          <a:pt x="114" y="128"/>
                        </a:lnTo>
                        <a:lnTo>
                          <a:pt x="127" y="125"/>
                        </a:lnTo>
                        <a:lnTo>
                          <a:pt x="142" y="120"/>
                        </a:lnTo>
                        <a:lnTo>
                          <a:pt x="147" y="116"/>
                        </a:lnTo>
                        <a:lnTo>
                          <a:pt x="151" y="112"/>
                        </a:lnTo>
                        <a:lnTo>
                          <a:pt x="153" y="104"/>
                        </a:lnTo>
                        <a:lnTo>
                          <a:pt x="157" y="95"/>
                        </a:lnTo>
                        <a:lnTo>
                          <a:pt x="181" y="0"/>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grpSp>
          </p:grpSp>
        </p:grpSp>
      </p:grpSp>
      <p:sp>
        <p:nvSpPr>
          <p:cNvPr id="36110" name="Rectangle 270"/>
          <p:cNvSpPr>
            <a:spLocks noChangeArrowheads="1"/>
          </p:cNvSpPr>
          <p:nvPr/>
        </p:nvSpPr>
        <p:spPr bwMode="auto">
          <a:xfrm>
            <a:off x="6324600" y="5257800"/>
            <a:ext cx="2032000" cy="1006475"/>
          </a:xfrm>
          <a:prstGeom prst="rect">
            <a:avLst/>
          </a:prstGeom>
          <a:noFill/>
          <a:ln w="12700">
            <a:noFill/>
            <a:miter lim="800000"/>
            <a:headEnd type="none" w="sm" len="sm"/>
            <a:tailEnd type="none" w="sm" len="sm"/>
          </a:ln>
          <a:effectLst/>
        </p:spPr>
        <p:txBody>
          <a:bodyPr wrap="none">
            <a:spAutoFit/>
          </a:bodyPr>
          <a:lstStyle/>
          <a:p>
            <a:r>
              <a:rPr lang="en-US" sz="2000" b="1" dirty="0">
                <a:solidFill>
                  <a:srgbClr val="FF0000"/>
                </a:solidFill>
              </a:rPr>
              <a:t>Utilities</a:t>
            </a:r>
          </a:p>
          <a:p>
            <a:r>
              <a:rPr lang="en-US" sz="2000" b="1" dirty="0">
                <a:solidFill>
                  <a:srgbClr val="FF0000"/>
                </a:solidFill>
              </a:rPr>
              <a:t>Office Supplies</a:t>
            </a:r>
          </a:p>
          <a:p>
            <a:r>
              <a:rPr lang="en-US" sz="2000" b="1" dirty="0">
                <a:solidFill>
                  <a:srgbClr val="FF0000"/>
                </a:solidFill>
              </a:rPr>
              <a:t>Bulk chemicals</a:t>
            </a:r>
            <a:endParaRPr lang="en-US" b="1" dirty="0">
              <a:solidFill>
                <a:srgbClr val="FF0000"/>
              </a:solidFill>
            </a:endParaRPr>
          </a:p>
        </p:txBody>
      </p:sp>
      <p:sp>
        <p:nvSpPr>
          <p:cNvPr id="36111" name="Rectangle 271"/>
          <p:cNvSpPr>
            <a:spLocks noChangeArrowheads="1"/>
          </p:cNvSpPr>
          <p:nvPr/>
        </p:nvSpPr>
        <p:spPr bwMode="auto">
          <a:xfrm>
            <a:off x="5105400" y="3276600"/>
            <a:ext cx="2805576" cy="1323439"/>
          </a:xfrm>
          <a:prstGeom prst="rect">
            <a:avLst/>
          </a:prstGeom>
          <a:noFill/>
          <a:ln w="12700">
            <a:noFill/>
            <a:miter lim="800000"/>
            <a:headEnd type="none" w="sm" len="sm"/>
            <a:tailEnd type="none" w="sm" len="sm"/>
          </a:ln>
          <a:effectLst/>
        </p:spPr>
        <p:txBody>
          <a:bodyPr wrap="none">
            <a:spAutoFit/>
          </a:bodyPr>
          <a:lstStyle/>
          <a:p>
            <a:r>
              <a:rPr lang="en-US" sz="2000" b="1" dirty="0">
                <a:solidFill>
                  <a:srgbClr val="FF0000"/>
                </a:solidFill>
              </a:rPr>
              <a:t>New vehicles</a:t>
            </a:r>
          </a:p>
          <a:p>
            <a:r>
              <a:rPr lang="en-US" sz="2000" b="1" dirty="0">
                <a:solidFill>
                  <a:srgbClr val="FF0000"/>
                </a:solidFill>
              </a:rPr>
              <a:t>Electrical equipment</a:t>
            </a:r>
          </a:p>
          <a:p>
            <a:r>
              <a:rPr lang="en-US" sz="2000" b="1" dirty="0">
                <a:solidFill>
                  <a:srgbClr val="FF0000"/>
                </a:solidFill>
              </a:rPr>
              <a:t>Consultants</a:t>
            </a:r>
          </a:p>
          <a:p>
            <a:r>
              <a:rPr lang="en-US" sz="2000" b="1" dirty="0">
                <a:solidFill>
                  <a:srgbClr val="FF0000"/>
                </a:solidFill>
              </a:rPr>
              <a:t>Computer equipment</a:t>
            </a:r>
            <a:endParaRPr lang="en-US" b="1" dirty="0">
              <a:solidFill>
                <a:srgbClr val="FF0000"/>
              </a:solidFill>
            </a:endParaRPr>
          </a:p>
        </p:txBody>
      </p:sp>
      <p:sp>
        <p:nvSpPr>
          <p:cNvPr id="36112" name="Rectangle 272"/>
          <p:cNvSpPr>
            <a:spLocks noChangeArrowheads="1"/>
          </p:cNvSpPr>
          <p:nvPr/>
        </p:nvSpPr>
        <p:spPr bwMode="auto">
          <a:xfrm>
            <a:off x="3886200" y="1524000"/>
            <a:ext cx="3733800" cy="1311275"/>
          </a:xfrm>
          <a:prstGeom prst="rect">
            <a:avLst/>
          </a:prstGeom>
          <a:noFill/>
          <a:ln w="12700">
            <a:noFill/>
            <a:miter lim="800000"/>
            <a:headEnd type="none" w="sm" len="sm"/>
            <a:tailEnd type="none" w="sm" len="sm"/>
          </a:ln>
          <a:effectLst/>
        </p:spPr>
        <p:txBody>
          <a:bodyPr wrap="square">
            <a:spAutoFit/>
          </a:bodyPr>
          <a:lstStyle/>
          <a:p>
            <a:r>
              <a:rPr lang="en-US" sz="2000" b="1" dirty="0">
                <a:solidFill>
                  <a:srgbClr val="FF0000"/>
                </a:solidFill>
              </a:rPr>
              <a:t>Custom furniture</a:t>
            </a:r>
          </a:p>
          <a:p>
            <a:r>
              <a:rPr lang="en-US" sz="2000" b="1" dirty="0">
                <a:solidFill>
                  <a:srgbClr val="FF0000"/>
                </a:solidFill>
              </a:rPr>
              <a:t>Installed components</a:t>
            </a:r>
          </a:p>
          <a:p>
            <a:r>
              <a:rPr lang="en-US" sz="2000" b="1" dirty="0">
                <a:solidFill>
                  <a:srgbClr val="FF0000"/>
                </a:solidFill>
              </a:rPr>
              <a:t>Buildings</a:t>
            </a:r>
          </a:p>
          <a:p>
            <a:r>
              <a:rPr lang="en-US" sz="2000" b="1" dirty="0">
                <a:solidFill>
                  <a:srgbClr val="FF0000"/>
                </a:solidFill>
              </a:rPr>
              <a:t>Weapon systems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additive="base">
                                        <p:cTn id="7" dur="500" fill="hold"/>
                                        <p:tgtEl>
                                          <p:spTgt spid="35845"/>
                                        </p:tgtEl>
                                        <p:attrNameLst>
                                          <p:attrName>ppt_x</p:attrName>
                                        </p:attrNameLst>
                                      </p:cBhvr>
                                      <p:tavLst>
                                        <p:tav tm="0">
                                          <p:val>
                                            <p:strVal val="#ppt_x"/>
                                          </p:val>
                                        </p:tav>
                                        <p:tav tm="100000">
                                          <p:val>
                                            <p:strVal val="#ppt_x"/>
                                          </p:val>
                                        </p:tav>
                                      </p:tavLst>
                                    </p:anim>
                                    <p:anim calcmode="lin" valueType="num">
                                      <p:cBhvr additive="base">
                                        <p:cTn id="8" dur="500" fill="hold"/>
                                        <p:tgtEl>
                                          <p:spTgt spid="358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slide(fromBottom)">
                                      <p:cBhvr>
                                        <p:cTn id="12" dur="500"/>
                                        <p:tgtEl>
                                          <p:spTgt spid="35846"/>
                                        </p:tgtEl>
                                      </p:cBhvr>
                                    </p:animEffect>
                                  </p:childTnLst>
                                </p:cTn>
                              </p:par>
                            </p:childTnLst>
                          </p:cTn>
                        </p:par>
                        <p:par>
                          <p:cTn id="13" fill="hold">
                            <p:stCondLst>
                              <p:cond delay="1000"/>
                            </p:stCondLst>
                            <p:childTnLst>
                              <p:par>
                                <p:cTn id="14" presetID="4"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ox(in)">
                                      <p:cBhvr>
                                        <p:cTn id="16" dur="500"/>
                                        <p:tgtEl>
                                          <p:spTgt spid="26"/>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36110"/>
                                        </p:tgtEl>
                                        <p:attrNameLst>
                                          <p:attrName>style.visibility</p:attrName>
                                        </p:attrNameLst>
                                      </p:cBhvr>
                                      <p:to>
                                        <p:strVal val="visible"/>
                                      </p:to>
                                    </p:set>
                                    <p:anim calcmode="lin" valueType="num">
                                      <p:cBhvr additive="base">
                                        <p:cTn id="20" dur="500" fill="hold"/>
                                        <p:tgtEl>
                                          <p:spTgt spid="36110"/>
                                        </p:tgtEl>
                                        <p:attrNameLst>
                                          <p:attrName>ppt_x</p:attrName>
                                        </p:attrNameLst>
                                      </p:cBhvr>
                                      <p:tavLst>
                                        <p:tav tm="0">
                                          <p:val>
                                            <p:strVal val="1+#ppt_w/2"/>
                                          </p:val>
                                        </p:tav>
                                        <p:tav tm="100000">
                                          <p:val>
                                            <p:strVal val="#ppt_x"/>
                                          </p:val>
                                        </p:tav>
                                      </p:tavLst>
                                    </p:anim>
                                    <p:anim calcmode="lin" valueType="num">
                                      <p:cBhvr additive="base">
                                        <p:cTn id="21" dur="500" fill="hold"/>
                                        <p:tgtEl>
                                          <p:spTgt spid="36110"/>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6110"/>
                                        </p:tgtEl>
                                        <p:attrNameLst>
                                          <p:attrName>ppt_c</p:attrName>
                                        </p:attrNameLst>
                                      </p:cBhvr>
                                      <p:to>
                                        <a:srgbClr val="DDDDDD"/>
                                      </p:to>
                                    </p:animClr>
                                  </p:subTnLst>
                                </p:cTn>
                              </p:par>
                            </p:childTnLst>
                          </p:cTn>
                        </p:par>
                        <p:par>
                          <p:cTn id="22" fill="hold">
                            <p:stCondLst>
                              <p:cond delay="2000"/>
                            </p:stCondLst>
                            <p:childTnLst>
                              <p:par>
                                <p:cTn id="23" presetID="4" presetClass="entr" presetSubtype="16" fill="hold" nodeType="afterEffect">
                                  <p:stCondLst>
                                    <p:cond delay="7000"/>
                                  </p:stCondLst>
                                  <p:childTnLst>
                                    <p:set>
                                      <p:cBhvr>
                                        <p:cTn id="24" dur="1" fill="hold">
                                          <p:stCondLst>
                                            <p:cond delay="0"/>
                                          </p:stCondLst>
                                        </p:cTn>
                                        <p:tgtEl>
                                          <p:spTgt spid="2"/>
                                        </p:tgtEl>
                                        <p:attrNameLst>
                                          <p:attrName>style.visibility</p:attrName>
                                        </p:attrNameLst>
                                      </p:cBhvr>
                                      <p:to>
                                        <p:strVal val="visible"/>
                                      </p:to>
                                    </p:set>
                                    <p:animEffect transition="in" filter="box(in)">
                                      <p:cBhvr>
                                        <p:cTn id="25" dur="500"/>
                                        <p:tgtEl>
                                          <p:spTgt spid="2"/>
                                        </p:tgtEl>
                                      </p:cBhvr>
                                    </p:animEffect>
                                  </p:childTnLst>
                                </p:cTn>
                              </p:par>
                            </p:childTnLst>
                          </p:cTn>
                        </p:par>
                        <p:par>
                          <p:cTn id="26" fill="hold">
                            <p:stCondLst>
                              <p:cond delay="9500"/>
                            </p:stCondLst>
                            <p:childTnLst>
                              <p:par>
                                <p:cTn id="27" presetID="2" presetClass="entr" presetSubtype="8" fill="hold" grpId="0" nodeType="afterEffect">
                                  <p:stCondLst>
                                    <p:cond delay="0"/>
                                  </p:stCondLst>
                                  <p:childTnLst>
                                    <p:set>
                                      <p:cBhvr>
                                        <p:cTn id="28" dur="1" fill="hold">
                                          <p:stCondLst>
                                            <p:cond delay="0"/>
                                          </p:stCondLst>
                                        </p:cTn>
                                        <p:tgtEl>
                                          <p:spTgt spid="36111"/>
                                        </p:tgtEl>
                                        <p:attrNameLst>
                                          <p:attrName>style.visibility</p:attrName>
                                        </p:attrNameLst>
                                      </p:cBhvr>
                                      <p:to>
                                        <p:strVal val="visible"/>
                                      </p:to>
                                    </p:set>
                                    <p:anim calcmode="lin" valueType="num">
                                      <p:cBhvr additive="base">
                                        <p:cTn id="29" dur="500" fill="hold"/>
                                        <p:tgtEl>
                                          <p:spTgt spid="36111"/>
                                        </p:tgtEl>
                                        <p:attrNameLst>
                                          <p:attrName>ppt_x</p:attrName>
                                        </p:attrNameLst>
                                      </p:cBhvr>
                                      <p:tavLst>
                                        <p:tav tm="0">
                                          <p:val>
                                            <p:strVal val="0-#ppt_w/2"/>
                                          </p:val>
                                        </p:tav>
                                        <p:tav tm="100000">
                                          <p:val>
                                            <p:strVal val="#ppt_x"/>
                                          </p:val>
                                        </p:tav>
                                      </p:tavLst>
                                    </p:anim>
                                    <p:anim calcmode="lin" valueType="num">
                                      <p:cBhvr additive="base">
                                        <p:cTn id="30" dur="500" fill="hold"/>
                                        <p:tgtEl>
                                          <p:spTgt spid="3611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6111"/>
                                        </p:tgtEl>
                                        <p:attrNameLst>
                                          <p:attrName>ppt_c</p:attrName>
                                        </p:attrNameLst>
                                      </p:cBhvr>
                                      <p:to>
                                        <a:srgbClr val="DDDDDD"/>
                                      </p:to>
                                    </p:animClr>
                                  </p:subTnLst>
                                </p:cTn>
                              </p:par>
                            </p:childTnLst>
                          </p:cTn>
                        </p:par>
                        <p:par>
                          <p:cTn id="31" fill="hold">
                            <p:stCondLst>
                              <p:cond delay="10000"/>
                            </p:stCondLst>
                            <p:childTnLst>
                              <p:par>
                                <p:cTn id="32" presetID="4" presetClass="entr" presetSubtype="16" fill="hold" nodeType="afterEffect">
                                  <p:stCondLst>
                                    <p:cond delay="10000"/>
                                  </p:stCondLst>
                                  <p:childTnLst>
                                    <p:set>
                                      <p:cBhvr>
                                        <p:cTn id="33" dur="1" fill="hold">
                                          <p:stCondLst>
                                            <p:cond delay="0"/>
                                          </p:stCondLst>
                                        </p:cTn>
                                        <p:tgtEl>
                                          <p:spTgt spid="4"/>
                                        </p:tgtEl>
                                        <p:attrNameLst>
                                          <p:attrName>style.visibility</p:attrName>
                                        </p:attrNameLst>
                                      </p:cBhvr>
                                      <p:to>
                                        <p:strVal val="visible"/>
                                      </p:to>
                                    </p:set>
                                    <p:animEffect transition="in" filter="box(in)">
                                      <p:cBhvr>
                                        <p:cTn id="34" dur="500"/>
                                        <p:tgtEl>
                                          <p:spTgt spid="4"/>
                                        </p:tgtEl>
                                      </p:cBhvr>
                                    </p:animEffect>
                                  </p:childTnLst>
                                </p:cTn>
                              </p:par>
                            </p:childTnLst>
                          </p:cTn>
                        </p:par>
                        <p:par>
                          <p:cTn id="35" fill="hold">
                            <p:stCondLst>
                              <p:cond delay="20500"/>
                            </p:stCondLst>
                            <p:childTnLst>
                              <p:par>
                                <p:cTn id="36" presetID="15" presetClass="entr" presetSubtype="0" fill="hold" grpId="0" nodeType="afterEffect">
                                  <p:stCondLst>
                                    <p:cond delay="0"/>
                                  </p:stCondLst>
                                  <p:childTnLst>
                                    <p:set>
                                      <p:cBhvr>
                                        <p:cTn id="37" dur="1" fill="hold">
                                          <p:stCondLst>
                                            <p:cond delay="0"/>
                                          </p:stCondLst>
                                        </p:cTn>
                                        <p:tgtEl>
                                          <p:spTgt spid="36112"/>
                                        </p:tgtEl>
                                        <p:attrNameLst>
                                          <p:attrName>style.visibility</p:attrName>
                                        </p:attrNameLst>
                                      </p:cBhvr>
                                      <p:to>
                                        <p:strVal val="visible"/>
                                      </p:to>
                                    </p:set>
                                    <p:anim calcmode="lin" valueType="num">
                                      <p:cBhvr>
                                        <p:cTn id="38" dur="1000" fill="hold"/>
                                        <p:tgtEl>
                                          <p:spTgt spid="36112"/>
                                        </p:tgtEl>
                                        <p:attrNameLst>
                                          <p:attrName>ppt_w</p:attrName>
                                        </p:attrNameLst>
                                      </p:cBhvr>
                                      <p:tavLst>
                                        <p:tav tm="0">
                                          <p:val>
                                            <p:fltVal val="0"/>
                                          </p:val>
                                        </p:tav>
                                        <p:tav tm="100000">
                                          <p:val>
                                            <p:strVal val="#ppt_w"/>
                                          </p:val>
                                        </p:tav>
                                      </p:tavLst>
                                    </p:anim>
                                    <p:anim calcmode="lin" valueType="num">
                                      <p:cBhvr>
                                        <p:cTn id="39" dur="1000" fill="hold"/>
                                        <p:tgtEl>
                                          <p:spTgt spid="36112"/>
                                        </p:tgtEl>
                                        <p:attrNameLst>
                                          <p:attrName>ppt_h</p:attrName>
                                        </p:attrNameLst>
                                      </p:cBhvr>
                                      <p:tavLst>
                                        <p:tav tm="0">
                                          <p:val>
                                            <p:fltVal val="0"/>
                                          </p:val>
                                        </p:tav>
                                        <p:tav tm="100000">
                                          <p:val>
                                            <p:strVal val="#ppt_h"/>
                                          </p:val>
                                        </p:tav>
                                      </p:tavLst>
                                    </p:anim>
                                    <p:anim calcmode="lin" valueType="num">
                                      <p:cBhvr>
                                        <p:cTn id="40" dur="1000" fill="hold"/>
                                        <p:tgtEl>
                                          <p:spTgt spid="3611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61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P spid="35846" grpId="0" autoUpdateAnimBg="0"/>
      <p:bldP spid="36110" grpId="0" autoUpdateAnimBg="0"/>
      <p:bldP spid="36111" grpId="0" autoUpdateAnimBg="0"/>
      <p:bldP spid="3611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Need for understanding CB?</a:t>
            </a:r>
          </a:p>
        </p:txBody>
      </p:sp>
      <p:sp>
        <p:nvSpPr>
          <p:cNvPr id="3" name="Content Placeholder 2"/>
          <p:cNvSpPr>
            <a:spLocks noGrp="1"/>
          </p:cNvSpPr>
          <p:nvPr>
            <p:ph idx="1"/>
          </p:nvPr>
        </p:nvSpPr>
        <p:spPr/>
        <p:txBody>
          <a:bodyPr>
            <a:normAutofit fontScale="92500" lnSpcReduction="10000"/>
          </a:bodyPr>
          <a:lstStyle/>
          <a:p>
            <a:r>
              <a:rPr lang="en-US" dirty="0"/>
              <a:t>Evolving consumer preferences</a:t>
            </a:r>
          </a:p>
          <a:p>
            <a:pPr lvl="1"/>
            <a:r>
              <a:rPr lang="en-US" dirty="0"/>
              <a:t>E.g. toothpastes</a:t>
            </a:r>
          </a:p>
          <a:p>
            <a:r>
              <a:rPr lang="en-US" dirty="0"/>
              <a:t>Changing lifestyles</a:t>
            </a:r>
          </a:p>
          <a:p>
            <a:pPr lvl="1"/>
            <a:r>
              <a:rPr lang="en-US" dirty="0"/>
              <a:t>Diet coke, Sugar free</a:t>
            </a:r>
          </a:p>
          <a:p>
            <a:r>
              <a:rPr lang="en-US" dirty="0"/>
              <a:t>Environmental concerns</a:t>
            </a:r>
          </a:p>
          <a:p>
            <a:pPr lvl="1"/>
            <a:r>
              <a:rPr lang="en-US" dirty="0"/>
              <a:t>E.g. Surf Excel Quick Wash</a:t>
            </a:r>
          </a:p>
          <a:p>
            <a:r>
              <a:rPr lang="en-US" dirty="0"/>
              <a:t>Shorter PLC</a:t>
            </a:r>
          </a:p>
          <a:p>
            <a:pPr lvl="1"/>
            <a:r>
              <a:rPr lang="en-US" dirty="0"/>
              <a:t>E.g. mobile phones, cameras, electronic items…</a:t>
            </a:r>
          </a:p>
          <a:p>
            <a:r>
              <a:rPr lang="en-US" dirty="0"/>
              <a:t>Faster technology adoption</a:t>
            </a:r>
          </a:p>
          <a:p>
            <a:pPr lvl="1"/>
            <a:r>
              <a:rPr lang="en-US" dirty="0"/>
              <a:t>Online purchases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a:t>Quotes for the Day</a:t>
            </a:r>
          </a:p>
        </p:txBody>
      </p:sp>
      <p:sp>
        <p:nvSpPr>
          <p:cNvPr id="262147" name="Rectangle 3"/>
          <p:cNvSpPr>
            <a:spLocks noGrp="1" noChangeArrowheads="1"/>
          </p:cNvSpPr>
          <p:nvPr>
            <p:ph type="body" idx="1"/>
          </p:nvPr>
        </p:nvSpPr>
        <p:spPr>
          <a:xfrm>
            <a:off x="609600" y="1828800"/>
            <a:ext cx="7620000" cy="1743075"/>
          </a:xfrm>
        </p:spPr>
        <p:txBody>
          <a:bodyPr>
            <a:noAutofit/>
          </a:bodyPr>
          <a:lstStyle/>
          <a:p>
            <a:pPr marL="0" indent="0">
              <a:buFont typeface="Wingdings" pitchFamily="2" charset="2"/>
              <a:buNone/>
            </a:pPr>
            <a:r>
              <a:rPr lang="en-US" i="1" dirty="0"/>
              <a:t>Anyone can measure the number of seeds in an apple.  Who can measure the number of apples in a seed?</a:t>
            </a:r>
          </a:p>
          <a:p>
            <a:pPr marL="122238" lvl="1" indent="-7938" algn="r">
              <a:buFont typeface="Wingdings" pitchFamily="2" charset="2"/>
              <a:buNone/>
            </a:pPr>
            <a:r>
              <a:rPr lang="en-US" i="1" dirty="0"/>
              <a:t>					--Anon</a:t>
            </a:r>
          </a:p>
          <a:p>
            <a:pPr marL="122238" lvl="1" indent="-7938">
              <a:buFont typeface="Wingdings" pitchFamily="2" charset="2"/>
              <a:buNone/>
            </a:pPr>
            <a:endParaRPr lang="en-US" sz="2400" i="1" dirty="0"/>
          </a:p>
        </p:txBody>
      </p:sp>
      <p:sp>
        <p:nvSpPr>
          <p:cNvPr id="262148" name="Text Box 4"/>
          <p:cNvSpPr txBox="1">
            <a:spLocks noChangeArrowheads="1"/>
          </p:cNvSpPr>
          <p:nvPr/>
        </p:nvSpPr>
        <p:spPr bwMode="auto">
          <a:xfrm>
            <a:off x="685800" y="3886200"/>
            <a:ext cx="7467600" cy="2062103"/>
          </a:xfrm>
          <a:prstGeom prst="rect">
            <a:avLst/>
          </a:prstGeom>
          <a:noFill/>
          <a:ln w="12700">
            <a:noFill/>
            <a:miter lim="800000"/>
            <a:headEnd type="none" w="sm" len="sm"/>
            <a:tailEnd type="none" w="sm" len="sm"/>
          </a:ln>
          <a:effectLst/>
        </p:spPr>
        <p:txBody>
          <a:bodyPr wrap="square">
            <a:spAutoFit/>
          </a:bodyPr>
          <a:lstStyle/>
          <a:p>
            <a:pPr marL="0" lvl="1" algn="just"/>
            <a:r>
              <a:rPr lang="en-US" sz="3200" b="0" dirty="0">
                <a:solidFill>
                  <a:srgbClr val="FF0000"/>
                </a:solidFill>
                <a:latin typeface="Times New Roman" pitchFamily="18" charset="0"/>
              </a:rPr>
              <a:t>Price is an observable description of a state of the market.  Customer value is the hidden source of ideas about what to do to make a market more profitable for the business.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43000" y="1371600"/>
            <a:ext cx="6858000" cy="5145088"/>
            <a:chOff x="720" y="599"/>
            <a:chExt cx="4320" cy="3241"/>
          </a:xfrm>
        </p:grpSpPr>
        <p:sp>
          <p:nvSpPr>
            <p:cNvPr id="279555" name="Freeform 3"/>
            <p:cNvSpPr>
              <a:spLocks/>
            </p:cNvSpPr>
            <p:nvPr/>
          </p:nvSpPr>
          <p:spPr bwMode="auto">
            <a:xfrm>
              <a:off x="802" y="1024"/>
              <a:ext cx="690" cy="1085"/>
            </a:xfrm>
            <a:custGeom>
              <a:avLst/>
              <a:gdLst/>
              <a:ahLst/>
              <a:cxnLst>
                <a:cxn ang="0">
                  <a:pos x="114" y="0"/>
                </a:cxn>
                <a:cxn ang="0">
                  <a:pos x="103" y="2"/>
                </a:cxn>
                <a:cxn ang="0">
                  <a:pos x="91" y="3"/>
                </a:cxn>
                <a:cxn ang="0">
                  <a:pos x="80" y="9"/>
                </a:cxn>
                <a:cxn ang="0">
                  <a:pos x="69" y="15"/>
                </a:cxn>
                <a:cxn ang="0">
                  <a:pos x="50" y="34"/>
                </a:cxn>
                <a:cxn ang="0">
                  <a:pos x="33" y="59"/>
                </a:cxn>
                <a:cxn ang="0">
                  <a:pos x="19" y="90"/>
                </a:cxn>
                <a:cxn ang="0">
                  <a:pos x="8" y="124"/>
                </a:cxn>
                <a:cxn ang="0">
                  <a:pos x="5" y="144"/>
                </a:cxn>
                <a:cxn ang="0">
                  <a:pos x="2" y="163"/>
                </a:cxn>
                <a:cxn ang="0">
                  <a:pos x="1" y="184"/>
                </a:cxn>
                <a:cxn ang="0">
                  <a:pos x="0" y="205"/>
                </a:cxn>
                <a:cxn ang="0">
                  <a:pos x="0" y="1964"/>
                </a:cxn>
                <a:cxn ang="0">
                  <a:pos x="1" y="1985"/>
                </a:cxn>
                <a:cxn ang="0">
                  <a:pos x="2" y="2006"/>
                </a:cxn>
                <a:cxn ang="0">
                  <a:pos x="5" y="2026"/>
                </a:cxn>
                <a:cxn ang="0">
                  <a:pos x="8" y="2045"/>
                </a:cxn>
                <a:cxn ang="0">
                  <a:pos x="19" y="2079"/>
                </a:cxn>
                <a:cxn ang="0">
                  <a:pos x="33" y="2110"/>
                </a:cxn>
                <a:cxn ang="0">
                  <a:pos x="50" y="2135"/>
                </a:cxn>
                <a:cxn ang="0">
                  <a:pos x="69" y="2154"/>
                </a:cxn>
                <a:cxn ang="0">
                  <a:pos x="80" y="2160"/>
                </a:cxn>
                <a:cxn ang="0">
                  <a:pos x="91" y="2166"/>
                </a:cxn>
                <a:cxn ang="0">
                  <a:pos x="103" y="2168"/>
                </a:cxn>
                <a:cxn ang="0">
                  <a:pos x="114" y="2170"/>
                </a:cxn>
                <a:cxn ang="0">
                  <a:pos x="575" y="2170"/>
                </a:cxn>
                <a:cxn ang="0">
                  <a:pos x="587" y="2168"/>
                </a:cxn>
                <a:cxn ang="0">
                  <a:pos x="598" y="2166"/>
                </a:cxn>
                <a:cxn ang="0">
                  <a:pos x="609" y="2160"/>
                </a:cxn>
                <a:cxn ang="0">
                  <a:pos x="620" y="2154"/>
                </a:cxn>
                <a:cxn ang="0">
                  <a:pos x="639" y="2135"/>
                </a:cxn>
                <a:cxn ang="0">
                  <a:pos x="656" y="2110"/>
                </a:cxn>
                <a:cxn ang="0">
                  <a:pos x="670" y="2079"/>
                </a:cxn>
                <a:cxn ang="0">
                  <a:pos x="681" y="2045"/>
                </a:cxn>
                <a:cxn ang="0">
                  <a:pos x="684" y="2026"/>
                </a:cxn>
                <a:cxn ang="0">
                  <a:pos x="688" y="2006"/>
                </a:cxn>
                <a:cxn ang="0">
                  <a:pos x="689" y="1985"/>
                </a:cxn>
                <a:cxn ang="0">
                  <a:pos x="690" y="1964"/>
                </a:cxn>
                <a:cxn ang="0">
                  <a:pos x="690" y="205"/>
                </a:cxn>
                <a:cxn ang="0">
                  <a:pos x="689" y="184"/>
                </a:cxn>
                <a:cxn ang="0">
                  <a:pos x="688" y="163"/>
                </a:cxn>
                <a:cxn ang="0">
                  <a:pos x="684" y="144"/>
                </a:cxn>
                <a:cxn ang="0">
                  <a:pos x="681" y="124"/>
                </a:cxn>
                <a:cxn ang="0">
                  <a:pos x="670" y="90"/>
                </a:cxn>
                <a:cxn ang="0">
                  <a:pos x="656" y="59"/>
                </a:cxn>
                <a:cxn ang="0">
                  <a:pos x="639" y="34"/>
                </a:cxn>
                <a:cxn ang="0">
                  <a:pos x="620" y="15"/>
                </a:cxn>
                <a:cxn ang="0">
                  <a:pos x="609" y="9"/>
                </a:cxn>
                <a:cxn ang="0">
                  <a:pos x="598" y="3"/>
                </a:cxn>
                <a:cxn ang="0">
                  <a:pos x="587" y="2"/>
                </a:cxn>
                <a:cxn ang="0">
                  <a:pos x="575" y="0"/>
                </a:cxn>
                <a:cxn ang="0">
                  <a:pos x="114" y="0"/>
                </a:cxn>
              </a:cxnLst>
              <a:rect l="0" t="0" r="r" b="b"/>
              <a:pathLst>
                <a:path w="690" h="2170">
                  <a:moveTo>
                    <a:pt x="114" y="0"/>
                  </a:moveTo>
                  <a:lnTo>
                    <a:pt x="103" y="2"/>
                  </a:lnTo>
                  <a:lnTo>
                    <a:pt x="91" y="3"/>
                  </a:lnTo>
                  <a:lnTo>
                    <a:pt x="80" y="9"/>
                  </a:lnTo>
                  <a:lnTo>
                    <a:pt x="69" y="15"/>
                  </a:lnTo>
                  <a:lnTo>
                    <a:pt x="50" y="34"/>
                  </a:lnTo>
                  <a:lnTo>
                    <a:pt x="33" y="59"/>
                  </a:lnTo>
                  <a:lnTo>
                    <a:pt x="19" y="90"/>
                  </a:lnTo>
                  <a:lnTo>
                    <a:pt x="8" y="124"/>
                  </a:lnTo>
                  <a:lnTo>
                    <a:pt x="5" y="144"/>
                  </a:lnTo>
                  <a:lnTo>
                    <a:pt x="2" y="163"/>
                  </a:lnTo>
                  <a:lnTo>
                    <a:pt x="1" y="184"/>
                  </a:lnTo>
                  <a:lnTo>
                    <a:pt x="0" y="205"/>
                  </a:lnTo>
                  <a:lnTo>
                    <a:pt x="0" y="1964"/>
                  </a:lnTo>
                  <a:lnTo>
                    <a:pt x="1" y="1985"/>
                  </a:lnTo>
                  <a:lnTo>
                    <a:pt x="2" y="2006"/>
                  </a:lnTo>
                  <a:lnTo>
                    <a:pt x="5" y="2026"/>
                  </a:lnTo>
                  <a:lnTo>
                    <a:pt x="8" y="2045"/>
                  </a:lnTo>
                  <a:lnTo>
                    <a:pt x="19" y="2079"/>
                  </a:lnTo>
                  <a:lnTo>
                    <a:pt x="33" y="2110"/>
                  </a:lnTo>
                  <a:lnTo>
                    <a:pt x="50" y="2135"/>
                  </a:lnTo>
                  <a:lnTo>
                    <a:pt x="69" y="2154"/>
                  </a:lnTo>
                  <a:lnTo>
                    <a:pt x="80" y="2160"/>
                  </a:lnTo>
                  <a:lnTo>
                    <a:pt x="91" y="2166"/>
                  </a:lnTo>
                  <a:lnTo>
                    <a:pt x="103" y="2168"/>
                  </a:lnTo>
                  <a:lnTo>
                    <a:pt x="114" y="2170"/>
                  </a:lnTo>
                  <a:lnTo>
                    <a:pt x="575" y="2170"/>
                  </a:lnTo>
                  <a:lnTo>
                    <a:pt x="587" y="2168"/>
                  </a:lnTo>
                  <a:lnTo>
                    <a:pt x="598" y="2166"/>
                  </a:lnTo>
                  <a:lnTo>
                    <a:pt x="609" y="2160"/>
                  </a:lnTo>
                  <a:lnTo>
                    <a:pt x="620" y="2154"/>
                  </a:lnTo>
                  <a:lnTo>
                    <a:pt x="639" y="2135"/>
                  </a:lnTo>
                  <a:lnTo>
                    <a:pt x="656" y="2110"/>
                  </a:lnTo>
                  <a:lnTo>
                    <a:pt x="670" y="2079"/>
                  </a:lnTo>
                  <a:lnTo>
                    <a:pt x="681" y="2045"/>
                  </a:lnTo>
                  <a:lnTo>
                    <a:pt x="684" y="2026"/>
                  </a:lnTo>
                  <a:lnTo>
                    <a:pt x="688" y="2006"/>
                  </a:lnTo>
                  <a:lnTo>
                    <a:pt x="689" y="1985"/>
                  </a:lnTo>
                  <a:lnTo>
                    <a:pt x="690" y="1964"/>
                  </a:lnTo>
                  <a:lnTo>
                    <a:pt x="690" y="205"/>
                  </a:lnTo>
                  <a:lnTo>
                    <a:pt x="689" y="184"/>
                  </a:lnTo>
                  <a:lnTo>
                    <a:pt x="688" y="163"/>
                  </a:lnTo>
                  <a:lnTo>
                    <a:pt x="684" y="144"/>
                  </a:lnTo>
                  <a:lnTo>
                    <a:pt x="681" y="124"/>
                  </a:lnTo>
                  <a:lnTo>
                    <a:pt x="670" y="90"/>
                  </a:lnTo>
                  <a:lnTo>
                    <a:pt x="656" y="59"/>
                  </a:lnTo>
                  <a:lnTo>
                    <a:pt x="639" y="34"/>
                  </a:lnTo>
                  <a:lnTo>
                    <a:pt x="620" y="15"/>
                  </a:lnTo>
                  <a:lnTo>
                    <a:pt x="609" y="9"/>
                  </a:lnTo>
                  <a:lnTo>
                    <a:pt x="598" y="3"/>
                  </a:lnTo>
                  <a:lnTo>
                    <a:pt x="587" y="2"/>
                  </a:lnTo>
                  <a:lnTo>
                    <a:pt x="575" y="0"/>
                  </a:lnTo>
                  <a:lnTo>
                    <a:pt x="114" y="0"/>
                  </a:lnTo>
                  <a:close/>
                </a:path>
              </a:pathLst>
            </a:custGeom>
            <a:solidFill>
              <a:srgbClr val="FFFFFF"/>
            </a:solidFill>
            <a:ln w="28575">
              <a:solidFill>
                <a:srgbClr val="000000"/>
              </a:solidFill>
              <a:prstDash val="solid"/>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56" name="Freeform 4"/>
            <p:cNvSpPr>
              <a:spLocks/>
            </p:cNvSpPr>
            <p:nvPr/>
          </p:nvSpPr>
          <p:spPr bwMode="auto">
            <a:xfrm>
              <a:off x="725" y="599"/>
              <a:ext cx="4315" cy="2113"/>
            </a:xfrm>
            <a:custGeom>
              <a:avLst/>
              <a:gdLst/>
              <a:ahLst/>
              <a:cxnLst>
                <a:cxn ang="0">
                  <a:pos x="353" y="4"/>
                </a:cxn>
                <a:cxn ang="0">
                  <a:pos x="277" y="32"/>
                </a:cxn>
                <a:cxn ang="0">
                  <a:pos x="206" y="84"/>
                </a:cxn>
                <a:cxn ang="0">
                  <a:pos x="143" y="161"/>
                </a:cxn>
                <a:cxn ang="0">
                  <a:pos x="91" y="255"/>
                </a:cxn>
                <a:cxn ang="0">
                  <a:pos x="48" y="369"/>
                </a:cxn>
                <a:cxn ang="0">
                  <a:pos x="19" y="495"/>
                </a:cxn>
                <a:cxn ang="0">
                  <a:pos x="3" y="632"/>
                </a:cxn>
                <a:cxn ang="0">
                  <a:pos x="0" y="3520"/>
                </a:cxn>
                <a:cxn ang="0">
                  <a:pos x="8" y="3662"/>
                </a:cxn>
                <a:cxn ang="0">
                  <a:pos x="31" y="3795"/>
                </a:cxn>
                <a:cxn ang="0">
                  <a:pos x="68" y="3914"/>
                </a:cxn>
                <a:cxn ang="0">
                  <a:pos x="115" y="4017"/>
                </a:cxn>
                <a:cxn ang="0">
                  <a:pos x="174" y="4104"/>
                </a:cxn>
                <a:cxn ang="0">
                  <a:pos x="241" y="4169"/>
                </a:cxn>
                <a:cxn ang="0">
                  <a:pos x="315" y="4211"/>
                </a:cxn>
                <a:cxn ang="0">
                  <a:pos x="394" y="4225"/>
                </a:cxn>
                <a:cxn ang="0">
                  <a:pos x="3962" y="4221"/>
                </a:cxn>
                <a:cxn ang="0">
                  <a:pos x="4038" y="4192"/>
                </a:cxn>
                <a:cxn ang="0">
                  <a:pos x="4109" y="4140"/>
                </a:cxn>
                <a:cxn ang="0">
                  <a:pos x="4172" y="4063"/>
                </a:cxn>
                <a:cxn ang="0">
                  <a:pos x="4225" y="3967"/>
                </a:cxn>
                <a:cxn ang="0">
                  <a:pos x="4268" y="3856"/>
                </a:cxn>
                <a:cxn ang="0">
                  <a:pos x="4298" y="3729"/>
                </a:cxn>
                <a:cxn ang="0">
                  <a:pos x="4313" y="3591"/>
                </a:cxn>
                <a:cxn ang="0">
                  <a:pos x="4315" y="705"/>
                </a:cxn>
                <a:cxn ang="0">
                  <a:pos x="4307" y="563"/>
                </a:cxn>
                <a:cxn ang="0">
                  <a:pos x="4284" y="430"/>
                </a:cxn>
                <a:cxn ang="0">
                  <a:pos x="4247" y="311"/>
                </a:cxn>
                <a:cxn ang="0">
                  <a:pos x="4200" y="205"/>
                </a:cxn>
                <a:cxn ang="0">
                  <a:pos x="4141" y="121"/>
                </a:cxn>
                <a:cxn ang="0">
                  <a:pos x="4075" y="56"/>
                </a:cxn>
                <a:cxn ang="0">
                  <a:pos x="4001" y="13"/>
                </a:cxn>
                <a:cxn ang="0">
                  <a:pos x="3921" y="0"/>
                </a:cxn>
              </a:cxnLst>
              <a:rect l="0" t="0" r="r" b="b"/>
              <a:pathLst>
                <a:path w="4315" h="4225">
                  <a:moveTo>
                    <a:pt x="394" y="0"/>
                  </a:moveTo>
                  <a:lnTo>
                    <a:pt x="353" y="4"/>
                  </a:lnTo>
                  <a:lnTo>
                    <a:pt x="315" y="13"/>
                  </a:lnTo>
                  <a:lnTo>
                    <a:pt x="277" y="32"/>
                  </a:lnTo>
                  <a:lnTo>
                    <a:pt x="241" y="56"/>
                  </a:lnTo>
                  <a:lnTo>
                    <a:pt x="206" y="84"/>
                  </a:lnTo>
                  <a:lnTo>
                    <a:pt x="174" y="121"/>
                  </a:lnTo>
                  <a:lnTo>
                    <a:pt x="143" y="161"/>
                  </a:lnTo>
                  <a:lnTo>
                    <a:pt x="115" y="205"/>
                  </a:lnTo>
                  <a:lnTo>
                    <a:pt x="91" y="255"/>
                  </a:lnTo>
                  <a:lnTo>
                    <a:pt x="68" y="311"/>
                  </a:lnTo>
                  <a:lnTo>
                    <a:pt x="48" y="369"/>
                  </a:lnTo>
                  <a:lnTo>
                    <a:pt x="31" y="430"/>
                  </a:lnTo>
                  <a:lnTo>
                    <a:pt x="19" y="495"/>
                  </a:lnTo>
                  <a:lnTo>
                    <a:pt x="8" y="563"/>
                  </a:lnTo>
                  <a:lnTo>
                    <a:pt x="3" y="632"/>
                  </a:lnTo>
                  <a:lnTo>
                    <a:pt x="0" y="705"/>
                  </a:lnTo>
                  <a:lnTo>
                    <a:pt x="0" y="3520"/>
                  </a:lnTo>
                  <a:lnTo>
                    <a:pt x="3" y="3591"/>
                  </a:lnTo>
                  <a:lnTo>
                    <a:pt x="8" y="3662"/>
                  </a:lnTo>
                  <a:lnTo>
                    <a:pt x="19" y="3729"/>
                  </a:lnTo>
                  <a:lnTo>
                    <a:pt x="31" y="3795"/>
                  </a:lnTo>
                  <a:lnTo>
                    <a:pt x="48" y="3856"/>
                  </a:lnTo>
                  <a:lnTo>
                    <a:pt x="68" y="3914"/>
                  </a:lnTo>
                  <a:lnTo>
                    <a:pt x="91" y="3967"/>
                  </a:lnTo>
                  <a:lnTo>
                    <a:pt x="115" y="4017"/>
                  </a:lnTo>
                  <a:lnTo>
                    <a:pt x="143" y="4063"/>
                  </a:lnTo>
                  <a:lnTo>
                    <a:pt x="174" y="4104"/>
                  </a:lnTo>
                  <a:lnTo>
                    <a:pt x="206" y="4140"/>
                  </a:lnTo>
                  <a:lnTo>
                    <a:pt x="241" y="4169"/>
                  </a:lnTo>
                  <a:lnTo>
                    <a:pt x="277" y="4192"/>
                  </a:lnTo>
                  <a:lnTo>
                    <a:pt x="315" y="4211"/>
                  </a:lnTo>
                  <a:lnTo>
                    <a:pt x="353" y="4221"/>
                  </a:lnTo>
                  <a:lnTo>
                    <a:pt x="394" y="4225"/>
                  </a:lnTo>
                  <a:lnTo>
                    <a:pt x="3921" y="4225"/>
                  </a:lnTo>
                  <a:lnTo>
                    <a:pt x="3962" y="4221"/>
                  </a:lnTo>
                  <a:lnTo>
                    <a:pt x="4001" y="4211"/>
                  </a:lnTo>
                  <a:lnTo>
                    <a:pt x="4038" y="4192"/>
                  </a:lnTo>
                  <a:lnTo>
                    <a:pt x="4075" y="4169"/>
                  </a:lnTo>
                  <a:lnTo>
                    <a:pt x="4109" y="4140"/>
                  </a:lnTo>
                  <a:lnTo>
                    <a:pt x="4141" y="4104"/>
                  </a:lnTo>
                  <a:lnTo>
                    <a:pt x="4172" y="4063"/>
                  </a:lnTo>
                  <a:lnTo>
                    <a:pt x="4200" y="4017"/>
                  </a:lnTo>
                  <a:lnTo>
                    <a:pt x="4225" y="3967"/>
                  </a:lnTo>
                  <a:lnTo>
                    <a:pt x="4247" y="3914"/>
                  </a:lnTo>
                  <a:lnTo>
                    <a:pt x="4268" y="3856"/>
                  </a:lnTo>
                  <a:lnTo>
                    <a:pt x="4284" y="3795"/>
                  </a:lnTo>
                  <a:lnTo>
                    <a:pt x="4298" y="3729"/>
                  </a:lnTo>
                  <a:lnTo>
                    <a:pt x="4307" y="3662"/>
                  </a:lnTo>
                  <a:lnTo>
                    <a:pt x="4313" y="3591"/>
                  </a:lnTo>
                  <a:lnTo>
                    <a:pt x="4315" y="3520"/>
                  </a:lnTo>
                  <a:lnTo>
                    <a:pt x="4315" y="705"/>
                  </a:lnTo>
                  <a:lnTo>
                    <a:pt x="4313" y="632"/>
                  </a:lnTo>
                  <a:lnTo>
                    <a:pt x="4307" y="563"/>
                  </a:lnTo>
                  <a:lnTo>
                    <a:pt x="4298" y="495"/>
                  </a:lnTo>
                  <a:lnTo>
                    <a:pt x="4284" y="430"/>
                  </a:lnTo>
                  <a:lnTo>
                    <a:pt x="4268" y="369"/>
                  </a:lnTo>
                  <a:lnTo>
                    <a:pt x="4247" y="311"/>
                  </a:lnTo>
                  <a:lnTo>
                    <a:pt x="4225" y="255"/>
                  </a:lnTo>
                  <a:lnTo>
                    <a:pt x="4200" y="205"/>
                  </a:lnTo>
                  <a:lnTo>
                    <a:pt x="4172" y="161"/>
                  </a:lnTo>
                  <a:lnTo>
                    <a:pt x="4141" y="121"/>
                  </a:lnTo>
                  <a:lnTo>
                    <a:pt x="4109" y="84"/>
                  </a:lnTo>
                  <a:lnTo>
                    <a:pt x="4075" y="56"/>
                  </a:lnTo>
                  <a:lnTo>
                    <a:pt x="4038" y="32"/>
                  </a:lnTo>
                  <a:lnTo>
                    <a:pt x="4001" y="13"/>
                  </a:lnTo>
                  <a:lnTo>
                    <a:pt x="3962" y="4"/>
                  </a:lnTo>
                  <a:lnTo>
                    <a:pt x="3921" y="0"/>
                  </a:lnTo>
                  <a:lnTo>
                    <a:pt x="394" y="0"/>
                  </a:lnTo>
                  <a:close/>
                </a:path>
              </a:pathLst>
            </a:custGeom>
            <a:solidFill>
              <a:srgbClr val="FFFFFF"/>
            </a:solidFill>
            <a:ln w="20638">
              <a:solidFill>
                <a:srgbClr val="000000"/>
              </a:solidFill>
              <a:prstDash val="solid"/>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57" name="Freeform 5"/>
            <p:cNvSpPr>
              <a:spLocks/>
            </p:cNvSpPr>
            <p:nvPr/>
          </p:nvSpPr>
          <p:spPr bwMode="auto">
            <a:xfrm>
              <a:off x="819" y="1033"/>
              <a:ext cx="666" cy="1065"/>
            </a:xfrm>
            <a:custGeom>
              <a:avLst/>
              <a:gdLst/>
              <a:ahLst/>
              <a:cxnLst>
                <a:cxn ang="0">
                  <a:pos x="110" y="0"/>
                </a:cxn>
                <a:cxn ang="0">
                  <a:pos x="98" y="2"/>
                </a:cxn>
                <a:cxn ang="0">
                  <a:pos x="88" y="4"/>
                </a:cxn>
                <a:cxn ang="0">
                  <a:pos x="67" y="15"/>
                </a:cxn>
                <a:cxn ang="0">
                  <a:pos x="48" y="34"/>
                </a:cxn>
                <a:cxn ang="0">
                  <a:pos x="32" y="57"/>
                </a:cxn>
                <a:cxn ang="0">
                  <a:pos x="19" y="88"/>
                </a:cxn>
                <a:cxn ang="0">
                  <a:pos x="8" y="121"/>
                </a:cxn>
                <a:cxn ang="0">
                  <a:pos x="2" y="159"/>
                </a:cxn>
                <a:cxn ang="0">
                  <a:pos x="1" y="178"/>
                </a:cxn>
                <a:cxn ang="0">
                  <a:pos x="0" y="200"/>
                </a:cxn>
                <a:cxn ang="0">
                  <a:pos x="0" y="1932"/>
                </a:cxn>
                <a:cxn ang="0">
                  <a:pos x="1" y="1953"/>
                </a:cxn>
                <a:cxn ang="0">
                  <a:pos x="2" y="1972"/>
                </a:cxn>
                <a:cxn ang="0">
                  <a:pos x="8" y="2009"/>
                </a:cxn>
                <a:cxn ang="0">
                  <a:pos x="19" y="2043"/>
                </a:cxn>
                <a:cxn ang="0">
                  <a:pos x="32" y="2072"/>
                </a:cxn>
                <a:cxn ang="0">
                  <a:pos x="48" y="2095"/>
                </a:cxn>
                <a:cxn ang="0">
                  <a:pos x="67" y="2114"/>
                </a:cxn>
                <a:cxn ang="0">
                  <a:pos x="88" y="2126"/>
                </a:cxn>
                <a:cxn ang="0">
                  <a:pos x="98" y="2130"/>
                </a:cxn>
                <a:cxn ang="0">
                  <a:pos x="110" y="2130"/>
                </a:cxn>
                <a:cxn ang="0">
                  <a:pos x="556" y="2130"/>
                </a:cxn>
                <a:cxn ang="0">
                  <a:pos x="568" y="2130"/>
                </a:cxn>
                <a:cxn ang="0">
                  <a:pos x="578" y="2126"/>
                </a:cxn>
                <a:cxn ang="0">
                  <a:pos x="599" y="2114"/>
                </a:cxn>
                <a:cxn ang="0">
                  <a:pos x="618" y="2095"/>
                </a:cxn>
                <a:cxn ang="0">
                  <a:pos x="634" y="2072"/>
                </a:cxn>
                <a:cxn ang="0">
                  <a:pos x="647" y="2043"/>
                </a:cxn>
                <a:cxn ang="0">
                  <a:pos x="658" y="2009"/>
                </a:cxn>
                <a:cxn ang="0">
                  <a:pos x="664" y="1972"/>
                </a:cxn>
                <a:cxn ang="0">
                  <a:pos x="666" y="1953"/>
                </a:cxn>
                <a:cxn ang="0">
                  <a:pos x="666" y="1932"/>
                </a:cxn>
                <a:cxn ang="0">
                  <a:pos x="666" y="200"/>
                </a:cxn>
                <a:cxn ang="0">
                  <a:pos x="666" y="178"/>
                </a:cxn>
                <a:cxn ang="0">
                  <a:pos x="664" y="159"/>
                </a:cxn>
                <a:cxn ang="0">
                  <a:pos x="658" y="121"/>
                </a:cxn>
                <a:cxn ang="0">
                  <a:pos x="647" y="88"/>
                </a:cxn>
                <a:cxn ang="0">
                  <a:pos x="634" y="57"/>
                </a:cxn>
                <a:cxn ang="0">
                  <a:pos x="618" y="34"/>
                </a:cxn>
                <a:cxn ang="0">
                  <a:pos x="599" y="15"/>
                </a:cxn>
                <a:cxn ang="0">
                  <a:pos x="578" y="4"/>
                </a:cxn>
                <a:cxn ang="0">
                  <a:pos x="568" y="2"/>
                </a:cxn>
                <a:cxn ang="0">
                  <a:pos x="556" y="0"/>
                </a:cxn>
                <a:cxn ang="0">
                  <a:pos x="110" y="0"/>
                </a:cxn>
              </a:cxnLst>
              <a:rect l="0" t="0" r="r" b="b"/>
              <a:pathLst>
                <a:path w="666" h="2130">
                  <a:moveTo>
                    <a:pt x="110" y="0"/>
                  </a:moveTo>
                  <a:lnTo>
                    <a:pt x="98" y="2"/>
                  </a:lnTo>
                  <a:lnTo>
                    <a:pt x="88" y="4"/>
                  </a:lnTo>
                  <a:lnTo>
                    <a:pt x="67" y="15"/>
                  </a:lnTo>
                  <a:lnTo>
                    <a:pt x="48" y="34"/>
                  </a:lnTo>
                  <a:lnTo>
                    <a:pt x="32" y="57"/>
                  </a:lnTo>
                  <a:lnTo>
                    <a:pt x="19" y="88"/>
                  </a:lnTo>
                  <a:lnTo>
                    <a:pt x="8" y="121"/>
                  </a:lnTo>
                  <a:lnTo>
                    <a:pt x="2" y="159"/>
                  </a:lnTo>
                  <a:lnTo>
                    <a:pt x="1" y="178"/>
                  </a:lnTo>
                  <a:lnTo>
                    <a:pt x="0" y="200"/>
                  </a:lnTo>
                  <a:lnTo>
                    <a:pt x="0" y="1932"/>
                  </a:lnTo>
                  <a:lnTo>
                    <a:pt x="1" y="1953"/>
                  </a:lnTo>
                  <a:lnTo>
                    <a:pt x="2" y="1972"/>
                  </a:lnTo>
                  <a:lnTo>
                    <a:pt x="8" y="2009"/>
                  </a:lnTo>
                  <a:lnTo>
                    <a:pt x="19" y="2043"/>
                  </a:lnTo>
                  <a:lnTo>
                    <a:pt x="32" y="2072"/>
                  </a:lnTo>
                  <a:lnTo>
                    <a:pt x="48" y="2095"/>
                  </a:lnTo>
                  <a:lnTo>
                    <a:pt x="67" y="2114"/>
                  </a:lnTo>
                  <a:lnTo>
                    <a:pt x="88" y="2126"/>
                  </a:lnTo>
                  <a:lnTo>
                    <a:pt x="98" y="2130"/>
                  </a:lnTo>
                  <a:lnTo>
                    <a:pt x="110" y="2130"/>
                  </a:lnTo>
                  <a:lnTo>
                    <a:pt x="556" y="2130"/>
                  </a:lnTo>
                  <a:lnTo>
                    <a:pt x="568" y="2130"/>
                  </a:lnTo>
                  <a:lnTo>
                    <a:pt x="578" y="2126"/>
                  </a:lnTo>
                  <a:lnTo>
                    <a:pt x="599" y="2114"/>
                  </a:lnTo>
                  <a:lnTo>
                    <a:pt x="618" y="2095"/>
                  </a:lnTo>
                  <a:lnTo>
                    <a:pt x="634" y="2072"/>
                  </a:lnTo>
                  <a:lnTo>
                    <a:pt x="647" y="2043"/>
                  </a:lnTo>
                  <a:lnTo>
                    <a:pt x="658" y="2009"/>
                  </a:lnTo>
                  <a:lnTo>
                    <a:pt x="664" y="1972"/>
                  </a:lnTo>
                  <a:lnTo>
                    <a:pt x="666" y="1953"/>
                  </a:lnTo>
                  <a:lnTo>
                    <a:pt x="666" y="1932"/>
                  </a:lnTo>
                  <a:lnTo>
                    <a:pt x="666" y="200"/>
                  </a:lnTo>
                  <a:lnTo>
                    <a:pt x="666" y="178"/>
                  </a:lnTo>
                  <a:lnTo>
                    <a:pt x="664" y="159"/>
                  </a:lnTo>
                  <a:lnTo>
                    <a:pt x="658" y="121"/>
                  </a:lnTo>
                  <a:lnTo>
                    <a:pt x="647" y="88"/>
                  </a:lnTo>
                  <a:lnTo>
                    <a:pt x="634" y="57"/>
                  </a:lnTo>
                  <a:lnTo>
                    <a:pt x="618" y="34"/>
                  </a:lnTo>
                  <a:lnTo>
                    <a:pt x="599" y="15"/>
                  </a:lnTo>
                  <a:lnTo>
                    <a:pt x="578" y="4"/>
                  </a:lnTo>
                  <a:lnTo>
                    <a:pt x="568" y="2"/>
                  </a:lnTo>
                  <a:lnTo>
                    <a:pt x="556" y="0"/>
                  </a:lnTo>
                  <a:lnTo>
                    <a:pt x="110" y="0"/>
                  </a:lnTo>
                  <a:close/>
                </a:path>
              </a:pathLst>
            </a:custGeom>
            <a:solidFill>
              <a:srgbClr val="FFFFFF"/>
            </a:solidFill>
            <a:ln w="20638">
              <a:solidFill>
                <a:srgbClr val="000000"/>
              </a:solidFill>
              <a:prstDash val="solid"/>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58" name="Freeform 6"/>
            <p:cNvSpPr>
              <a:spLocks/>
            </p:cNvSpPr>
            <p:nvPr/>
          </p:nvSpPr>
          <p:spPr bwMode="auto">
            <a:xfrm>
              <a:off x="720" y="3041"/>
              <a:ext cx="4315" cy="799"/>
            </a:xfrm>
            <a:custGeom>
              <a:avLst/>
              <a:gdLst/>
              <a:ahLst/>
              <a:cxnLst>
                <a:cxn ang="0">
                  <a:pos x="133" y="2"/>
                </a:cxn>
                <a:cxn ang="0">
                  <a:pos x="104" y="12"/>
                </a:cxn>
                <a:cxn ang="0">
                  <a:pos x="77" y="33"/>
                </a:cxn>
                <a:cxn ang="0">
                  <a:pos x="54" y="62"/>
                </a:cxn>
                <a:cxn ang="0">
                  <a:pos x="34" y="98"/>
                </a:cxn>
                <a:cxn ang="0">
                  <a:pos x="18" y="140"/>
                </a:cxn>
                <a:cxn ang="0">
                  <a:pos x="6" y="188"/>
                </a:cxn>
                <a:cxn ang="0">
                  <a:pos x="1" y="240"/>
                </a:cxn>
                <a:cxn ang="0">
                  <a:pos x="0" y="1331"/>
                </a:cxn>
                <a:cxn ang="0">
                  <a:pos x="3" y="1385"/>
                </a:cxn>
                <a:cxn ang="0">
                  <a:pos x="12" y="1435"/>
                </a:cxn>
                <a:cxn ang="0">
                  <a:pos x="26" y="1481"/>
                </a:cxn>
                <a:cxn ang="0">
                  <a:pos x="44" y="1519"/>
                </a:cxn>
                <a:cxn ang="0">
                  <a:pos x="65" y="1552"/>
                </a:cxn>
                <a:cxn ang="0">
                  <a:pos x="90" y="1577"/>
                </a:cxn>
                <a:cxn ang="0">
                  <a:pos x="118" y="1592"/>
                </a:cxn>
                <a:cxn ang="0">
                  <a:pos x="148" y="1598"/>
                </a:cxn>
                <a:cxn ang="0">
                  <a:pos x="4180" y="1596"/>
                </a:cxn>
                <a:cxn ang="0">
                  <a:pos x="4209" y="1586"/>
                </a:cxn>
                <a:cxn ang="0">
                  <a:pos x="4236" y="1565"/>
                </a:cxn>
                <a:cxn ang="0">
                  <a:pos x="4261" y="1537"/>
                </a:cxn>
                <a:cxn ang="0">
                  <a:pos x="4280" y="1502"/>
                </a:cxn>
                <a:cxn ang="0">
                  <a:pos x="4296" y="1458"/>
                </a:cxn>
                <a:cxn ang="0">
                  <a:pos x="4308" y="1410"/>
                </a:cxn>
                <a:cxn ang="0">
                  <a:pos x="4314" y="1358"/>
                </a:cxn>
                <a:cxn ang="0">
                  <a:pos x="4315" y="267"/>
                </a:cxn>
                <a:cxn ang="0">
                  <a:pos x="4311" y="213"/>
                </a:cxn>
                <a:cxn ang="0">
                  <a:pos x="4303" y="163"/>
                </a:cxn>
                <a:cxn ang="0">
                  <a:pos x="4289" y="117"/>
                </a:cxn>
                <a:cxn ang="0">
                  <a:pos x="4271" y="79"/>
                </a:cxn>
                <a:cxn ang="0">
                  <a:pos x="4249" y="46"/>
                </a:cxn>
                <a:cxn ang="0">
                  <a:pos x="4223" y="21"/>
                </a:cxn>
                <a:cxn ang="0">
                  <a:pos x="4195" y="6"/>
                </a:cxn>
                <a:cxn ang="0">
                  <a:pos x="4165" y="0"/>
                </a:cxn>
              </a:cxnLst>
              <a:rect l="0" t="0" r="r" b="b"/>
              <a:pathLst>
                <a:path w="4315" h="1598">
                  <a:moveTo>
                    <a:pt x="148" y="0"/>
                  </a:moveTo>
                  <a:lnTo>
                    <a:pt x="133" y="2"/>
                  </a:lnTo>
                  <a:lnTo>
                    <a:pt x="118" y="6"/>
                  </a:lnTo>
                  <a:lnTo>
                    <a:pt x="104" y="12"/>
                  </a:lnTo>
                  <a:lnTo>
                    <a:pt x="90" y="21"/>
                  </a:lnTo>
                  <a:lnTo>
                    <a:pt x="77" y="33"/>
                  </a:lnTo>
                  <a:lnTo>
                    <a:pt x="65" y="46"/>
                  </a:lnTo>
                  <a:lnTo>
                    <a:pt x="54" y="62"/>
                  </a:lnTo>
                  <a:lnTo>
                    <a:pt x="44" y="79"/>
                  </a:lnTo>
                  <a:lnTo>
                    <a:pt x="34" y="98"/>
                  </a:lnTo>
                  <a:lnTo>
                    <a:pt x="26" y="117"/>
                  </a:lnTo>
                  <a:lnTo>
                    <a:pt x="18" y="140"/>
                  </a:lnTo>
                  <a:lnTo>
                    <a:pt x="12" y="163"/>
                  </a:lnTo>
                  <a:lnTo>
                    <a:pt x="6" y="188"/>
                  </a:lnTo>
                  <a:lnTo>
                    <a:pt x="3" y="213"/>
                  </a:lnTo>
                  <a:lnTo>
                    <a:pt x="1" y="240"/>
                  </a:lnTo>
                  <a:lnTo>
                    <a:pt x="0" y="267"/>
                  </a:lnTo>
                  <a:lnTo>
                    <a:pt x="0" y="1331"/>
                  </a:lnTo>
                  <a:lnTo>
                    <a:pt x="1" y="1358"/>
                  </a:lnTo>
                  <a:lnTo>
                    <a:pt x="3" y="1385"/>
                  </a:lnTo>
                  <a:lnTo>
                    <a:pt x="6" y="1410"/>
                  </a:lnTo>
                  <a:lnTo>
                    <a:pt x="12" y="1435"/>
                  </a:lnTo>
                  <a:lnTo>
                    <a:pt x="18" y="1458"/>
                  </a:lnTo>
                  <a:lnTo>
                    <a:pt x="26" y="1481"/>
                  </a:lnTo>
                  <a:lnTo>
                    <a:pt x="34" y="1502"/>
                  </a:lnTo>
                  <a:lnTo>
                    <a:pt x="44" y="1519"/>
                  </a:lnTo>
                  <a:lnTo>
                    <a:pt x="54" y="1537"/>
                  </a:lnTo>
                  <a:lnTo>
                    <a:pt x="65" y="1552"/>
                  </a:lnTo>
                  <a:lnTo>
                    <a:pt x="77" y="1565"/>
                  </a:lnTo>
                  <a:lnTo>
                    <a:pt x="90" y="1577"/>
                  </a:lnTo>
                  <a:lnTo>
                    <a:pt x="104" y="1586"/>
                  </a:lnTo>
                  <a:lnTo>
                    <a:pt x="118" y="1592"/>
                  </a:lnTo>
                  <a:lnTo>
                    <a:pt x="133" y="1596"/>
                  </a:lnTo>
                  <a:lnTo>
                    <a:pt x="148" y="1598"/>
                  </a:lnTo>
                  <a:lnTo>
                    <a:pt x="4165" y="1598"/>
                  </a:lnTo>
                  <a:lnTo>
                    <a:pt x="4180" y="1596"/>
                  </a:lnTo>
                  <a:lnTo>
                    <a:pt x="4195" y="1592"/>
                  </a:lnTo>
                  <a:lnTo>
                    <a:pt x="4209" y="1586"/>
                  </a:lnTo>
                  <a:lnTo>
                    <a:pt x="4223" y="1577"/>
                  </a:lnTo>
                  <a:lnTo>
                    <a:pt x="4236" y="1565"/>
                  </a:lnTo>
                  <a:lnTo>
                    <a:pt x="4249" y="1552"/>
                  </a:lnTo>
                  <a:lnTo>
                    <a:pt x="4261" y="1537"/>
                  </a:lnTo>
                  <a:lnTo>
                    <a:pt x="4271" y="1519"/>
                  </a:lnTo>
                  <a:lnTo>
                    <a:pt x="4280" y="1502"/>
                  </a:lnTo>
                  <a:lnTo>
                    <a:pt x="4289" y="1481"/>
                  </a:lnTo>
                  <a:lnTo>
                    <a:pt x="4296" y="1458"/>
                  </a:lnTo>
                  <a:lnTo>
                    <a:pt x="4303" y="1435"/>
                  </a:lnTo>
                  <a:lnTo>
                    <a:pt x="4308" y="1410"/>
                  </a:lnTo>
                  <a:lnTo>
                    <a:pt x="4311" y="1385"/>
                  </a:lnTo>
                  <a:lnTo>
                    <a:pt x="4314" y="1358"/>
                  </a:lnTo>
                  <a:lnTo>
                    <a:pt x="4315" y="1331"/>
                  </a:lnTo>
                  <a:lnTo>
                    <a:pt x="4315" y="267"/>
                  </a:lnTo>
                  <a:lnTo>
                    <a:pt x="4314" y="240"/>
                  </a:lnTo>
                  <a:lnTo>
                    <a:pt x="4311" y="213"/>
                  </a:lnTo>
                  <a:lnTo>
                    <a:pt x="4308" y="188"/>
                  </a:lnTo>
                  <a:lnTo>
                    <a:pt x="4303" y="163"/>
                  </a:lnTo>
                  <a:lnTo>
                    <a:pt x="4296" y="140"/>
                  </a:lnTo>
                  <a:lnTo>
                    <a:pt x="4289" y="117"/>
                  </a:lnTo>
                  <a:lnTo>
                    <a:pt x="4280" y="98"/>
                  </a:lnTo>
                  <a:lnTo>
                    <a:pt x="4271" y="79"/>
                  </a:lnTo>
                  <a:lnTo>
                    <a:pt x="4261" y="62"/>
                  </a:lnTo>
                  <a:lnTo>
                    <a:pt x="4249" y="46"/>
                  </a:lnTo>
                  <a:lnTo>
                    <a:pt x="4236" y="33"/>
                  </a:lnTo>
                  <a:lnTo>
                    <a:pt x="4223" y="21"/>
                  </a:lnTo>
                  <a:lnTo>
                    <a:pt x="4209" y="12"/>
                  </a:lnTo>
                  <a:lnTo>
                    <a:pt x="4195" y="6"/>
                  </a:lnTo>
                  <a:lnTo>
                    <a:pt x="4180" y="2"/>
                  </a:lnTo>
                  <a:lnTo>
                    <a:pt x="4165" y="0"/>
                  </a:lnTo>
                  <a:lnTo>
                    <a:pt x="148" y="0"/>
                  </a:lnTo>
                  <a:close/>
                </a:path>
              </a:pathLst>
            </a:custGeom>
            <a:solidFill>
              <a:srgbClr val="FFFFFF"/>
            </a:solidFill>
            <a:ln w="20638">
              <a:solidFill>
                <a:srgbClr val="000000"/>
              </a:solidFill>
              <a:prstDash val="solid"/>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59" name="Rectangle 7"/>
            <p:cNvSpPr>
              <a:spLocks noChangeArrowheads="1"/>
            </p:cNvSpPr>
            <p:nvPr/>
          </p:nvSpPr>
          <p:spPr bwMode="auto">
            <a:xfrm>
              <a:off x="902" y="1121"/>
              <a:ext cx="495" cy="279"/>
            </a:xfrm>
            <a:prstGeom prst="rect">
              <a:avLst/>
            </a:prstGeom>
            <a:solidFill>
              <a:srgbClr val="FFFFFF"/>
            </a:solidFill>
            <a:ln w="42863">
              <a:solidFill>
                <a:srgbClr val="000000"/>
              </a:solid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60" name="Rectangle 8"/>
            <p:cNvSpPr>
              <a:spLocks noChangeArrowheads="1"/>
            </p:cNvSpPr>
            <p:nvPr/>
          </p:nvSpPr>
          <p:spPr bwMode="auto">
            <a:xfrm>
              <a:off x="1021" y="1148"/>
              <a:ext cx="310" cy="230"/>
            </a:xfrm>
            <a:prstGeom prst="rect">
              <a:avLst/>
            </a:prstGeom>
            <a:noFill/>
            <a:ln w="9525">
              <a:noFill/>
              <a:miter lim="800000"/>
              <a:headEnd/>
              <a:tailEnd/>
            </a:ln>
          </p:spPr>
          <p:txBody>
            <a:bodyPr wrap="none" lIns="0" tIns="0" rIns="0" bIns="0">
              <a:spAutoFit/>
            </a:bodyPr>
            <a:lstStyle/>
            <a:p>
              <a:pPr algn="r" eaLnBrk="0" fontAlgn="base" hangingPunct="0">
                <a:spcBef>
                  <a:spcPct val="0"/>
                </a:spcBef>
                <a:spcAft>
                  <a:spcPct val="0"/>
                </a:spcAft>
              </a:pPr>
              <a:r>
                <a:rPr lang="en-US" sz="1200" b="1">
                  <a:solidFill>
                    <a:srgbClr val="063DE8"/>
                  </a:solidFill>
                </a:rPr>
                <a:t>Present</a:t>
              </a:r>
              <a:endParaRPr lang="en-US" sz="1200" b="1">
                <a:solidFill>
                  <a:srgbClr val="000000"/>
                </a:solidFill>
              </a:endParaRPr>
            </a:p>
            <a:p>
              <a:pPr algn="r" eaLnBrk="0" fontAlgn="base" hangingPunct="0">
                <a:spcBef>
                  <a:spcPct val="0"/>
                </a:spcBef>
                <a:spcAft>
                  <a:spcPct val="0"/>
                </a:spcAft>
              </a:pPr>
              <a:r>
                <a:rPr lang="en-US" sz="1200" b="1">
                  <a:solidFill>
                    <a:srgbClr val="063DE8"/>
                  </a:solidFill>
                </a:rPr>
                <a:t>State</a:t>
              </a:r>
              <a:endParaRPr lang="en-US" sz="1200">
                <a:solidFill>
                  <a:srgbClr val="063DE8"/>
                </a:solidFill>
              </a:endParaRPr>
            </a:p>
          </p:txBody>
        </p:sp>
        <p:sp>
          <p:nvSpPr>
            <p:cNvPr id="279561" name="Rectangle 9"/>
            <p:cNvSpPr>
              <a:spLocks noChangeArrowheads="1"/>
            </p:cNvSpPr>
            <p:nvPr/>
          </p:nvSpPr>
          <p:spPr bwMode="auto">
            <a:xfrm>
              <a:off x="911" y="1734"/>
              <a:ext cx="485" cy="280"/>
            </a:xfrm>
            <a:prstGeom prst="rect">
              <a:avLst/>
            </a:prstGeom>
            <a:solidFill>
              <a:srgbClr val="FFFFFF"/>
            </a:solidFill>
            <a:ln w="42863">
              <a:solidFill>
                <a:srgbClr val="000000"/>
              </a:solid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62" name="Freeform 10"/>
            <p:cNvSpPr>
              <a:spLocks/>
            </p:cNvSpPr>
            <p:nvPr/>
          </p:nvSpPr>
          <p:spPr bwMode="auto">
            <a:xfrm>
              <a:off x="1655" y="1293"/>
              <a:ext cx="578" cy="506"/>
            </a:xfrm>
            <a:custGeom>
              <a:avLst/>
              <a:gdLst/>
              <a:ahLst/>
              <a:cxnLst>
                <a:cxn ang="0">
                  <a:pos x="94" y="0"/>
                </a:cxn>
                <a:cxn ang="0">
                  <a:pos x="75" y="4"/>
                </a:cxn>
                <a:cxn ang="0">
                  <a:pos x="58" y="14"/>
                </a:cxn>
                <a:cxn ang="0">
                  <a:pos x="42" y="29"/>
                </a:cxn>
                <a:cxn ang="0">
                  <a:pos x="28" y="50"/>
                </a:cxn>
                <a:cxn ang="0">
                  <a:pos x="16" y="75"/>
                </a:cxn>
                <a:cxn ang="0">
                  <a:pos x="7" y="104"/>
                </a:cxn>
                <a:cxn ang="0">
                  <a:pos x="2" y="135"/>
                </a:cxn>
                <a:cxn ang="0">
                  <a:pos x="0" y="169"/>
                </a:cxn>
                <a:cxn ang="0">
                  <a:pos x="0" y="843"/>
                </a:cxn>
                <a:cxn ang="0">
                  <a:pos x="2" y="878"/>
                </a:cxn>
                <a:cxn ang="0">
                  <a:pos x="7" y="909"/>
                </a:cxn>
                <a:cxn ang="0">
                  <a:pos x="16" y="938"/>
                </a:cxn>
                <a:cxn ang="0">
                  <a:pos x="28" y="962"/>
                </a:cxn>
                <a:cxn ang="0">
                  <a:pos x="42" y="984"/>
                </a:cxn>
                <a:cxn ang="0">
                  <a:pos x="58" y="999"/>
                </a:cxn>
                <a:cxn ang="0">
                  <a:pos x="75" y="1009"/>
                </a:cxn>
                <a:cxn ang="0">
                  <a:pos x="94" y="1012"/>
                </a:cxn>
                <a:cxn ang="0">
                  <a:pos x="484" y="1012"/>
                </a:cxn>
                <a:cxn ang="0">
                  <a:pos x="503" y="1009"/>
                </a:cxn>
                <a:cxn ang="0">
                  <a:pos x="520" y="999"/>
                </a:cxn>
                <a:cxn ang="0">
                  <a:pos x="536" y="984"/>
                </a:cxn>
                <a:cxn ang="0">
                  <a:pos x="550" y="962"/>
                </a:cxn>
                <a:cxn ang="0">
                  <a:pos x="562" y="938"/>
                </a:cxn>
                <a:cxn ang="0">
                  <a:pos x="571" y="909"/>
                </a:cxn>
                <a:cxn ang="0">
                  <a:pos x="576" y="878"/>
                </a:cxn>
                <a:cxn ang="0">
                  <a:pos x="578" y="843"/>
                </a:cxn>
                <a:cxn ang="0">
                  <a:pos x="578" y="169"/>
                </a:cxn>
                <a:cxn ang="0">
                  <a:pos x="576" y="135"/>
                </a:cxn>
                <a:cxn ang="0">
                  <a:pos x="571" y="104"/>
                </a:cxn>
                <a:cxn ang="0">
                  <a:pos x="562" y="75"/>
                </a:cxn>
                <a:cxn ang="0">
                  <a:pos x="550" y="50"/>
                </a:cxn>
                <a:cxn ang="0">
                  <a:pos x="536" y="29"/>
                </a:cxn>
                <a:cxn ang="0">
                  <a:pos x="520" y="14"/>
                </a:cxn>
                <a:cxn ang="0">
                  <a:pos x="503" y="4"/>
                </a:cxn>
                <a:cxn ang="0">
                  <a:pos x="484" y="0"/>
                </a:cxn>
                <a:cxn ang="0">
                  <a:pos x="94" y="0"/>
                </a:cxn>
              </a:cxnLst>
              <a:rect l="0" t="0" r="r" b="b"/>
              <a:pathLst>
                <a:path w="578" h="1012">
                  <a:moveTo>
                    <a:pt x="94" y="0"/>
                  </a:moveTo>
                  <a:lnTo>
                    <a:pt x="75" y="4"/>
                  </a:lnTo>
                  <a:lnTo>
                    <a:pt x="58" y="14"/>
                  </a:lnTo>
                  <a:lnTo>
                    <a:pt x="42" y="29"/>
                  </a:lnTo>
                  <a:lnTo>
                    <a:pt x="28" y="50"/>
                  </a:lnTo>
                  <a:lnTo>
                    <a:pt x="16" y="75"/>
                  </a:lnTo>
                  <a:lnTo>
                    <a:pt x="7" y="104"/>
                  </a:lnTo>
                  <a:lnTo>
                    <a:pt x="2" y="135"/>
                  </a:lnTo>
                  <a:lnTo>
                    <a:pt x="0" y="169"/>
                  </a:lnTo>
                  <a:lnTo>
                    <a:pt x="0" y="843"/>
                  </a:lnTo>
                  <a:lnTo>
                    <a:pt x="2" y="878"/>
                  </a:lnTo>
                  <a:lnTo>
                    <a:pt x="7" y="909"/>
                  </a:lnTo>
                  <a:lnTo>
                    <a:pt x="16" y="938"/>
                  </a:lnTo>
                  <a:lnTo>
                    <a:pt x="28" y="962"/>
                  </a:lnTo>
                  <a:lnTo>
                    <a:pt x="42" y="984"/>
                  </a:lnTo>
                  <a:lnTo>
                    <a:pt x="58" y="999"/>
                  </a:lnTo>
                  <a:lnTo>
                    <a:pt x="75" y="1009"/>
                  </a:lnTo>
                  <a:lnTo>
                    <a:pt x="94" y="1012"/>
                  </a:lnTo>
                  <a:lnTo>
                    <a:pt x="484" y="1012"/>
                  </a:lnTo>
                  <a:lnTo>
                    <a:pt x="503" y="1009"/>
                  </a:lnTo>
                  <a:lnTo>
                    <a:pt x="520" y="999"/>
                  </a:lnTo>
                  <a:lnTo>
                    <a:pt x="536" y="984"/>
                  </a:lnTo>
                  <a:lnTo>
                    <a:pt x="550" y="962"/>
                  </a:lnTo>
                  <a:lnTo>
                    <a:pt x="562" y="938"/>
                  </a:lnTo>
                  <a:lnTo>
                    <a:pt x="571" y="909"/>
                  </a:lnTo>
                  <a:lnTo>
                    <a:pt x="576" y="878"/>
                  </a:lnTo>
                  <a:lnTo>
                    <a:pt x="578" y="843"/>
                  </a:lnTo>
                  <a:lnTo>
                    <a:pt x="578" y="169"/>
                  </a:lnTo>
                  <a:lnTo>
                    <a:pt x="576" y="135"/>
                  </a:lnTo>
                  <a:lnTo>
                    <a:pt x="571" y="104"/>
                  </a:lnTo>
                  <a:lnTo>
                    <a:pt x="562" y="75"/>
                  </a:lnTo>
                  <a:lnTo>
                    <a:pt x="550" y="50"/>
                  </a:lnTo>
                  <a:lnTo>
                    <a:pt x="536" y="29"/>
                  </a:lnTo>
                  <a:lnTo>
                    <a:pt x="520" y="14"/>
                  </a:lnTo>
                  <a:lnTo>
                    <a:pt x="503" y="4"/>
                  </a:lnTo>
                  <a:lnTo>
                    <a:pt x="484" y="0"/>
                  </a:lnTo>
                  <a:lnTo>
                    <a:pt x="94" y="0"/>
                  </a:lnTo>
                  <a:close/>
                </a:path>
              </a:pathLst>
            </a:custGeom>
            <a:solidFill>
              <a:srgbClr val="FFFFFF"/>
            </a:solidFill>
            <a:ln w="42863">
              <a:solidFill>
                <a:srgbClr val="000000"/>
              </a:solidFill>
              <a:prstDash val="solid"/>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63" name="Freeform 11"/>
            <p:cNvSpPr>
              <a:spLocks/>
            </p:cNvSpPr>
            <p:nvPr/>
          </p:nvSpPr>
          <p:spPr bwMode="auto">
            <a:xfrm>
              <a:off x="2544" y="1158"/>
              <a:ext cx="631" cy="772"/>
            </a:xfrm>
            <a:custGeom>
              <a:avLst/>
              <a:gdLst/>
              <a:ahLst/>
              <a:cxnLst>
                <a:cxn ang="0">
                  <a:pos x="97" y="0"/>
                </a:cxn>
                <a:cxn ang="0">
                  <a:pos x="77" y="3"/>
                </a:cxn>
                <a:cxn ang="0">
                  <a:pos x="59" y="13"/>
                </a:cxn>
                <a:cxn ang="0">
                  <a:pos x="43" y="28"/>
                </a:cxn>
                <a:cxn ang="0">
                  <a:pos x="29" y="49"/>
                </a:cxn>
                <a:cxn ang="0">
                  <a:pos x="17" y="76"/>
                </a:cxn>
                <a:cxn ang="0">
                  <a:pos x="8" y="105"/>
                </a:cxn>
                <a:cxn ang="0">
                  <a:pos x="2" y="138"/>
                </a:cxn>
                <a:cxn ang="0">
                  <a:pos x="0" y="172"/>
                </a:cxn>
                <a:cxn ang="0">
                  <a:pos x="0" y="1371"/>
                </a:cxn>
                <a:cxn ang="0">
                  <a:pos x="2" y="1405"/>
                </a:cxn>
                <a:cxn ang="0">
                  <a:pos x="8" y="1438"/>
                </a:cxn>
                <a:cxn ang="0">
                  <a:pos x="17" y="1467"/>
                </a:cxn>
                <a:cxn ang="0">
                  <a:pos x="29" y="1494"/>
                </a:cxn>
                <a:cxn ang="0">
                  <a:pos x="43" y="1515"/>
                </a:cxn>
                <a:cxn ang="0">
                  <a:pos x="59" y="1530"/>
                </a:cxn>
                <a:cxn ang="0">
                  <a:pos x="77" y="1540"/>
                </a:cxn>
                <a:cxn ang="0">
                  <a:pos x="97" y="1543"/>
                </a:cxn>
                <a:cxn ang="0">
                  <a:pos x="483" y="1543"/>
                </a:cxn>
                <a:cxn ang="0">
                  <a:pos x="502" y="1540"/>
                </a:cxn>
                <a:cxn ang="0">
                  <a:pos x="521" y="1530"/>
                </a:cxn>
                <a:cxn ang="0">
                  <a:pos x="537" y="1515"/>
                </a:cxn>
                <a:cxn ang="0">
                  <a:pos x="551" y="1494"/>
                </a:cxn>
                <a:cxn ang="0">
                  <a:pos x="563" y="1467"/>
                </a:cxn>
                <a:cxn ang="0">
                  <a:pos x="571" y="1438"/>
                </a:cxn>
                <a:cxn ang="0">
                  <a:pos x="576" y="1405"/>
                </a:cxn>
                <a:cxn ang="0">
                  <a:pos x="579" y="1371"/>
                </a:cxn>
                <a:cxn ang="0">
                  <a:pos x="579" y="172"/>
                </a:cxn>
                <a:cxn ang="0">
                  <a:pos x="576" y="138"/>
                </a:cxn>
                <a:cxn ang="0">
                  <a:pos x="571" y="105"/>
                </a:cxn>
                <a:cxn ang="0">
                  <a:pos x="563" y="76"/>
                </a:cxn>
                <a:cxn ang="0">
                  <a:pos x="551" y="49"/>
                </a:cxn>
                <a:cxn ang="0">
                  <a:pos x="537" y="28"/>
                </a:cxn>
                <a:cxn ang="0">
                  <a:pos x="521" y="13"/>
                </a:cxn>
                <a:cxn ang="0">
                  <a:pos x="502" y="3"/>
                </a:cxn>
                <a:cxn ang="0">
                  <a:pos x="483" y="0"/>
                </a:cxn>
                <a:cxn ang="0">
                  <a:pos x="97" y="0"/>
                </a:cxn>
              </a:cxnLst>
              <a:rect l="0" t="0" r="r" b="b"/>
              <a:pathLst>
                <a:path w="579" h="1543">
                  <a:moveTo>
                    <a:pt x="97" y="0"/>
                  </a:moveTo>
                  <a:lnTo>
                    <a:pt x="77" y="3"/>
                  </a:lnTo>
                  <a:lnTo>
                    <a:pt x="59" y="13"/>
                  </a:lnTo>
                  <a:lnTo>
                    <a:pt x="43" y="28"/>
                  </a:lnTo>
                  <a:lnTo>
                    <a:pt x="29" y="49"/>
                  </a:lnTo>
                  <a:lnTo>
                    <a:pt x="17" y="76"/>
                  </a:lnTo>
                  <a:lnTo>
                    <a:pt x="8" y="105"/>
                  </a:lnTo>
                  <a:lnTo>
                    <a:pt x="2" y="138"/>
                  </a:lnTo>
                  <a:lnTo>
                    <a:pt x="0" y="172"/>
                  </a:lnTo>
                  <a:lnTo>
                    <a:pt x="0" y="1371"/>
                  </a:lnTo>
                  <a:lnTo>
                    <a:pt x="2" y="1405"/>
                  </a:lnTo>
                  <a:lnTo>
                    <a:pt x="8" y="1438"/>
                  </a:lnTo>
                  <a:lnTo>
                    <a:pt x="17" y="1467"/>
                  </a:lnTo>
                  <a:lnTo>
                    <a:pt x="29" y="1494"/>
                  </a:lnTo>
                  <a:lnTo>
                    <a:pt x="43" y="1515"/>
                  </a:lnTo>
                  <a:lnTo>
                    <a:pt x="59" y="1530"/>
                  </a:lnTo>
                  <a:lnTo>
                    <a:pt x="77" y="1540"/>
                  </a:lnTo>
                  <a:lnTo>
                    <a:pt x="97" y="1543"/>
                  </a:lnTo>
                  <a:lnTo>
                    <a:pt x="483" y="1543"/>
                  </a:lnTo>
                  <a:lnTo>
                    <a:pt x="502" y="1540"/>
                  </a:lnTo>
                  <a:lnTo>
                    <a:pt x="521" y="1530"/>
                  </a:lnTo>
                  <a:lnTo>
                    <a:pt x="537" y="1515"/>
                  </a:lnTo>
                  <a:lnTo>
                    <a:pt x="551" y="1494"/>
                  </a:lnTo>
                  <a:lnTo>
                    <a:pt x="563" y="1467"/>
                  </a:lnTo>
                  <a:lnTo>
                    <a:pt x="571" y="1438"/>
                  </a:lnTo>
                  <a:lnTo>
                    <a:pt x="576" y="1405"/>
                  </a:lnTo>
                  <a:lnTo>
                    <a:pt x="579" y="1371"/>
                  </a:lnTo>
                  <a:lnTo>
                    <a:pt x="579" y="172"/>
                  </a:lnTo>
                  <a:lnTo>
                    <a:pt x="576" y="138"/>
                  </a:lnTo>
                  <a:lnTo>
                    <a:pt x="571" y="105"/>
                  </a:lnTo>
                  <a:lnTo>
                    <a:pt x="563" y="76"/>
                  </a:lnTo>
                  <a:lnTo>
                    <a:pt x="551" y="49"/>
                  </a:lnTo>
                  <a:lnTo>
                    <a:pt x="537" y="28"/>
                  </a:lnTo>
                  <a:lnTo>
                    <a:pt x="521" y="13"/>
                  </a:lnTo>
                  <a:lnTo>
                    <a:pt x="502" y="3"/>
                  </a:lnTo>
                  <a:lnTo>
                    <a:pt x="483" y="0"/>
                  </a:lnTo>
                  <a:lnTo>
                    <a:pt x="97" y="0"/>
                  </a:lnTo>
                  <a:close/>
                </a:path>
              </a:pathLst>
            </a:custGeom>
            <a:solidFill>
              <a:srgbClr val="FFFFFF"/>
            </a:solidFill>
            <a:ln w="42863">
              <a:solidFill>
                <a:srgbClr val="000000"/>
              </a:solidFill>
              <a:prstDash val="solid"/>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64" name="Freeform 12"/>
            <p:cNvSpPr>
              <a:spLocks/>
            </p:cNvSpPr>
            <p:nvPr/>
          </p:nvSpPr>
          <p:spPr bwMode="auto">
            <a:xfrm>
              <a:off x="3528" y="732"/>
              <a:ext cx="1301" cy="1648"/>
            </a:xfrm>
            <a:custGeom>
              <a:avLst/>
              <a:gdLst/>
              <a:ahLst/>
              <a:cxnLst>
                <a:cxn ang="0">
                  <a:pos x="194" y="2"/>
                </a:cxn>
                <a:cxn ang="0">
                  <a:pos x="152" y="17"/>
                </a:cxn>
                <a:cxn ang="0">
                  <a:pos x="114" y="46"/>
                </a:cxn>
                <a:cxn ang="0">
                  <a:pos x="78" y="88"/>
                </a:cxn>
                <a:cxn ang="0">
                  <a:pos x="49" y="140"/>
                </a:cxn>
                <a:cxn ang="0">
                  <a:pos x="25" y="203"/>
                </a:cxn>
                <a:cxn ang="0">
                  <a:pos x="9" y="273"/>
                </a:cxn>
                <a:cxn ang="0">
                  <a:pos x="1" y="347"/>
                </a:cxn>
                <a:cxn ang="0">
                  <a:pos x="0" y="2907"/>
                </a:cxn>
                <a:cxn ang="0">
                  <a:pos x="4" y="2986"/>
                </a:cxn>
                <a:cxn ang="0">
                  <a:pos x="17" y="3057"/>
                </a:cxn>
                <a:cxn ang="0">
                  <a:pos x="36" y="3124"/>
                </a:cxn>
                <a:cxn ang="0">
                  <a:pos x="63" y="3182"/>
                </a:cxn>
                <a:cxn ang="0">
                  <a:pos x="95" y="3228"/>
                </a:cxn>
                <a:cxn ang="0">
                  <a:pos x="132" y="3265"/>
                </a:cxn>
                <a:cxn ang="0">
                  <a:pos x="173" y="3288"/>
                </a:cxn>
                <a:cxn ang="0">
                  <a:pos x="217" y="3295"/>
                </a:cxn>
                <a:cxn ang="0">
                  <a:pos x="1106" y="3293"/>
                </a:cxn>
                <a:cxn ang="0">
                  <a:pos x="1148" y="3278"/>
                </a:cxn>
                <a:cxn ang="0">
                  <a:pos x="1188" y="3249"/>
                </a:cxn>
                <a:cxn ang="0">
                  <a:pos x="1222" y="3207"/>
                </a:cxn>
                <a:cxn ang="0">
                  <a:pos x="1251" y="3153"/>
                </a:cxn>
                <a:cxn ang="0">
                  <a:pos x="1275" y="3092"/>
                </a:cxn>
                <a:cxn ang="0">
                  <a:pos x="1291" y="3023"/>
                </a:cxn>
                <a:cxn ang="0">
                  <a:pos x="1299" y="2948"/>
                </a:cxn>
                <a:cxn ang="0">
                  <a:pos x="1301" y="388"/>
                </a:cxn>
                <a:cxn ang="0">
                  <a:pos x="1296" y="309"/>
                </a:cxn>
                <a:cxn ang="0">
                  <a:pos x="1283" y="236"/>
                </a:cxn>
                <a:cxn ang="0">
                  <a:pos x="1264" y="171"/>
                </a:cxn>
                <a:cxn ang="0">
                  <a:pos x="1237" y="113"/>
                </a:cxn>
                <a:cxn ang="0">
                  <a:pos x="1205" y="65"/>
                </a:cxn>
                <a:cxn ang="0">
                  <a:pos x="1169" y="31"/>
                </a:cxn>
                <a:cxn ang="0">
                  <a:pos x="1128" y="8"/>
                </a:cxn>
                <a:cxn ang="0">
                  <a:pos x="1084" y="0"/>
                </a:cxn>
              </a:cxnLst>
              <a:rect l="0" t="0" r="r" b="b"/>
              <a:pathLst>
                <a:path w="1301" h="3295">
                  <a:moveTo>
                    <a:pt x="217" y="0"/>
                  </a:moveTo>
                  <a:lnTo>
                    <a:pt x="194" y="2"/>
                  </a:lnTo>
                  <a:lnTo>
                    <a:pt x="173" y="8"/>
                  </a:lnTo>
                  <a:lnTo>
                    <a:pt x="152" y="17"/>
                  </a:lnTo>
                  <a:lnTo>
                    <a:pt x="132" y="31"/>
                  </a:lnTo>
                  <a:lnTo>
                    <a:pt x="114" y="46"/>
                  </a:lnTo>
                  <a:lnTo>
                    <a:pt x="95" y="65"/>
                  </a:lnTo>
                  <a:lnTo>
                    <a:pt x="78" y="88"/>
                  </a:lnTo>
                  <a:lnTo>
                    <a:pt x="63" y="113"/>
                  </a:lnTo>
                  <a:lnTo>
                    <a:pt x="49" y="140"/>
                  </a:lnTo>
                  <a:lnTo>
                    <a:pt x="36" y="171"/>
                  </a:lnTo>
                  <a:lnTo>
                    <a:pt x="25" y="203"/>
                  </a:lnTo>
                  <a:lnTo>
                    <a:pt x="17" y="236"/>
                  </a:lnTo>
                  <a:lnTo>
                    <a:pt x="9" y="273"/>
                  </a:lnTo>
                  <a:lnTo>
                    <a:pt x="4" y="309"/>
                  </a:lnTo>
                  <a:lnTo>
                    <a:pt x="1" y="347"/>
                  </a:lnTo>
                  <a:lnTo>
                    <a:pt x="0" y="388"/>
                  </a:lnTo>
                  <a:lnTo>
                    <a:pt x="0" y="2907"/>
                  </a:lnTo>
                  <a:lnTo>
                    <a:pt x="1" y="2948"/>
                  </a:lnTo>
                  <a:lnTo>
                    <a:pt x="4" y="2986"/>
                  </a:lnTo>
                  <a:lnTo>
                    <a:pt x="9" y="3023"/>
                  </a:lnTo>
                  <a:lnTo>
                    <a:pt x="17" y="3057"/>
                  </a:lnTo>
                  <a:lnTo>
                    <a:pt x="25" y="3092"/>
                  </a:lnTo>
                  <a:lnTo>
                    <a:pt x="36" y="3124"/>
                  </a:lnTo>
                  <a:lnTo>
                    <a:pt x="49" y="3153"/>
                  </a:lnTo>
                  <a:lnTo>
                    <a:pt x="63" y="3182"/>
                  </a:lnTo>
                  <a:lnTo>
                    <a:pt x="78" y="3207"/>
                  </a:lnTo>
                  <a:lnTo>
                    <a:pt x="95" y="3228"/>
                  </a:lnTo>
                  <a:lnTo>
                    <a:pt x="114" y="3249"/>
                  </a:lnTo>
                  <a:lnTo>
                    <a:pt x="132" y="3265"/>
                  </a:lnTo>
                  <a:lnTo>
                    <a:pt x="152" y="3278"/>
                  </a:lnTo>
                  <a:lnTo>
                    <a:pt x="173" y="3288"/>
                  </a:lnTo>
                  <a:lnTo>
                    <a:pt x="194" y="3293"/>
                  </a:lnTo>
                  <a:lnTo>
                    <a:pt x="217" y="3295"/>
                  </a:lnTo>
                  <a:lnTo>
                    <a:pt x="1084" y="3295"/>
                  </a:lnTo>
                  <a:lnTo>
                    <a:pt x="1106" y="3293"/>
                  </a:lnTo>
                  <a:lnTo>
                    <a:pt x="1128" y="3288"/>
                  </a:lnTo>
                  <a:lnTo>
                    <a:pt x="1148" y="3278"/>
                  </a:lnTo>
                  <a:lnTo>
                    <a:pt x="1169" y="3265"/>
                  </a:lnTo>
                  <a:lnTo>
                    <a:pt x="1188" y="3249"/>
                  </a:lnTo>
                  <a:lnTo>
                    <a:pt x="1205" y="3228"/>
                  </a:lnTo>
                  <a:lnTo>
                    <a:pt x="1222" y="3207"/>
                  </a:lnTo>
                  <a:lnTo>
                    <a:pt x="1237" y="3182"/>
                  </a:lnTo>
                  <a:lnTo>
                    <a:pt x="1251" y="3153"/>
                  </a:lnTo>
                  <a:lnTo>
                    <a:pt x="1264" y="3124"/>
                  </a:lnTo>
                  <a:lnTo>
                    <a:pt x="1275" y="3092"/>
                  </a:lnTo>
                  <a:lnTo>
                    <a:pt x="1283" y="3057"/>
                  </a:lnTo>
                  <a:lnTo>
                    <a:pt x="1291" y="3023"/>
                  </a:lnTo>
                  <a:lnTo>
                    <a:pt x="1296" y="2986"/>
                  </a:lnTo>
                  <a:lnTo>
                    <a:pt x="1299" y="2948"/>
                  </a:lnTo>
                  <a:lnTo>
                    <a:pt x="1301" y="2907"/>
                  </a:lnTo>
                  <a:lnTo>
                    <a:pt x="1301" y="388"/>
                  </a:lnTo>
                  <a:lnTo>
                    <a:pt x="1299" y="347"/>
                  </a:lnTo>
                  <a:lnTo>
                    <a:pt x="1296" y="309"/>
                  </a:lnTo>
                  <a:lnTo>
                    <a:pt x="1291" y="273"/>
                  </a:lnTo>
                  <a:lnTo>
                    <a:pt x="1283" y="236"/>
                  </a:lnTo>
                  <a:lnTo>
                    <a:pt x="1275" y="203"/>
                  </a:lnTo>
                  <a:lnTo>
                    <a:pt x="1264" y="171"/>
                  </a:lnTo>
                  <a:lnTo>
                    <a:pt x="1251" y="140"/>
                  </a:lnTo>
                  <a:lnTo>
                    <a:pt x="1237" y="113"/>
                  </a:lnTo>
                  <a:lnTo>
                    <a:pt x="1222" y="88"/>
                  </a:lnTo>
                  <a:lnTo>
                    <a:pt x="1205" y="65"/>
                  </a:lnTo>
                  <a:lnTo>
                    <a:pt x="1188" y="46"/>
                  </a:lnTo>
                  <a:lnTo>
                    <a:pt x="1169" y="31"/>
                  </a:lnTo>
                  <a:lnTo>
                    <a:pt x="1148" y="17"/>
                  </a:lnTo>
                  <a:lnTo>
                    <a:pt x="1128" y="8"/>
                  </a:lnTo>
                  <a:lnTo>
                    <a:pt x="1106" y="2"/>
                  </a:lnTo>
                  <a:lnTo>
                    <a:pt x="1084" y="0"/>
                  </a:lnTo>
                  <a:lnTo>
                    <a:pt x="217" y="0"/>
                  </a:lnTo>
                  <a:close/>
                </a:path>
              </a:pathLst>
            </a:custGeom>
            <a:solidFill>
              <a:srgbClr val="FFFFFF"/>
            </a:solidFill>
            <a:ln w="42863">
              <a:solidFill>
                <a:srgbClr val="000000"/>
              </a:solidFill>
              <a:prstDash val="solid"/>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65" name="Rectangle 13"/>
            <p:cNvSpPr>
              <a:spLocks noChangeArrowheads="1"/>
            </p:cNvSpPr>
            <p:nvPr/>
          </p:nvSpPr>
          <p:spPr bwMode="auto">
            <a:xfrm>
              <a:off x="4057" y="785"/>
              <a:ext cx="390" cy="115"/>
            </a:xfrm>
            <a:prstGeom prst="rect">
              <a:avLst/>
            </a:prstGeom>
            <a:noFill/>
            <a:ln w="9525">
              <a:noFill/>
              <a:miter lim="800000"/>
              <a:headEnd/>
              <a:tailEnd/>
            </a:ln>
          </p:spPr>
          <p:txBody>
            <a:bodyPr wrap="none" lIns="0" tIns="0" rIns="0" bIns="0">
              <a:spAutoFit/>
            </a:bodyPr>
            <a:lstStyle/>
            <a:p>
              <a:pPr algn="r" eaLnBrk="0" fontAlgn="base" hangingPunct="0">
                <a:spcBef>
                  <a:spcPct val="0"/>
                </a:spcBef>
                <a:spcAft>
                  <a:spcPct val="0"/>
                </a:spcAft>
              </a:pPr>
              <a:r>
                <a:rPr lang="en-US" sz="1200">
                  <a:solidFill>
                    <a:srgbClr val="063DE8"/>
                  </a:solidFill>
                </a:rPr>
                <a:t>Behaviors</a:t>
              </a:r>
              <a:endParaRPr lang="en-US" sz="2000">
                <a:solidFill>
                  <a:srgbClr val="063DE8"/>
                </a:solidFill>
              </a:endParaRPr>
            </a:p>
          </p:txBody>
        </p:sp>
        <p:sp>
          <p:nvSpPr>
            <p:cNvPr id="279566" name="Freeform 14"/>
            <p:cNvSpPr>
              <a:spLocks/>
            </p:cNvSpPr>
            <p:nvPr/>
          </p:nvSpPr>
          <p:spPr bwMode="auto">
            <a:xfrm>
              <a:off x="3602" y="937"/>
              <a:ext cx="1160" cy="181"/>
            </a:xfrm>
            <a:custGeom>
              <a:avLst/>
              <a:gdLst/>
              <a:ahLst/>
              <a:cxnLst>
                <a:cxn ang="0">
                  <a:pos x="33" y="0"/>
                </a:cxn>
                <a:cxn ang="0">
                  <a:pos x="27" y="2"/>
                </a:cxn>
                <a:cxn ang="0">
                  <a:pos x="20" y="4"/>
                </a:cxn>
                <a:cxn ang="0">
                  <a:pos x="15" y="9"/>
                </a:cxn>
                <a:cxn ang="0">
                  <a:pos x="9" y="17"/>
                </a:cxn>
                <a:cxn ang="0">
                  <a:pos x="5" y="27"/>
                </a:cxn>
                <a:cxn ang="0">
                  <a:pos x="2" y="36"/>
                </a:cxn>
                <a:cxn ang="0">
                  <a:pos x="1" y="48"/>
                </a:cxn>
                <a:cxn ang="0">
                  <a:pos x="0" y="59"/>
                </a:cxn>
                <a:cxn ang="0">
                  <a:pos x="0" y="301"/>
                </a:cxn>
                <a:cxn ang="0">
                  <a:pos x="1" y="313"/>
                </a:cxn>
                <a:cxn ang="0">
                  <a:pos x="2" y="324"/>
                </a:cxn>
                <a:cxn ang="0">
                  <a:pos x="5" y="334"/>
                </a:cxn>
                <a:cxn ang="0">
                  <a:pos x="9" y="344"/>
                </a:cxn>
                <a:cxn ang="0">
                  <a:pos x="15" y="351"/>
                </a:cxn>
                <a:cxn ang="0">
                  <a:pos x="20" y="357"/>
                </a:cxn>
                <a:cxn ang="0">
                  <a:pos x="27" y="359"/>
                </a:cxn>
                <a:cxn ang="0">
                  <a:pos x="33" y="361"/>
                </a:cxn>
                <a:cxn ang="0">
                  <a:pos x="1127" y="361"/>
                </a:cxn>
                <a:cxn ang="0">
                  <a:pos x="1133" y="359"/>
                </a:cxn>
                <a:cxn ang="0">
                  <a:pos x="1140" y="357"/>
                </a:cxn>
                <a:cxn ang="0">
                  <a:pos x="1145" y="351"/>
                </a:cxn>
                <a:cxn ang="0">
                  <a:pos x="1150" y="344"/>
                </a:cxn>
                <a:cxn ang="0">
                  <a:pos x="1155" y="334"/>
                </a:cxn>
                <a:cxn ang="0">
                  <a:pos x="1158" y="324"/>
                </a:cxn>
                <a:cxn ang="0">
                  <a:pos x="1159" y="313"/>
                </a:cxn>
                <a:cxn ang="0">
                  <a:pos x="1160" y="301"/>
                </a:cxn>
                <a:cxn ang="0">
                  <a:pos x="1160" y="59"/>
                </a:cxn>
                <a:cxn ang="0">
                  <a:pos x="1159" y="48"/>
                </a:cxn>
                <a:cxn ang="0">
                  <a:pos x="1158" y="36"/>
                </a:cxn>
                <a:cxn ang="0">
                  <a:pos x="1155" y="27"/>
                </a:cxn>
                <a:cxn ang="0">
                  <a:pos x="1150" y="17"/>
                </a:cxn>
                <a:cxn ang="0">
                  <a:pos x="1145" y="9"/>
                </a:cxn>
                <a:cxn ang="0">
                  <a:pos x="1140" y="4"/>
                </a:cxn>
                <a:cxn ang="0">
                  <a:pos x="1133" y="2"/>
                </a:cxn>
                <a:cxn ang="0">
                  <a:pos x="1127" y="0"/>
                </a:cxn>
                <a:cxn ang="0">
                  <a:pos x="33" y="0"/>
                </a:cxn>
              </a:cxnLst>
              <a:rect l="0" t="0" r="r" b="b"/>
              <a:pathLst>
                <a:path w="1160" h="361">
                  <a:moveTo>
                    <a:pt x="33" y="0"/>
                  </a:moveTo>
                  <a:lnTo>
                    <a:pt x="27" y="2"/>
                  </a:lnTo>
                  <a:lnTo>
                    <a:pt x="20" y="4"/>
                  </a:lnTo>
                  <a:lnTo>
                    <a:pt x="15" y="9"/>
                  </a:lnTo>
                  <a:lnTo>
                    <a:pt x="9" y="17"/>
                  </a:lnTo>
                  <a:lnTo>
                    <a:pt x="5" y="27"/>
                  </a:lnTo>
                  <a:lnTo>
                    <a:pt x="2" y="36"/>
                  </a:lnTo>
                  <a:lnTo>
                    <a:pt x="1" y="48"/>
                  </a:lnTo>
                  <a:lnTo>
                    <a:pt x="0" y="59"/>
                  </a:lnTo>
                  <a:lnTo>
                    <a:pt x="0" y="301"/>
                  </a:lnTo>
                  <a:lnTo>
                    <a:pt x="1" y="313"/>
                  </a:lnTo>
                  <a:lnTo>
                    <a:pt x="2" y="324"/>
                  </a:lnTo>
                  <a:lnTo>
                    <a:pt x="5" y="334"/>
                  </a:lnTo>
                  <a:lnTo>
                    <a:pt x="9" y="344"/>
                  </a:lnTo>
                  <a:lnTo>
                    <a:pt x="15" y="351"/>
                  </a:lnTo>
                  <a:lnTo>
                    <a:pt x="20" y="357"/>
                  </a:lnTo>
                  <a:lnTo>
                    <a:pt x="27" y="359"/>
                  </a:lnTo>
                  <a:lnTo>
                    <a:pt x="33" y="361"/>
                  </a:lnTo>
                  <a:lnTo>
                    <a:pt x="1127" y="361"/>
                  </a:lnTo>
                  <a:lnTo>
                    <a:pt x="1133" y="359"/>
                  </a:lnTo>
                  <a:lnTo>
                    <a:pt x="1140" y="357"/>
                  </a:lnTo>
                  <a:lnTo>
                    <a:pt x="1145" y="351"/>
                  </a:lnTo>
                  <a:lnTo>
                    <a:pt x="1150" y="344"/>
                  </a:lnTo>
                  <a:lnTo>
                    <a:pt x="1155" y="334"/>
                  </a:lnTo>
                  <a:lnTo>
                    <a:pt x="1158" y="324"/>
                  </a:lnTo>
                  <a:lnTo>
                    <a:pt x="1159" y="313"/>
                  </a:lnTo>
                  <a:lnTo>
                    <a:pt x="1160" y="301"/>
                  </a:lnTo>
                  <a:lnTo>
                    <a:pt x="1160" y="59"/>
                  </a:lnTo>
                  <a:lnTo>
                    <a:pt x="1159" y="48"/>
                  </a:lnTo>
                  <a:lnTo>
                    <a:pt x="1158" y="36"/>
                  </a:lnTo>
                  <a:lnTo>
                    <a:pt x="1155" y="27"/>
                  </a:lnTo>
                  <a:lnTo>
                    <a:pt x="1150" y="17"/>
                  </a:lnTo>
                  <a:lnTo>
                    <a:pt x="1145" y="9"/>
                  </a:lnTo>
                  <a:lnTo>
                    <a:pt x="1140" y="4"/>
                  </a:lnTo>
                  <a:lnTo>
                    <a:pt x="1133" y="2"/>
                  </a:lnTo>
                  <a:lnTo>
                    <a:pt x="1127" y="0"/>
                  </a:lnTo>
                  <a:lnTo>
                    <a:pt x="33" y="0"/>
                  </a:lnTo>
                  <a:close/>
                </a:path>
              </a:pathLst>
            </a:custGeom>
            <a:solidFill>
              <a:srgbClr val="FFFFFF"/>
            </a:solidFill>
            <a:ln w="20638">
              <a:solidFill>
                <a:srgbClr val="000000"/>
              </a:solidFill>
              <a:prstDash val="solid"/>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67" name="Rectangle 15"/>
            <p:cNvSpPr>
              <a:spLocks noChangeArrowheads="1"/>
            </p:cNvSpPr>
            <p:nvPr/>
          </p:nvSpPr>
          <p:spPr bwMode="auto">
            <a:xfrm>
              <a:off x="4098" y="977"/>
              <a:ext cx="251" cy="115"/>
            </a:xfrm>
            <a:prstGeom prst="rect">
              <a:avLst/>
            </a:prstGeom>
            <a:noFill/>
            <a:ln w="9525">
              <a:noFill/>
              <a:miter lim="800000"/>
              <a:headEnd/>
              <a:tailEnd/>
            </a:ln>
          </p:spPr>
          <p:txBody>
            <a:bodyPr wrap="none" lIns="0" tIns="0" rIns="0" bIns="0">
              <a:spAutoFit/>
            </a:bodyPr>
            <a:lstStyle/>
            <a:p>
              <a:pPr algn="r" eaLnBrk="0" fontAlgn="base" hangingPunct="0">
                <a:spcBef>
                  <a:spcPct val="0"/>
                </a:spcBef>
                <a:spcAft>
                  <a:spcPct val="0"/>
                </a:spcAft>
              </a:pPr>
              <a:r>
                <a:rPr lang="en-US" sz="1200">
                  <a:solidFill>
                    <a:srgbClr val="063DE8"/>
                  </a:solidFill>
                </a:rPr>
                <a:t>Ignore</a:t>
              </a:r>
            </a:p>
          </p:txBody>
        </p:sp>
        <p:sp>
          <p:nvSpPr>
            <p:cNvPr id="279568" name="Freeform 16"/>
            <p:cNvSpPr>
              <a:spLocks/>
            </p:cNvSpPr>
            <p:nvPr/>
          </p:nvSpPr>
          <p:spPr bwMode="auto">
            <a:xfrm>
              <a:off x="3603" y="1168"/>
              <a:ext cx="1160" cy="171"/>
            </a:xfrm>
            <a:custGeom>
              <a:avLst/>
              <a:gdLst/>
              <a:ahLst/>
              <a:cxnLst>
                <a:cxn ang="0">
                  <a:pos x="31" y="0"/>
                </a:cxn>
                <a:cxn ang="0">
                  <a:pos x="25" y="2"/>
                </a:cxn>
                <a:cxn ang="0">
                  <a:pos x="19" y="4"/>
                </a:cxn>
                <a:cxn ang="0">
                  <a:pos x="14" y="9"/>
                </a:cxn>
                <a:cxn ang="0">
                  <a:pos x="10" y="17"/>
                </a:cxn>
                <a:cxn ang="0">
                  <a:pos x="2" y="34"/>
                </a:cxn>
                <a:cxn ang="0">
                  <a:pos x="1" y="46"/>
                </a:cxn>
                <a:cxn ang="0">
                  <a:pos x="0" y="57"/>
                </a:cxn>
                <a:cxn ang="0">
                  <a:pos x="0" y="284"/>
                </a:cxn>
                <a:cxn ang="0">
                  <a:pos x="1" y="295"/>
                </a:cxn>
                <a:cxn ang="0">
                  <a:pos x="2" y="307"/>
                </a:cxn>
                <a:cxn ang="0">
                  <a:pos x="10" y="324"/>
                </a:cxn>
                <a:cxn ang="0">
                  <a:pos x="14" y="332"/>
                </a:cxn>
                <a:cxn ang="0">
                  <a:pos x="19" y="338"/>
                </a:cxn>
                <a:cxn ang="0">
                  <a:pos x="25" y="340"/>
                </a:cxn>
                <a:cxn ang="0">
                  <a:pos x="31" y="342"/>
                </a:cxn>
                <a:cxn ang="0">
                  <a:pos x="1128" y="342"/>
                </a:cxn>
                <a:cxn ang="0">
                  <a:pos x="1134" y="340"/>
                </a:cxn>
                <a:cxn ang="0">
                  <a:pos x="1140" y="338"/>
                </a:cxn>
                <a:cxn ang="0">
                  <a:pos x="1146" y="332"/>
                </a:cxn>
                <a:cxn ang="0">
                  <a:pos x="1150" y="324"/>
                </a:cxn>
                <a:cxn ang="0">
                  <a:pos x="1155" y="317"/>
                </a:cxn>
                <a:cxn ang="0">
                  <a:pos x="1158" y="307"/>
                </a:cxn>
                <a:cxn ang="0">
                  <a:pos x="1159" y="295"/>
                </a:cxn>
                <a:cxn ang="0">
                  <a:pos x="1160" y="284"/>
                </a:cxn>
                <a:cxn ang="0">
                  <a:pos x="1160" y="57"/>
                </a:cxn>
                <a:cxn ang="0">
                  <a:pos x="1159" y="46"/>
                </a:cxn>
                <a:cxn ang="0">
                  <a:pos x="1158" y="34"/>
                </a:cxn>
                <a:cxn ang="0">
                  <a:pos x="1155" y="25"/>
                </a:cxn>
                <a:cxn ang="0">
                  <a:pos x="1150" y="17"/>
                </a:cxn>
                <a:cxn ang="0">
                  <a:pos x="1146" y="9"/>
                </a:cxn>
                <a:cxn ang="0">
                  <a:pos x="1140" y="4"/>
                </a:cxn>
                <a:cxn ang="0">
                  <a:pos x="1134" y="2"/>
                </a:cxn>
                <a:cxn ang="0">
                  <a:pos x="1128" y="0"/>
                </a:cxn>
                <a:cxn ang="0">
                  <a:pos x="31" y="0"/>
                </a:cxn>
              </a:cxnLst>
              <a:rect l="0" t="0" r="r" b="b"/>
              <a:pathLst>
                <a:path w="1160" h="342">
                  <a:moveTo>
                    <a:pt x="31" y="0"/>
                  </a:moveTo>
                  <a:lnTo>
                    <a:pt x="25" y="2"/>
                  </a:lnTo>
                  <a:lnTo>
                    <a:pt x="19" y="4"/>
                  </a:lnTo>
                  <a:lnTo>
                    <a:pt x="14" y="9"/>
                  </a:lnTo>
                  <a:lnTo>
                    <a:pt x="10" y="17"/>
                  </a:lnTo>
                  <a:lnTo>
                    <a:pt x="2" y="34"/>
                  </a:lnTo>
                  <a:lnTo>
                    <a:pt x="1" y="46"/>
                  </a:lnTo>
                  <a:lnTo>
                    <a:pt x="0" y="57"/>
                  </a:lnTo>
                  <a:lnTo>
                    <a:pt x="0" y="284"/>
                  </a:lnTo>
                  <a:lnTo>
                    <a:pt x="1" y="295"/>
                  </a:lnTo>
                  <a:lnTo>
                    <a:pt x="2" y="307"/>
                  </a:lnTo>
                  <a:lnTo>
                    <a:pt x="10" y="324"/>
                  </a:lnTo>
                  <a:lnTo>
                    <a:pt x="14" y="332"/>
                  </a:lnTo>
                  <a:lnTo>
                    <a:pt x="19" y="338"/>
                  </a:lnTo>
                  <a:lnTo>
                    <a:pt x="25" y="340"/>
                  </a:lnTo>
                  <a:lnTo>
                    <a:pt x="31" y="342"/>
                  </a:lnTo>
                  <a:lnTo>
                    <a:pt x="1128" y="342"/>
                  </a:lnTo>
                  <a:lnTo>
                    <a:pt x="1134" y="340"/>
                  </a:lnTo>
                  <a:lnTo>
                    <a:pt x="1140" y="338"/>
                  </a:lnTo>
                  <a:lnTo>
                    <a:pt x="1146" y="332"/>
                  </a:lnTo>
                  <a:lnTo>
                    <a:pt x="1150" y="324"/>
                  </a:lnTo>
                  <a:lnTo>
                    <a:pt x="1155" y="317"/>
                  </a:lnTo>
                  <a:lnTo>
                    <a:pt x="1158" y="307"/>
                  </a:lnTo>
                  <a:lnTo>
                    <a:pt x="1159" y="295"/>
                  </a:lnTo>
                  <a:lnTo>
                    <a:pt x="1160" y="284"/>
                  </a:lnTo>
                  <a:lnTo>
                    <a:pt x="1160" y="57"/>
                  </a:lnTo>
                  <a:lnTo>
                    <a:pt x="1159" y="46"/>
                  </a:lnTo>
                  <a:lnTo>
                    <a:pt x="1158" y="34"/>
                  </a:lnTo>
                  <a:lnTo>
                    <a:pt x="1155" y="25"/>
                  </a:lnTo>
                  <a:lnTo>
                    <a:pt x="1150" y="17"/>
                  </a:lnTo>
                  <a:lnTo>
                    <a:pt x="1146" y="9"/>
                  </a:lnTo>
                  <a:lnTo>
                    <a:pt x="1140" y="4"/>
                  </a:lnTo>
                  <a:lnTo>
                    <a:pt x="1134" y="2"/>
                  </a:lnTo>
                  <a:lnTo>
                    <a:pt x="1128" y="0"/>
                  </a:lnTo>
                  <a:lnTo>
                    <a:pt x="31" y="0"/>
                  </a:lnTo>
                  <a:close/>
                </a:path>
              </a:pathLst>
            </a:custGeom>
            <a:solidFill>
              <a:srgbClr val="FFFFFF"/>
            </a:solidFill>
            <a:ln w="20638">
              <a:solidFill>
                <a:srgbClr val="000000"/>
              </a:solidFill>
              <a:prstDash val="solid"/>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69" name="Rectangle 17"/>
            <p:cNvSpPr>
              <a:spLocks noChangeArrowheads="1"/>
            </p:cNvSpPr>
            <p:nvPr/>
          </p:nvSpPr>
          <p:spPr bwMode="auto">
            <a:xfrm>
              <a:off x="4064" y="1205"/>
              <a:ext cx="352" cy="115"/>
            </a:xfrm>
            <a:prstGeom prst="rect">
              <a:avLst/>
            </a:prstGeom>
            <a:noFill/>
            <a:ln w="9525">
              <a:noFill/>
              <a:miter lim="800000"/>
              <a:headEnd/>
              <a:tailEnd/>
            </a:ln>
          </p:spPr>
          <p:txBody>
            <a:bodyPr wrap="none" lIns="0" tIns="0" rIns="0" bIns="0">
              <a:spAutoFit/>
            </a:bodyPr>
            <a:lstStyle/>
            <a:p>
              <a:pPr algn="r" eaLnBrk="0" fontAlgn="base" hangingPunct="0">
                <a:spcBef>
                  <a:spcPct val="0"/>
                </a:spcBef>
                <a:spcAft>
                  <a:spcPct val="0"/>
                </a:spcAft>
              </a:pPr>
              <a:r>
                <a:rPr lang="en-US" sz="1200">
                  <a:solidFill>
                    <a:srgbClr val="063DE8"/>
                  </a:solidFill>
                </a:rPr>
                <a:t>Postpone</a:t>
              </a:r>
            </a:p>
          </p:txBody>
        </p:sp>
        <p:sp>
          <p:nvSpPr>
            <p:cNvPr id="279570" name="Freeform 18"/>
            <p:cNvSpPr>
              <a:spLocks/>
            </p:cNvSpPr>
            <p:nvPr/>
          </p:nvSpPr>
          <p:spPr bwMode="auto">
            <a:xfrm>
              <a:off x="3600" y="1457"/>
              <a:ext cx="1144" cy="905"/>
            </a:xfrm>
            <a:custGeom>
              <a:avLst/>
              <a:gdLst/>
              <a:ahLst/>
              <a:cxnLst>
                <a:cxn ang="0">
                  <a:pos x="152" y="2"/>
                </a:cxn>
                <a:cxn ang="0">
                  <a:pos x="119" y="14"/>
                </a:cxn>
                <a:cxn ang="0">
                  <a:pos x="89" y="37"/>
                </a:cxn>
                <a:cxn ang="0">
                  <a:pos x="61" y="70"/>
                </a:cxn>
                <a:cxn ang="0">
                  <a:pos x="39" y="110"/>
                </a:cxn>
                <a:cxn ang="0">
                  <a:pos x="21" y="158"/>
                </a:cxn>
                <a:cxn ang="0">
                  <a:pos x="8" y="212"/>
                </a:cxn>
                <a:cxn ang="0">
                  <a:pos x="1" y="271"/>
                </a:cxn>
                <a:cxn ang="0">
                  <a:pos x="0" y="1508"/>
                </a:cxn>
                <a:cxn ang="0">
                  <a:pos x="4" y="1569"/>
                </a:cxn>
                <a:cxn ang="0">
                  <a:pos x="13" y="1625"/>
                </a:cxn>
                <a:cxn ang="0">
                  <a:pos x="29" y="1677"/>
                </a:cxn>
                <a:cxn ang="0">
                  <a:pos x="50" y="1721"/>
                </a:cxn>
                <a:cxn ang="0">
                  <a:pos x="75" y="1758"/>
                </a:cxn>
                <a:cxn ang="0">
                  <a:pos x="103" y="1786"/>
                </a:cxn>
                <a:cxn ang="0">
                  <a:pos x="136" y="1804"/>
                </a:cxn>
                <a:cxn ang="0">
                  <a:pos x="169" y="1809"/>
                </a:cxn>
                <a:cxn ang="0">
                  <a:pos x="993" y="1808"/>
                </a:cxn>
                <a:cxn ang="0">
                  <a:pos x="1026" y="1796"/>
                </a:cxn>
                <a:cxn ang="0">
                  <a:pos x="1056" y="1773"/>
                </a:cxn>
                <a:cxn ang="0">
                  <a:pos x="1083" y="1740"/>
                </a:cxn>
                <a:cxn ang="0">
                  <a:pos x="1106" y="1700"/>
                </a:cxn>
                <a:cxn ang="0">
                  <a:pos x="1124" y="1652"/>
                </a:cxn>
                <a:cxn ang="0">
                  <a:pos x="1137" y="1598"/>
                </a:cxn>
                <a:cxn ang="0">
                  <a:pos x="1143" y="1539"/>
                </a:cxn>
                <a:cxn ang="0">
                  <a:pos x="1144" y="302"/>
                </a:cxn>
                <a:cxn ang="0">
                  <a:pos x="1141" y="240"/>
                </a:cxn>
                <a:cxn ang="0">
                  <a:pos x="1132" y="185"/>
                </a:cxn>
                <a:cxn ang="0">
                  <a:pos x="1115" y="133"/>
                </a:cxn>
                <a:cxn ang="0">
                  <a:pos x="1095" y="89"/>
                </a:cxn>
                <a:cxn ang="0">
                  <a:pos x="1070" y="52"/>
                </a:cxn>
                <a:cxn ang="0">
                  <a:pos x="1041" y="23"/>
                </a:cxn>
                <a:cxn ang="0">
                  <a:pos x="1010" y="6"/>
                </a:cxn>
                <a:cxn ang="0">
                  <a:pos x="976" y="0"/>
                </a:cxn>
              </a:cxnLst>
              <a:rect l="0" t="0" r="r" b="b"/>
              <a:pathLst>
                <a:path w="1144" h="1809">
                  <a:moveTo>
                    <a:pt x="169" y="0"/>
                  </a:moveTo>
                  <a:lnTo>
                    <a:pt x="152" y="2"/>
                  </a:lnTo>
                  <a:lnTo>
                    <a:pt x="136" y="6"/>
                  </a:lnTo>
                  <a:lnTo>
                    <a:pt x="119" y="14"/>
                  </a:lnTo>
                  <a:lnTo>
                    <a:pt x="103" y="23"/>
                  </a:lnTo>
                  <a:lnTo>
                    <a:pt x="89" y="37"/>
                  </a:lnTo>
                  <a:lnTo>
                    <a:pt x="75" y="52"/>
                  </a:lnTo>
                  <a:lnTo>
                    <a:pt x="61" y="70"/>
                  </a:lnTo>
                  <a:lnTo>
                    <a:pt x="50" y="89"/>
                  </a:lnTo>
                  <a:lnTo>
                    <a:pt x="39" y="110"/>
                  </a:lnTo>
                  <a:lnTo>
                    <a:pt x="29" y="133"/>
                  </a:lnTo>
                  <a:lnTo>
                    <a:pt x="21" y="158"/>
                  </a:lnTo>
                  <a:lnTo>
                    <a:pt x="13" y="185"/>
                  </a:lnTo>
                  <a:lnTo>
                    <a:pt x="8" y="212"/>
                  </a:lnTo>
                  <a:lnTo>
                    <a:pt x="4" y="240"/>
                  </a:lnTo>
                  <a:lnTo>
                    <a:pt x="1" y="271"/>
                  </a:lnTo>
                  <a:lnTo>
                    <a:pt x="0" y="302"/>
                  </a:lnTo>
                  <a:lnTo>
                    <a:pt x="0" y="1508"/>
                  </a:lnTo>
                  <a:lnTo>
                    <a:pt x="1" y="1539"/>
                  </a:lnTo>
                  <a:lnTo>
                    <a:pt x="4" y="1569"/>
                  </a:lnTo>
                  <a:lnTo>
                    <a:pt x="8" y="1598"/>
                  </a:lnTo>
                  <a:lnTo>
                    <a:pt x="13" y="1625"/>
                  </a:lnTo>
                  <a:lnTo>
                    <a:pt x="21" y="1652"/>
                  </a:lnTo>
                  <a:lnTo>
                    <a:pt x="29" y="1677"/>
                  </a:lnTo>
                  <a:lnTo>
                    <a:pt x="39" y="1700"/>
                  </a:lnTo>
                  <a:lnTo>
                    <a:pt x="50" y="1721"/>
                  </a:lnTo>
                  <a:lnTo>
                    <a:pt x="61" y="1740"/>
                  </a:lnTo>
                  <a:lnTo>
                    <a:pt x="75" y="1758"/>
                  </a:lnTo>
                  <a:lnTo>
                    <a:pt x="89" y="1773"/>
                  </a:lnTo>
                  <a:lnTo>
                    <a:pt x="103" y="1786"/>
                  </a:lnTo>
                  <a:lnTo>
                    <a:pt x="119" y="1796"/>
                  </a:lnTo>
                  <a:lnTo>
                    <a:pt x="136" y="1804"/>
                  </a:lnTo>
                  <a:lnTo>
                    <a:pt x="152" y="1808"/>
                  </a:lnTo>
                  <a:lnTo>
                    <a:pt x="169" y="1809"/>
                  </a:lnTo>
                  <a:lnTo>
                    <a:pt x="976" y="1809"/>
                  </a:lnTo>
                  <a:lnTo>
                    <a:pt x="993" y="1808"/>
                  </a:lnTo>
                  <a:lnTo>
                    <a:pt x="1010" y="1804"/>
                  </a:lnTo>
                  <a:lnTo>
                    <a:pt x="1026" y="1796"/>
                  </a:lnTo>
                  <a:lnTo>
                    <a:pt x="1041" y="1786"/>
                  </a:lnTo>
                  <a:lnTo>
                    <a:pt x="1056" y="1773"/>
                  </a:lnTo>
                  <a:lnTo>
                    <a:pt x="1070" y="1758"/>
                  </a:lnTo>
                  <a:lnTo>
                    <a:pt x="1083" y="1740"/>
                  </a:lnTo>
                  <a:lnTo>
                    <a:pt x="1095" y="1721"/>
                  </a:lnTo>
                  <a:lnTo>
                    <a:pt x="1106" y="1700"/>
                  </a:lnTo>
                  <a:lnTo>
                    <a:pt x="1115" y="1677"/>
                  </a:lnTo>
                  <a:lnTo>
                    <a:pt x="1124" y="1652"/>
                  </a:lnTo>
                  <a:lnTo>
                    <a:pt x="1132" y="1625"/>
                  </a:lnTo>
                  <a:lnTo>
                    <a:pt x="1137" y="1598"/>
                  </a:lnTo>
                  <a:lnTo>
                    <a:pt x="1141" y="1569"/>
                  </a:lnTo>
                  <a:lnTo>
                    <a:pt x="1143" y="1539"/>
                  </a:lnTo>
                  <a:lnTo>
                    <a:pt x="1144" y="1508"/>
                  </a:lnTo>
                  <a:lnTo>
                    <a:pt x="1144" y="302"/>
                  </a:lnTo>
                  <a:lnTo>
                    <a:pt x="1143" y="271"/>
                  </a:lnTo>
                  <a:lnTo>
                    <a:pt x="1141" y="240"/>
                  </a:lnTo>
                  <a:lnTo>
                    <a:pt x="1137" y="212"/>
                  </a:lnTo>
                  <a:lnTo>
                    <a:pt x="1132" y="185"/>
                  </a:lnTo>
                  <a:lnTo>
                    <a:pt x="1124" y="158"/>
                  </a:lnTo>
                  <a:lnTo>
                    <a:pt x="1115" y="133"/>
                  </a:lnTo>
                  <a:lnTo>
                    <a:pt x="1106" y="110"/>
                  </a:lnTo>
                  <a:lnTo>
                    <a:pt x="1095" y="89"/>
                  </a:lnTo>
                  <a:lnTo>
                    <a:pt x="1083" y="70"/>
                  </a:lnTo>
                  <a:lnTo>
                    <a:pt x="1070" y="52"/>
                  </a:lnTo>
                  <a:lnTo>
                    <a:pt x="1056" y="37"/>
                  </a:lnTo>
                  <a:lnTo>
                    <a:pt x="1041" y="23"/>
                  </a:lnTo>
                  <a:lnTo>
                    <a:pt x="1026" y="14"/>
                  </a:lnTo>
                  <a:lnTo>
                    <a:pt x="1010" y="6"/>
                  </a:lnTo>
                  <a:lnTo>
                    <a:pt x="993" y="2"/>
                  </a:lnTo>
                  <a:lnTo>
                    <a:pt x="976" y="0"/>
                  </a:lnTo>
                  <a:lnTo>
                    <a:pt x="169" y="0"/>
                  </a:lnTo>
                  <a:close/>
                </a:path>
              </a:pathLst>
            </a:custGeom>
            <a:solidFill>
              <a:srgbClr val="FFFFFF"/>
            </a:solidFill>
            <a:ln w="20638">
              <a:solidFill>
                <a:srgbClr val="000000"/>
              </a:solidFill>
              <a:prstDash val="solid"/>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71" name="Rectangle 19"/>
            <p:cNvSpPr>
              <a:spLocks noChangeArrowheads="1"/>
            </p:cNvSpPr>
            <p:nvPr/>
          </p:nvSpPr>
          <p:spPr bwMode="auto">
            <a:xfrm>
              <a:off x="3728" y="1457"/>
              <a:ext cx="912" cy="230"/>
            </a:xfrm>
            <a:prstGeom prst="rect">
              <a:avLst/>
            </a:prstGeom>
            <a:noFill/>
            <a:ln w="9525">
              <a:noFill/>
              <a:miter lim="800000"/>
              <a:headEnd/>
              <a:tailEnd/>
            </a:ln>
          </p:spPr>
          <p:txBody>
            <a:bodyPr lIns="0" tIns="0" rIns="0" bIns="0">
              <a:spAutoFit/>
            </a:bodyPr>
            <a:lstStyle/>
            <a:p>
              <a:pPr algn="ctr" eaLnBrk="0" fontAlgn="base" hangingPunct="0">
                <a:spcBef>
                  <a:spcPct val="0"/>
                </a:spcBef>
                <a:spcAft>
                  <a:spcPct val="0"/>
                </a:spcAft>
              </a:pPr>
              <a:r>
                <a:rPr lang="en-US" sz="1200">
                  <a:solidFill>
                    <a:srgbClr val="000000"/>
                  </a:solidFill>
                </a:rPr>
                <a:t>Engage in</a:t>
              </a:r>
            </a:p>
            <a:p>
              <a:pPr algn="ctr" eaLnBrk="0" fontAlgn="base" hangingPunct="0">
                <a:spcBef>
                  <a:spcPct val="0"/>
                </a:spcBef>
                <a:spcAft>
                  <a:spcPct val="0"/>
                </a:spcAft>
              </a:pPr>
              <a:r>
                <a:rPr lang="en-US" sz="1200">
                  <a:solidFill>
                    <a:srgbClr val="000000"/>
                  </a:solidFill>
                </a:rPr>
                <a:t>Purchase Process</a:t>
              </a:r>
              <a:endParaRPr lang="en-US" sz="1200">
                <a:solidFill>
                  <a:srgbClr val="063DE8"/>
                </a:solidFill>
              </a:endParaRPr>
            </a:p>
          </p:txBody>
        </p:sp>
        <p:sp>
          <p:nvSpPr>
            <p:cNvPr id="279572" name="Rectangle 20"/>
            <p:cNvSpPr>
              <a:spLocks noChangeArrowheads="1"/>
            </p:cNvSpPr>
            <p:nvPr/>
          </p:nvSpPr>
          <p:spPr bwMode="auto">
            <a:xfrm>
              <a:off x="3760" y="1804"/>
              <a:ext cx="22" cy="106"/>
            </a:xfrm>
            <a:prstGeom prst="rect">
              <a:avLst/>
            </a:prstGeom>
            <a:noFill/>
            <a:ln w="9525">
              <a:noFill/>
              <a:miter lim="800000"/>
              <a:headEnd/>
              <a:tailEnd/>
            </a:ln>
          </p:spPr>
          <p:txBody>
            <a:bodyPr wrap="none" lIns="0" tIns="0" rIns="0" bIns="0">
              <a:spAutoFit/>
            </a:bodyPr>
            <a:lstStyle/>
            <a:p>
              <a:pPr algn="r" eaLnBrk="0" fontAlgn="base" hangingPunct="0">
                <a:spcBef>
                  <a:spcPct val="0"/>
                </a:spcBef>
                <a:spcAft>
                  <a:spcPct val="0"/>
                </a:spcAft>
              </a:pPr>
              <a:r>
                <a:rPr lang="en-US" sz="1100">
                  <a:solidFill>
                    <a:srgbClr val="000000"/>
                  </a:solidFill>
                </a:rPr>
                <a:t> </a:t>
              </a:r>
              <a:endParaRPr lang="en-US" sz="2000">
                <a:solidFill>
                  <a:srgbClr val="063DE8"/>
                </a:solidFill>
              </a:endParaRPr>
            </a:p>
          </p:txBody>
        </p:sp>
        <p:sp>
          <p:nvSpPr>
            <p:cNvPr id="279573" name="Rectangle 21"/>
            <p:cNvSpPr>
              <a:spLocks noChangeArrowheads="1"/>
            </p:cNvSpPr>
            <p:nvPr/>
          </p:nvSpPr>
          <p:spPr bwMode="auto">
            <a:xfrm>
              <a:off x="3760" y="2018"/>
              <a:ext cx="22" cy="106"/>
            </a:xfrm>
            <a:prstGeom prst="rect">
              <a:avLst/>
            </a:prstGeom>
            <a:noFill/>
            <a:ln w="9525">
              <a:noFill/>
              <a:miter lim="800000"/>
              <a:headEnd/>
              <a:tailEnd/>
            </a:ln>
          </p:spPr>
          <p:txBody>
            <a:bodyPr wrap="none" lIns="0" tIns="0" rIns="0" bIns="0">
              <a:spAutoFit/>
            </a:bodyPr>
            <a:lstStyle/>
            <a:p>
              <a:pPr algn="r" eaLnBrk="0" fontAlgn="base" hangingPunct="0">
                <a:spcBef>
                  <a:spcPct val="0"/>
                </a:spcBef>
                <a:spcAft>
                  <a:spcPct val="0"/>
                </a:spcAft>
              </a:pPr>
              <a:r>
                <a:rPr lang="en-US" sz="1100">
                  <a:solidFill>
                    <a:srgbClr val="000000"/>
                  </a:solidFill>
                </a:rPr>
                <a:t> </a:t>
              </a:r>
              <a:endParaRPr lang="en-US" sz="2000">
                <a:solidFill>
                  <a:srgbClr val="063DE8"/>
                </a:solidFill>
              </a:endParaRPr>
            </a:p>
          </p:txBody>
        </p:sp>
        <p:sp>
          <p:nvSpPr>
            <p:cNvPr id="279574" name="Rectangle 22"/>
            <p:cNvSpPr>
              <a:spLocks noChangeArrowheads="1"/>
            </p:cNvSpPr>
            <p:nvPr/>
          </p:nvSpPr>
          <p:spPr bwMode="auto">
            <a:xfrm>
              <a:off x="3739" y="2103"/>
              <a:ext cx="20" cy="96"/>
            </a:xfrm>
            <a:prstGeom prst="rect">
              <a:avLst/>
            </a:prstGeom>
            <a:noFill/>
            <a:ln w="9525">
              <a:noFill/>
              <a:miter lim="800000"/>
              <a:headEnd/>
              <a:tailEnd/>
            </a:ln>
          </p:spPr>
          <p:txBody>
            <a:bodyPr wrap="none" lIns="0" tIns="0" rIns="0" bIns="0">
              <a:spAutoFit/>
            </a:bodyPr>
            <a:lstStyle/>
            <a:p>
              <a:pPr algn="r" eaLnBrk="0" fontAlgn="base" hangingPunct="0">
                <a:spcBef>
                  <a:spcPct val="0"/>
                </a:spcBef>
                <a:spcAft>
                  <a:spcPct val="0"/>
                </a:spcAft>
              </a:pPr>
              <a:r>
                <a:rPr lang="en-US" sz="1000">
                  <a:solidFill>
                    <a:srgbClr val="000000"/>
                  </a:solidFill>
                </a:rPr>
                <a:t>·</a:t>
              </a:r>
              <a:endParaRPr lang="en-US" sz="2000">
                <a:solidFill>
                  <a:srgbClr val="063DE8"/>
                </a:solidFill>
              </a:endParaRPr>
            </a:p>
          </p:txBody>
        </p:sp>
        <p:sp>
          <p:nvSpPr>
            <p:cNvPr id="279575" name="Freeform 23"/>
            <p:cNvSpPr>
              <a:spLocks/>
            </p:cNvSpPr>
            <p:nvPr/>
          </p:nvSpPr>
          <p:spPr bwMode="auto">
            <a:xfrm>
              <a:off x="1584" y="3240"/>
              <a:ext cx="741" cy="420"/>
            </a:xfrm>
            <a:custGeom>
              <a:avLst/>
              <a:gdLst/>
              <a:ahLst/>
              <a:cxnLst>
                <a:cxn ang="0">
                  <a:pos x="78" y="0"/>
                </a:cxn>
                <a:cxn ang="0">
                  <a:pos x="62" y="4"/>
                </a:cxn>
                <a:cxn ang="0">
                  <a:pos x="48" y="11"/>
                </a:cxn>
                <a:cxn ang="0">
                  <a:pos x="34" y="25"/>
                </a:cxn>
                <a:cxn ang="0">
                  <a:pos x="23" y="42"/>
                </a:cxn>
                <a:cxn ang="0">
                  <a:pos x="14" y="61"/>
                </a:cxn>
                <a:cxn ang="0">
                  <a:pos x="6" y="86"/>
                </a:cxn>
                <a:cxn ang="0">
                  <a:pos x="2" y="111"/>
                </a:cxn>
                <a:cxn ang="0">
                  <a:pos x="0" y="140"/>
                </a:cxn>
                <a:cxn ang="0">
                  <a:pos x="0" y="699"/>
                </a:cxn>
                <a:cxn ang="0">
                  <a:pos x="2" y="728"/>
                </a:cxn>
                <a:cxn ang="0">
                  <a:pos x="6" y="753"/>
                </a:cxn>
                <a:cxn ang="0">
                  <a:pos x="14" y="778"/>
                </a:cxn>
                <a:cxn ang="0">
                  <a:pos x="23" y="799"/>
                </a:cxn>
                <a:cxn ang="0">
                  <a:pos x="34" y="814"/>
                </a:cxn>
                <a:cxn ang="0">
                  <a:pos x="48" y="828"/>
                </a:cxn>
                <a:cxn ang="0">
                  <a:pos x="62" y="837"/>
                </a:cxn>
                <a:cxn ang="0">
                  <a:pos x="78" y="839"/>
                </a:cxn>
                <a:cxn ang="0">
                  <a:pos x="663" y="839"/>
                </a:cxn>
                <a:cxn ang="0">
                  <a:pos x="679" y="837"/>
                </a:cxn>
                <a:cxn ang="0">
                  <a:pos x="694" y="828"/>
                </a:cxn>
                <a:cxn ang="0">
                  <a:pos x="707" y="814"/>
                </a:cxn>
                <a:cxn ang="0">
                  <a:pos x="719" y="799"/>
                </a:cxn>
                <a:cxn ang="0">
                  <a:pos x="729" y="778"/>
                </a:cxn>
                <a:cxn ang="0">
                  <a:pos x="735" y="753"/>
                </a:cxn>
                <a:cxn ang="0">
                  <a:pos x="740" y="728"/>
                </a:cxn>
                <a:cxn ang="0">
                  <a:pos x="741" y="699"/>
                </a:cxn>
                <a:cxn ang="0">
                  <a:pos x="741" y="140"/>
                </a:cxn>
                <a:cxn ang="0">
                  <a:pos x="740" y="111"/>
                </a:cxn>
                <a:cxn ang="0">
                  <a:pos x="735" y="86"/>
                </a:cxn>
                <a:cxn ang="0">
                  <a:pos x="729" y="61"/>
                </a:cxn>
                <a:cxn ang="0">
                  <a:pos x="719" y="42"/>
                </a:cxn>
                <a:cxn ang="0">
                  <a:pos x="707" y="25"/>
                </a:cxn>
                <a:cxn ang="0">
                  <a:pos x="694" y="11"/>
                </a:cxn>
                <a:cxn ang="0">
                  <a:pos x="679" y="4"/>
                </a:cxn>
                <a:cxn ang="0">
                  <a:pos x="663" y="0"/>
                </a:cxn>
                <a:cxn ang="0">
                  <a:pos x="78" y="0"/>
                </a:cxn>
              </a:cxnLst>
              <a:rect l="0" t="0" r="r" b="b"/>
              <a:pathLst>
                <a:path w="741" h="839">
                  <a:moveTo>
                    <a:pt x="78" y="0"/>
                  </a:moveTo>
                  <a:lnTo>
                    <a:pt x="62" y="4"/>
                  </a:lnTo>
                  <a:lnTo>
                    <a:pt x="48" y="11"/>
                  </a:lnTo>
                  <a:lnTo>
                    <a:pt x="34" y="25"/>
                  </a:lnTo>
                  <a:lnTo>
                    <a:pt x="23" y="42"/>
                  </a:lnTo>
                  <a:lnTo>
                    <a:pt x="14" y="61"/>
                  </a:lnTo>
                  <a:lnTo>
                    <a:pt x="6" y="86"/>
                  </a:lnTo>
                  <a:lnTo>
                    <a:pt x="2" y="111"/>
                  </a:lnTo>
                  <a:lnTo>
                    <a:pt x="0" y="140"/>
                  </a:lnTo>
                  <a:lnTo>
                    <a:pt x="0" y="699"/>
                  </a:lnTo>
                  <a:lnTo>
                    <a:pt x="2" y="728"/>
                  </a:lnTo>
                  <a:lnTo>
                    <a:pt x="6" y="753"/>
                  </a:lnTo>
                  <a:lnTo>
                    <a:pt x="14" y="778"/>
                  </a:lnTo>
                  <a:lnTo>
                    <a:pt x="23" y="799"/>
                  </a:lnTo>
                  <a:lnTo>
                    <a:pt x="34" y="814"/>
                  </a:lnTo>
                  <a:lnTo>
                    <a:pt x="48" y="828"/>
                  </a:lnTo>
                  <a:lnTo>
                    <a:pt x="62" y="837"/>
                  </a:lnTo>
                  <a:lnTo>
                    <a:pt x="78" y="839"/>
                  </a:lnTo>
                  <a:lnTo>
                    <a:pt x="663" y="839"/>
                  </a:lnTo>
                  <a:lnTo>
                    <a:pt x="679" y="837"/>
                  </a:lnTo>
                  <a:lnTo>
                    <a:pt x="694" y="828"/>
                  </a:lnTo>
                  <a:lnTo>
                    <a:pt x="707" y="814"/>
                  </a:lnTo>
                  <a:lnTo>
                    <a:pt x="719" y="799"/>
                  </a:lnTo>
                  <a:lnTo>
                    <a:pt x="729" y="778"/>
                  </a:lnTo>
                  <a:lnTo>
                    <a:pt x="735" y="753"/>
                  </a:lnTo>
                  <a:lnTo>
                    <a:pt x="740" y="728"/>
                  </a:lnTo>
                  <a:lnTo>
                    <a:pt x="741" y="699"/>
                  </a:lnTo>
                  <a:lnTo>
                    <a:pt x="741" y="140"/>
                  </a:lnTo>
                  <a:lnTo>
                    <a:pt x="740" y="111"/>
                  </a:lnTo>
                  <a:lnTo>
                    <a:pt x="735" y="86"/>
                  </a:lnTo>
                  <a:lnTo>
                    <a:pt x="729" y="61"/>
                  </a:lnTo>
                  <a:lnTo>
                    <a:pt x="719" y="42"/>
                  </a:lnTo>
                  <a:lnTo>
                    <a:pt x="707" y="25"/>
                  </a:lnTo>
                  <a:lnTo>
                    <a:pt x="694" y="11"/>
                  </a:lnTo>
                  <a:lnTo>
                    <a:pt x="679" y="4"/>
                  </a:lnTo>
                  <a:lnTo>
                    <a:pt x="663" y="0"/>
                  </a:lnTo>
                  <a:lnTo>
                    <a:pt x="78" y="0"/>
                  </a:lnTo>
                  <a:close/>
                </a:path>
              </a:pathLst>
            </a:custGeom>
            <a:solidFill>
              <a:srgbClr val="FFFFFF"/>
            </a:solidFill>
            <a:ln w="42863">
              <a:solidFill>
                <a:srgbClr val="000000"/>
              </a:solidFill>
              <a:prstDash val="solid"/>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76" name="Freeform 24"/>
            <p:cNvSpPr>
              <a:spLocks/>
            </p:cNvSpPr>
            <p:nvPr/>
          </p:nvSpPr>
          <p:spPr bwMode="auto">
            <a:xfrm>
              <a:off x="2569" y="3230"/>
              <a:ext cx="743" cy="439"/>
            </a:xfrm>
            <a:custGeom>
              <a:avLst/>
              <a:gdLst/>
              <a:ahLst/>
              <a:cxnLst>
                <a:cxn ang="0">
                  <a:pos x="83" y="0"/>
                </a:cxn>
                <a:cxn ang="0">
                  <a:pos x="67" y="4"/>
                </a:cxn>
                <a:cxn ang="0">
                  <a:pos x="51" y="11"/>
                </a:cxn>
                <a:cxn ang="0">
                  <a:pos x="37" y="25"/>
                </a:cxn>
                <a:cxn ang="0">
                  <a:pos x="25" y="42"/>
                </a:cxn>
                <a:cxn ang="0">
                  <a:pos x="14" y="65"/>
                </a:cxn>
                <a:cxn ang="0">
                  <a:pos x="7" y="88"/>
                </a:cxn>
                <a:cxn ang="0">
                  <a:pos x="2" y="117"/>
                </a:cxn>
                <a:cxn ang="0">
                  <a:pos x="0" y="146"/>
                </a:cxn>
                <a:cxn ang="0">
                  <a:pos x="0" y="731"/>
                </a:cxn>
                <a:cxn ang="0">
                  <a:pos x="2" y="760"/>
                </a:cxn>
                <a:cxn ang="0">
                  <a:pos x="7" y="789"/>
                </a:cxn>
                <a:cxn ang="0">
                  <a:pos x="14" y="814"/>
                </a:cxn>
                <a:cxn ang="0">
                  <a:pos x="25" y="835"/>
                </a:cxn>
                <a:cxn ang="0">
                  <a:pos x="37" y="852"/>
                </a:cxn>
                <a:cxn ang="0">
                  <a:pos x="51" y="866"/>
                </a:cxn>
                <a:cxn ang="0">
                  <a:pos x="67" y="873"/>
                </a:cxn>
                <a:cxn ang="0">
                  <a:pos x="83" y="877"/>
                </a:cxn>
                <a:cxn ang="0">
                  <a:pos x="660" y="877"/>
                </a:cxn>
                <a:cxn ang="0">
                  <a:pos x="677" y="873"/>
                </a:cxn>
                <a:cxn ang="0">
                  <a:pos x="693" y="866"/>
                </a:cxn>
                <a:cxn ang="0">
                  <a:pos x="706" y="852"/>
                </a:cxn>
                <a:cxn ang="0">
                  <a:pos x="719" y="835"/>
                </a:cxn>
                <a:cxn ang="0">
                  <a:pos x="729" y="814"/>
                </a:cxn>
                <a:cxn ang="0">
                  <a:pos x="737" y="789"/>
                </a:cxn>
                <a:cxn ang="0">
                  <a:pos x="741" y="760"/>
                </a:cxn>
                <a:cxn ang="0">
                  <a:pos x="743" y="731"/>
                </a:cxn>
                <a:cxn ang="0">
                  <a:pos x="743" y="146"/>
                </a:cxn>
                <a:cxn ang="0">
                  <a:pos x="741" y="117"/>
                </a:cxn>
                <a:cxn ang="0">
                  <a:pos x="737" y="88"/>
                </a:cxn>
                <a:cxn ang="0">
                  <a:pos x="729" y="65"/>
                </a:cxn>
                <a:cxn ang="0">
                  <a:pos x="719" y="42"/>
                </a:cxn>
                <a:cxn ang="0">
                  <a:pos x="706" y="25"/>
                </a:cxn>
                <a:cxn ang="0">
                  <a:pos x="693" y="11"/>
                </a:cxn>
                <a:cxn ang="0">
                  <a:pos x="677" y="4"/>
                </a:cxn>
                <a:cxn ang="0">
                  <a:pos x="660" y="0"/>
                </a:cxn>
                <a:cxn ang="0">
                  <a:pos x="83" y="0"/>
                </a:cxn>
              </a:cxnLst>
              <a:rect l="0" t="0" r="r" b="b"/>
              <a:pathLst>
                <a:path w="743" h="877">
                  <a:moveTo>
                    <a:pt x="83" y="0"/>
                  </a:moveTo>
                  <a:lnTo>
                    <a:pt x="67" y="4"/>
                  </a:lnTo>
                  <a:lnTo>
                    <a:pt x="51" y="11"/>
                  </a:lnTo>
                  <a:lnTo>
                    <a:pt x="37" y="25"/>
                  </a:lnTo>
                  <a:lnTo>
                    <a:pt x="25" y="42"/>
                  </a:lnTo>
                  <a:lnTo>
                    <a:pt x="14" y="65"/>
                  </a:lnTo>
                  <a:lnTo>
                    <a:pt x="7" y="88"/>
                  </a:lnTo>
                  <a:lnTo>
                    <a:pt x="2" y="117"/>
                  </a:lnTo>
                  <a:lnTo>
                    <a:pt x="0" y="146"/>
                  </a:lnTo>
                  <a:lnTo>
                    <a:pt x="0" y="731"/>
                  </a:lnTo>
                  <a:lnTo>
                    <a:pt x="2" y="760"/>
                  </a:lnTo>
                  <a:lnTo>
                    <a:pt x="7" y="789"/>
                  </a:lnTo>
                  <a:lnTo>
                    <a:pt x="14" y="814"/>
                  </a:lnTo>
                  <a:lnTo>
                    <a:pt x="25" y="835"/>
                  </a:lnTo>
                  <a:lnTo>
                    <a:pt x="37" y="852"/>
                  </a:lnTo>
                  <a:lnTo>
                    <a:pt x="51" y="866"/>
                  </a:lnTo>
                  <a:lnTo>
                    <a:pt x="67" y="873"/>
                  </a:lnTo>
                  <a:lnTo>
                    <a:pt x="83" y="877"/>
                  </a:lnTo>
                  <a:lnTo>
                    <a:pt x="660" y="877"/>
                  </a:lnTo>
                  <a:lnTo>
                    <a:pt x="677" y="873"/>
                  </a:lnTo>
                  <a:lnTo>
                    <a:pt x="693" y="866"/>
                  </a:lnTo>
                  <a:lnTo>
                    <a:pt x="706" y="852"/>
                  </a:lnTo>
                  <a:lnTo>
                    <a:pt x="719" y="835"/>
                  </a:lnTo>
                  <a:lnTo>
                    <a:pt x="729" y="814"/>
                  </a:lnTo>
                  <a:lnTo>
                    <a:pt x="737" y="789"/>
                  </a:lnTo>
                  <a:lnTo>
                    <a:pt x="741" y="760"/>
                  </a:lnTo>
                  <a:lnTo>
                    <a:pt x="743" y="731"/>
                  </a:lnTo>
                  <a:lnTo>
                    <a:pt x="743" y="146"/>
                  </a:lnTo>
                  <a:lnTo>
                    <a:pt x="741" y="117"/>
                  </a:lnTo>
                  <a:lnTo>
                    <a:pt x="737" y="88"/>
                  </a:lnTo>
                  <a:lnTo>
                    <a:pt x="729" y="65"/>
                  </a:lnTo>
                  <a:lnTo>
                    <a:pt x="719" y="42"/>
                  </a:lnTo>
                  <a:lnTo>
                    <a:pt x="706" y="25"/>
                  </a:lnTo>
                  <a:lnTo>
                    <a:pt x="693" y="11"/>
                  </a:lnTo>
                  <a:lnTo>
                    <a:pt x="677" y="4"/>
                  </a:lnTo>
                  <a:lnTo>
                    <a:pt x="660" y="0"/>
                  </a:lnTo>
                  <a:lnTo>
                    <a:pt x="83" y="0"/>
                  </a:lnTo>
                  <a:close/>
                </a:path>
              </a:pathLst>
            </a:custGeom>
            <a:solidFill>
              <a:srgbClr val="FFFFFF"/>
            </a:solidFill>
            <a:ln w="42863">
              <a:solidFill>
                <a:srgbClr val="000000"/>
              </a:solidFill>
              <a:prstDash val="solid"/>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77" name="Freeform 25"/>
            <p:cNvSpPr>
              <a:spLocks/>
            </p:cNvSpPr>
            <p:nvPr/>
          </p:nvSpPr>
          <p:spPr bwMode="auto">
            <a:xfrm>
              <a:off x="3840" y="3227"/>
              <a:ext cx="816" cy="446"/>
            </a:xfrm>
            <a:custGeom>
              <a:avLst/>
              <a:gdLst/>
              <a:ahLst/>
              <a:cxnLst>
                <a:cxn ang="0">
                  <a:pos x="84" y="0"/>
                </a:cxn>
                <a:cxn ang="0">
                  <a:pos x="67" y="4"/>
                </a:cxn>
                <a:cxn ang="0">
                  <a:pos x="52" y="11"/>
                </a:cxn>
                <a:cxn ang="0">
                  <a:pos x="37" y="25"/>
                </a:cxn>
                <a:cxn ang="0">
                  <a:pos x="25" y="42"/>
                </a:cxn>
                <a:cxn ang="0">
                  <a:pos x="14" y="65"/>
                </a:cxn>
                <a:cxn ang="0">
                  <a:pos x="7" y="90"/>
                </a:cxn>
                <a:cxn ang="0">
                  <a:pos x="2" y="117"/>
                </a:cxn>
                <a:cxn ang="0">
                  <a:pos x="0" y="148"/>
                </a:cxn>
                <a:cxn ang="0">
                  <a:pos x="0" y="741"/>
                </a:cxn>
                <a:cxn ang="0">
                  <a:pos x="2" y="772"/>
                </a:cxn>
                <a:cxn ang="0">
                  <a:pos x="7" y="799"/>
                </a:cxn>
                <a:cxn ang="0">
                  <a:pos x="14" y="826"/>
                </a:cxn>
                <a:cxn ang="0">
                  <a:pos x="25" y="847"/>
                </a:cxn>
                <a:cxn ang="0">
                  <a:pos x="37" y="866"/>
                </a:cxn>
                <a:cxn ang="0">
                  <a:pos x="52" y="879"/>
                </a:cxn>
                <a:cxn ang="0">
                  <a:pos x="67" y="887"/>
                </a:cxn>
                <a:cxn ang="0">
                  <a:pos x="84" y="891"/>
                </a:cxn>
                <a:cxn ang="0">
                  <a:pos x="732" y="891"/>
                </a:cxn>
                <a:cxn ang="0">
                  <a:pos x="749" y="887"/>
                </a:cxn>
                <a:cxn ang="0">
                  <a:pos x="764" y="879"/>
                </a:cxn>
                <a:cxn ang="0">
                  <a:pos x="779" y="866"/>
                </a:cxn>
                <a:cxn ang="0">
                  <a:pos x="791" y="847"/>
                </a:cxn>
                <a:cxn ang="0">
                  <a:pos x="802" y="826"/>
                </a:cxn>
                <a:cxn ang="0">
                  <a:pos x="809" y="799"/>
                </a:cxn>
                <a:cxn ang="0">
                  <a:pos x="814" y="772"/>
                </a:cxn>
                <a:cxn ang="0">
                  <a:pos x="816" y="741"/>
                </a:cxn>
                <a:cxn ang="0">
                  <a:pos x="816" y="148"/>
                </a:cxn>
                <a:cxn ang="0">
                  <a:pos x="814" y="117"/>
                </a:cxn>
                <a:cxn ang="0">
                  <a:pos x="809" y="90"/>
                </a:cxn>
                <a:cxn ang="0">
                  <a:pos x="802" y="65"/>
                </a:cxn>
                <a:cxn ang="0">
                  <a:pos x="791" y="42"/>
                </a:cxn>
                <a:cxn ang="0">
                  <a:pos x="779" y="25"/>
                </a:cxn>
                <a:cxn ang="0">
                  <a:pos x="764" y="11"/>
                </a:cxn>
                <a:cxn ang="0">
                  <a:pos x="749" y="4"/>
                </a:cxn>
                <a:cxn ang="0">
                  <a:pos x="732" y="0"/>
                </a:cxn>
                <a:cxn ang="0">
                  <a:pos x="84" y="0"/>
                </a:cxn>
              </a:cxnLst>
              <a:rect l="0" t="0" r="r" b="b"/>
              <a:pathLst>
                <a:path w="816" h="891">
                  <a:moveTo>
                    <a:pt x="84" y="0"/>
                  </a:moveTo>
                  <a:lnTo>
                    <a:pt x="67" y="4"/>
                  </a:lnTo>
                  <a:lnTo>
                    <a:pt x="52" y="11"/>
                  </a:lnTo>
                  <a:lnTo>
                    <a:pt x="37" y="25"/>
                  </a:lnTo>
                  <a:lnTo>
                    <a:pt x="25" y="42"/>
                  </a:lnTo>
                  <a:lnTo>
                    <a:pt x="14" y="65"/>
                  </a:lnTo>
                  <a:lnTo>
                    <a:pt x="7" y="90"/>
                  </a:lnTo>
                  <a:lnTo>
                    <a:pt x="2" y="117"/>
                  </a:lnTo>
                  <a:lnTo>
                    <a:pt x="0" y="148"/>
                  </a:lnTo>
                  <a:lnTo>
                    <a:pt x="0" y="741"/>
                  </a:lnTo>
                  <a:lnTo>
                    <a:pt x="2" y="772"/>
                  </a:lnTo>
                  <a:lnTo>
                    <a:pt x="7" y="799"/>
                  </a:lnTo>
                  <a:lnTo>
                    <a:pt x="14" y="826"/>
                  </a:lnTo>
                  <a:lnTo>
                    <a:pt x="25" y="847"/>
                  </a:lnTo>
                  <a:lnTo>
                    <a:pt x="37" y="866"/>
                  </a:lnTo>
                  <a:lnTo>
                    <a:pt x="52" y="879"/>
                  </a:lnTo>
                  <a:lnTo>
                    <a:pt x="67" y="887"/>
                  </a:lnTo>
                  <a:lnTo>
                    <a:pt x="84" y="891"/>
                  </a:lnTo>
                  <a:lnTo>
                    <a:pt x="732" y="891"/>
                  </a:lnTo>
                  <a:lnTo>
                    <a:pt x="749" y="887"/>
                  </a:lnTo>
                  <a:lnTo>
                    <a:pt x="764" y="879"/>
                  </a:lnTo>
                  <a:lnTo>
                    <a:pt x="779" y="866"/>
                  </a:lnTo>
                  <a:lnTo>
                    <a:pt x="791" y="847"/>
                  </a:lnTo>
                  <a:lnTo>
                    <a:pt x="802" y="826"/>
                  </a:lnTo>
                  <a:lnTo>
                    <a:pt x="809" y="799"/>
                  </a:lnTo>
                  <a:lnTo>
                    <a:pt x="814" y="772"/>
                  </a:lnTo>
                  <a:lnTo>
                    <a:pt x="816" y="741"/>
                  </a:lnTo>
                  <a:lnTo>
                    <a:pt x="816" y="148"/>
                  </a:lnTo>
                  <a:lnTo>
                    <a:pt x="814" y="117"/>
                  </a:lnTo>
                  <a:lnTo>
                    <a:pt x="809" y="90"/>
                  </a:lnTo>
                  <a:lnTo>
                    <a:pt x="802" y="65"/>
                  </a:lnTo>
                  <a:lnTo>
                    <a:pt x="791" y="42"/>
                  </a:lnTo>
                  <a:lnTo>
                    <a:pt x="779" y="25"/>
                  </a:lnTo>
                  <a:lnTo>
                    <a:pt x="764" y="11"/>
                  </a:lnTo>
                  <a:lnTo>
                    <a:pt x="749" y="4"/>
                  </a:lnTo>
                  <a:lnTo>
                    <a:pt x="732" y="0"/>
                  </a:lnTo>
                  <a:lnTo>
                    <a:pt x="84" y="0"/>
                  </a:lnTo>
                  <a:close/>
                </a:path>
              </a:pathLst>
            </a:custGeom>
            <a:solidFill>
              <a:srgbClr val="FFFFFF"/>
            </a:solidFill>
            <a:ln w="42863">
              <a:solidFill>
                <a:srgbClr val="000000"/>
              </a:solidFill>
              <a:prstDash val="solid"/>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grpSp>
          <p:nvGrpSpPr>
            <p:cNvPr id="3" name="Group 26"/>
            <p:cNvGrpSpPr>
              <a:grpSpLocks/>
            </p:cNvGrpSpPr>
            <p:nvPr/>
          </p:nvGrpSpPr>
          <p:grpSpPr bwMode="auto">
            <a:xfrm>
              <a:off x="1146" y="1505"/>
              <a:ext cx="485" cy="108"/>
              <a:chOff x="1050" y="1488"/>
              <a:chExt cx="485" cy="108"/>
            </a:xfrm>
          </p:grpSpPr>
          <p:sp>
            <p:nvSpPr>
              <p:cNvPr id="279579" name="Freeform 27"/>
              <p:cNvSpPr>
                <a:spLocks/>
              </p:cNvSpPr>
              <p:nvPr/>
            </p:nvSpPr>
            <p:spPr bwMode="auto">
              <a:xfrm>
                <a:off x="1050" y="1530"/>
                <a:ext cx="367" cy="26"/>
              </a:xfrm>
              <a:custGeom>
                <a:avLst/>
                <a:gdLst/>
                <a:ahLst/>
                <a:cxnLst>
                  <a:cxn ang="0">
                    <a:pos x="0" y="4"/>
                  </a:cxn>
                  <a:cxn ang="0">
                    <a:pos x="0" y="52"/>
                  </a:cxn>
                  <a:cxn ang="0">
                    <a:pos x="367" y="48"/>
                  </a:cxn>
                  <a:cxn ang="0">
                    <a:pos x="367" y="0"/>
                  </a:cxn>
                  <a:cxn ang="0">
                    <a:pos x="0" y="4"/>
                  </a:cxn>
                </a:cxnLst>
                <a:rect l="0" t="0" r="r" b="b"/>
                <a:pathLst>
                  <a:path w="367" h="52">
                    <a:moveTo>
                      <a:pt x="0" y="4"/>
                    </a:moveTo>
                    <a:lnTo>
                      <a:pt x="0" y="52"/>
                    </a:lnTo>
                    <a:lnTo>
                      <a:pt x="367" y="48"/>
                    </a:lnTo>
                    <a:lnTo>
                      <a:pt x="367" y="0"/>
                    </a:lnTo>
                    <a:lnTo>
                      <a:pt x="0" y="4"/>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80" name="Freeform 28"/>
              <p:cNvSpPr>
                <a:spLocks/>
              </p:cNvSpPr>
              <p:nvPr/>
            </p:nvSpPr>
            <p:spPr bwMode="auto">
              <a:xfrm>
                <a:off x="1415" y="1488"/>
                <a:ext cx="120" cy="108"/>
              </a:xfrm>
              <a:custGeom>
                <a:avLst/>
                <a:gdLst/>
                <a:ahLst/>
                <a:cxnLst>
                  <a:cxn ang="0">
                    <a:pos x="1" y="217"/>
                  </a:cxn>
                  <a:cxn ang="0">
                    <a:pos x="120" y="105"/>
                  </a:cxn>
                  <a:cxn ang="0">
                    <a:pos x="0" y="0"/>
                  </a:cxn>
                  <a:cxn ang="0">
                    <a:pos x="1" y="217"/>
                  </a:cxn>
                </a:cxnLst>
                <a:rect l="0" t="0" r="r" b="b"/>
                <a:pathLst>
                  <a:path w="120" h="217">
                    <a:moveTo>
                      <a:pt x="1" y="217"/>
                    </a:moveTo>
                    <a:lnTo>
                      <a:pt x="120" y="105"/>
                    </a:lnTo>
                    <a:lnTo>
                      <a:pt x="0" y="0"/>
                    </a:lnTo>
                    <a:lnTo>
                      <a:pt x="1" y="217"/>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grpSp>
        <p:grpSp>
          <p:nvGrpSpPr>
            <p:cNvPr id="4" name="Group 29"/>
            <p:cNvGrpSpPr>
              <a:grpSpLocks/>
            </p:cNvGrpSpPr>
            <p:nvPr/>
          </p:nvGrpSpPr>
          <p:grpSpPr bwMode="auto">
            <a:xfrm>
              <a:off x="2256" y="1505"/>
              <a:ext cx="262" cy="108"/>
              <a:chOff x="2189" y="1488"/>
              <a:chExt cx="262" cy="108"/>
            </a:xfrm>
          </p:grpSpPr>
          <p:sp>
            <p:nvSpPr>
              <p:cNvPr id="279582" name="Rectangle 30"/>
              <p:cNvSpPr>
                <a:spLocks noChangeArrowheads="1"/>
              </p:cNvSpPr>
              <p:nvPr/>
            </p:nvSpPr>
            <p:spPr bwMode="auto">
              <a:xfrm>
                <a:off x="2189" y="1530"/>
                <a:ext cx="144"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83" name="Freeform 31"/>
              <p:cNvSpPr>
                <a:spLocks/>
              </p:cNvSpPr>
              <p:nvPr/>
            </p:nvSpPr>
            <p:spPr bwMode="auto">
              <a:xfrm>
                <a:off x="2331" y="1488"/>
                <a:ext cx="120" cy="108"/>
              </a:xfrm>
              <a:custGeom>
                <a:avLst/>
                <a:gdLst/>
                <a:ahLst/>
                <a:cxnLst>
                  <a:cxn ang="0">
                    <a:pos x="0" y="217"/>
                  </a:cxn>
                  <a:cxn ang="0">
                    <a:pos x="120" y="107"/>
                  </a:cxn>
                  <a:cxn ang="0">
                    <a:pos x="0" y="0"/>
                  </a:cxn>
                  <a:cxn ang="0">
                    <a:pos x="0" y="217"/>
                  </a:cxn>
                </a:cxnLst>
                <a:rect l="0" t="0" r="r" b="b"/>
                <a:pathLst>
                  <a:path w="120" h="217">
                    <a:moveTo>
                      <a:pt x="0" y="217"/>
                    </a:moveTo>
                    <a:lnTo>
                      <a:pt x="120" y="107"/>
                    </a:lnTo>
                    <a:lnTo>
                      <a:pt x="0" y="0"/>
                    </a:lnTo>
                    <a:lnTo>
                      <a:pt x="0" y="217"/>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grpSp>
        <p:grpSp>
          <p:nvGrpSpPr>
            <p:cNvPr id="5" name="Group 32"/>
            <p:cNvGrpSpPr>
              <a:grpSpLocks/>
            </p:cNvGrpSpPr>
            <p:nvPr/>
          </p:nvGrpSpPr>
          <p:grpSpPr bwMode="auto">
            <a:xfrm>
              <a:off x="3216" y="1502"/>
              <a:ext cx="321" cy="109"/>
              <a:chOff x="3095" y="1485"/>
              <a:chExt cx="321" cy="109"/>
            </a:xfrm>
          </p:grpSpPr>
          <p:sp>
            <p:nvSpPr>
              <p:cNvPr id="279585" name="Freeform 33"/>
              <p:cNvSpPr>
                <a:spLocks/>
              </p:cNvSpPr>
              <p:nvPr/>
            </p:nvSpPr>
            <p:spPr bwMode="auto">
              <a:xfrm>
                <a:off x="3213" y="1527"/>
                <a:ext cx="86" cy="26"/>
              </a:xfrm>
              <a:custGeom>
                <a:avLst/>
                <a:gdLst/>
                <a:ahLst/>
                <a:cxnLst>
                  <a:cxn ang="0">
                    <a:pos x="0" y="3"/>
                  </a:cxn>
                  <a:cxn ang="0">
                    <a:pos x="1" y="51"/>
                  </a:cxn>
                  <a:cxn ang="0">
                    <a:pos x="86" y="48"/>
                  </a:cxn>
                  <a:cxn ang="0">
                    <a:pos x="85" y="0"/>
                  </a:cxn>
                  <a:cxn ang="0">
                    <a:pos x="0" y="3"/>
                  </a:cxn>
                </a:cxnLst>
                <a:rect l="0" t="0" r="r" b="b"/>
                <a:pathLst>
                  <a:path w="86" h="51">
                    <a:moveTo>
                      <a:pt x="0" y="3"/>
                    </a:moveTo>
                    <a:lnTo>
                      <a:pt x="1" y="51"/>
                    </a:lnTo>
                    <a:lnTo>
                      <a:pt x="86" y="48"/>
                    </a:lnTo>
                    <a:lnTo>
                      <a:pt x="85" y="0"/>
                    </a:lnTo>
                    <a:lnTo>
                      <a:pt x="0" y="3"/>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86" name="Freeform 34"/>
              <p:cNvSpPr>
                <a:spLocks/>
              </p:cNvSpPr>
              <p:nvPr/>
            </p:nvSpPr>
            <p:spPr bwMode="auto">
              <a:xfrm>
                <a:off x="3095" y="1486"/>
                <a:ext cx="122" cy="108"/>
              </a:xfrm>
              <a:custGeom>
                <a:avLst/>
                <a:gdLst/>
                <a:ahLst/>
                <a:cxnLst>
                  <a:cxn ang="0">
                    <a:pos x="118" y="0"/>
                  </a:cxn>
                  <a:cxn ang="0">
                    <a:pos x="0" y="117"/>
                  </a:cxn>
                  <a:cxn ang="0">
                    <a:pos x="122" y="217"/>
                  </a:cxn>
                  <a:cxn ang="0">
                    <a:pos x="118" y="0"/>
                  </a:cxn>
                </a:cxnLst>
                <a:rect l="0" t="0" r="r" b="b"/>
                <a:pathLst>
                  <a:path w="122" h="217">
                    <a:moveTo>
                      <a:pt x="118" y="0"/>
                    </a:moveTo>
                    <a:lnTo>
                      <a:pt x="0" y="117"/>
                    </a:lnTo>
                    <a:lnTo>
                      <a:pt x="122" y="217"/>
                    </a:lnTo>
                    <a:lnTo>
                      <a:pt x="118" y="0"/>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87" name="Freeform 35"/>
              <p:cNvSpPr>
                <a:spLocks/>
              </p:cNvSpPr>
              <p:nvPr/>
            </p:nvSpPr>
            <p:spPr bwMode="auto">
              <a:xfrm>
                <a:off x="3293" y="1485"/>
                <a:ext cx="123" cy="109"/>
              </a:xfrm>
              <a:custGeom>
                <a:avLst/>
                <a:gdLst/>
                <a:ahLst/>
                <a:cxnLst>
                  <a:cxn ang="0">
                    <a:pos x="5" y="217"/>
                  </a:cxn>
                  <a:cxn ang="0">
                    <a:pos x="123" y="100"/>
                  </a:cxn>
                  <a:cxn ang="0">
                    <a:pos x="0" y="0"/>
                  </a:cxn>
                  <a:cxn ang="0">
                    <a:pos x="5" y="217"/>
                  </a:cxn>
                </a:cxnLst>
                <a:rect l="0" t="0" r="r" b="b"/>
                <a:pathLst>
                  <a:path w="123" h="217">
                    <a:moveTo>
                      <a:pt x="5" y="217"/>
                    </a:moveTo>
                    <a:lnTo>
                      <a:pt x="123" y="100"/>
                    </a:lnTo>
                    <a:lnTo>
                      <a:pt x="0" y="0"/>
                    </a:lnTo>
                    <a:lnTo>
                      <a:pt x="5" y="217"/>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grpSp>
        <p:grpSp>
          <p:nvGrpSpPr>
            <p:cNvPr id="6" name="Group 36"/>
            <p:cNvGrpSpPr>
              <a:grpSpLocks/>
            </p:cNvGrpSpPr>
            <p:nvPr/>
          </p:nvGrpSpPr>
          <p:grpSpPr bwMode="auto">
            <a:xfrm>
              <a:off x="4192" y="2409"/>
              <a:ext cx="121" cy="759"/>
              <a:chOff x="4096" y="2392"/>
              <a:chExt cx="121" cy="759"/>
            </a:xfrm>
          </p:grpSpPr>
          <p:sp>
            <p:nvSpPr>
              <p:cNvPr id="279589" name="Rectangle 37"/>
              <p:cNvSpPr>
                <a:spLocks noChangeArrowheads="1"/>
              </p:cNvSpPr>
              <p:nvPr/>
            </p:nvSpPr>
            <p:spPr bwMode="auto">
              <a:xfrm>
                <a:off x="4139" y="2392"/>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90" name="Rectangle 38"/>
              <p:cNvSpPr>
                <a:spLocks noChangeArrowheads="1"/>
              </p:cNvSpPr>
              <p:nvPr/>
            </p:nvSpPr>
            <p:spPr bwMode="auto">
              <a:xfrm>
                <a:off x="4139" y="2440"/>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91" name="Rectangle 39"/>
              <p:cNvSpPr>
                <a:spLocks noChangeArrowheads="1"/>
              </p:cNvSpPr>
              <p:nvPr/>
            </p:nvSpPr>
            <p:spPr bwMode="auto">
              <a:xfrm>
                <a:off x="4139" y="2488"/>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92" name="Rectangle 40"/>
              <p:cNvSpPr>
                <a:spLocks noChangeArrowheads="1"/>
              </p:cNvSpPr>
              <p:nvPr/>
            </p:nvSpPr>
            <p:spPr bwMode="auto">
              <a:xfrm>
                <a:off x="4140" y="2536"/>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93" name="Rectangle 41"/>
              <p:cNvSpPr>
                <a:spLocks noChangeArrowheads="1"/>
              </p:cNvSpPr>
              <p:nvPr/>
            </p:nvSpPr>
            <p:spPr bwMode="auto">
              <a:xfrm>
                <a:off x="4140" y="2584"/>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94" name="Freeform 42"/>
              <p:cNvSpPr>
                <a:spLocks/>
              </p:cNvSpPr>
              <p:nvPr/>
            </p:nvSpPr>
            <p:spPr bwMode="auto">
              <a:xfrm>
                <a:off x="4140" y="2632"/>
                <a:ext cx="28" cy="24"/>
              </a:xfrm>
              <a:custGeom>
                <a:avLst/>
                <a:gdLst/>
                <a:ahLst/>
                <a:cxnLst>
                  <a:cxn ang="0">
                    <a:pos x="27" y="0"/>
                  </a:cxn>
                  <a:cxn ang="0">
                    <a:pos x="0" y="0"/>
                  </a:cxn>
                  <a:cxn ang="0">
                    <a:pos x="1" y="48"/>
                  </a:cxn>
                  <a:cxn ang="0">
                    <a:pos x="28" y="48"/>
                  </a:cxn>
                  <a:cxn ang="0">
                    <a:pos x="27" y="0"/>
                  </a:cxn>
                </a:cxnLst>
                <a:rect l="0" t="0" r="r" b="b"/>
                <a:pathLst>
                  <a:path w="28" h="48">
                    <a:moveTo>
                      <a:pt x="27" y="0"/>
                    </a:moveTo>
                    <a:lnTo>
                      <a:pt x="0" y="0"/>
                    </a:lnTo>
                    <a:lnTo>
                      <a:pt x="1" y="48"/>
                    </a:lnTo>
                    <a:lnTo>
                      <a:pt x="28" y="48"/>
                    </a:lnTo>
                    <a:lnTo>
                      <a:pt x="27" y="0"/>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95" name="Rectangle 43"/>
              <p:cNvSpPr>
                <a:spLocks noChangeArrowheads="1"/>
              </p:cNvSpPr>
              <p:nvPr/>
            </p:nvSpPr>
            <p:spPr bwMode="auto">
              <a:xfrm>
                <a:off x="4141" y="2680"/>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96" name="Rectangle 44"/>
              <p:cNvSpPr>
                <a:spLocks noChangeArrowheads="1"/>
              </p:cNvSpPr>
              <p:nvPr/>
            </p:nvSpPr>
            <p:spPr bwMode="auto">
              <a:xfrm>
                <a:off x="4141" y="2728"/>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97" name="Freeform 45"/>
              <p:cNvSpPr>
                <a:spLocks/>
              </p:cNvSpPr>
              <p:nvPr/>
            </p:nvSpPr>
            <p:spPr bwMode="auto">
              <a:xfrm>
                <a:off x="4141" y="2776"/>
                <a:ext cx="28" cy="24"/>
              </a:xfrm>
              <a:custGeom>
                <a:avLst/>
                <a:gdLst/>
                <a:ahLst/>
                <a:cxnLst>
                  <a:cxn ang="0">
                    <a:pos x="27" y="0"/>
                  </a:cxn>
                  <a:cxn ang="0">
                    <a:pos x="0" y="0"/>
                  </a:cxn>
                  <a:cxn ang="0">
                    <a:pos x="1" y="48"/>
                  </a:cxn>
                  <a:cxn ang="0">
                    <a:pos x="28" y="48"/>
                  </a:cxn>
                  <a:cxn ang="0">
                    <a:pos x="27" y="0"/>
                  </a:cxn>
                </a:cxnLst>
                <a:rect l="0" t="0" r="r" b="b"/>
                <a:pathLst>
                  <a:path w="28" h="48">
                    <a:moveTo>
                      <a:pt x="27" y="0"/>
                    </a:moveTo>
                    <a:lnTo>
                      <a:pt x="0" y="0"/>
                    </a:lnTo>
                    <a:lnTo>
                      <a:pt x="1" y="48"/>
                    </a:lnTo>
                    <a:lnTo>
                      <a:pt x="28" y="48"/>
                    </a:lnTo>
                    <a:lnTo>
                      <a:pt x="27" y="0"/>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98" name="Rectangle 46"/>
              <p:cNvSpPr>
                <a:spLocks noChangeArrowheads="1"/>
              </p:cNvSpPr>
              <p:nvPr/>
            </p:nvSpPr>
            <p:spPr bwMode="auto">
              <a:xfrm>
                <a:off x="4142" y="2824"/>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599" name="Rectangle 47"/>
              <p:cNvSpPr>
                <a:spLocks noChangeArrowheads="1"/>
              </p:cNvSpPr>
              <p:nvPr/>
            </p:nvSpPr>
            <p:spPr bwMode="auto">
              <a:xfrm>
                <a:off x="4142" y="2872"/>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00" name="Rectangle 48"/>
              <p:cNvSpPr>
                <a:spLocks noChangeArrowheads="1"/>
              </p:cNvSpPr>
              <p:nvPr/>
            </p:nvSpPr>
            <p:spPr bwMode="auto">
              <a:xfrm>
                <a:off x="4143" y="2920"/>
                <a:ext cx="27" cy="25"/>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01" name="Rectangle 49"/>
              <p:cNvSpPr>
                <a:spLocks noChangeArrowheads="1"/>
              </p:cNvSpPr>
              <p:nvPr/>
            </p:nvSpPr>
            <p:spPr bwMode="auto">
              <a:xfrm>
                <a:off x="4143" y="2969"/>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02" name="Rectangle 50"/>
              <p:cNvSpPr>
                <a:spLocks noChangeArrowheads="1"/>
              </p:cNvSpPr>
              <p:nvPr/>
            </p:nvSpPr>
            <p:spPr bwMode="auto">
              <a:xfrm>
                <a:off x="4143" y="3017"/>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03" name="Freeform 51"/>
              <p:cNvSpPr>
                <a:spLocks/>
              </p:cNvSpPr>
              <p:nvPr/>
            </p:nvSpPr>
            <p:spPr bwMode="auto">
              <a:xfrm>
                <a:off x="4096" y="3043"/>
                <a:ext cx="121" cy="108"/>
              </a:xfrm>
              <a:custGeom>
                <a:avLst/>
                <a:gdLst/>
                <a:ahLst/>
                <a:cxnLst>
                  <a:cxn ang="0">
                    <a:pos x="0" y="2"/>
                  </a:cxn>
                  <a:cxn ang="0">
                    <a:pos x="62" y="215"/>
                  </a:cxn>
                  <a:cxn ang="0">
                    <a:pos x="121" y="0"/>
                  </a:cxn>
                  <a:cxn ang="0">
                    <a:pos x="0" y="2"/>
                  </a:cxn>
                </a:cxnLst>
                <a:rect l="0" t="0" r="r" b="b"/>
                <a:pathLst>
                  <a:path w="121" h="215">
                    <a:moveTo>
                      <a:pt x="0" y="2"/>
                    </a:moveTo>
                    <a:lnTo>
                      <a:pt x="62" y="215"/>
                    </a:lnTo>
                    <a:lnTo>
                      <a:pt x="121" y="0"/>
                    </a:lnTo>
                    <a:lnTo>
                      <a:pt x="0" y="2"/>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grpSp>
        <p:grpSp>
          <p:nvGrpSpPr>
            <p:cNvPr id="7" name="Group 52"/>
            <p:cNvGrpSpPr>
              <a:grpSpLocks/>
            </p:cNvGrpSpPr>
            <p:nvPr/>
          </p:nvGrpSpPr>
          <p:grpSpPr bwMode="auto">
            <a:xfrm>
              <a:off x="2826" y="1976"/>
              <a:ext cx="121" cy="1199"/>
              <a:chOff x="2730" y="1959"/>
              <a:chExt cx="121" cy="1199"/>
            </a:xfrm>
          </p:grpSpPr>
          <p:sp>
            <p:nvSpPr>
              <p:cNvPr id="279605" name="Rectangle 53"/>
              <p:cNvSpPr>
                <a:spLocks noChangeArrowheads="1"/>
              </p:cNvSpPr>
              <p:nvPr/>
            </p:nvSpPr>
            <p:spPr bwMode="auto">
              <a:xfrm>
                <a:off x="2768" y="1959"/>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06" name="Rectangle 54"/>
              <p:cNvSpPr>
                <a:spLocks noChangeArrowheads="1"/>
              </p:cNvSpPr>
              <p:nvPr/>
            </p:nvSpPr>
            <p:spPr bwMode="auto">
              <a:xfrm>
                <a:off x="2768" y="2007"/>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07" name="Rectangle 55"/>
              <p:cNvSpPr>
                <a:spLocks noChangeArrowheads="1"/>
              </p:cNvSpPr>
              <p:nvPr/>
            </p:nvSpPr>
            <p:spPr bwMode="auto">
              <a:xfrm>
                <a:off x="2768" y="2055"/>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08" name="Rectangle 56"/>
              <p:cNvSpPr>
                <a:spLocks noChangeArrowheads="1"/>
              </p:cNvSpPr>
              <p:nvPr/>
            </p:nvSpPr>
            <p:spPr bwMode="auto">
              <a:xfrm>
                <a:off x="2770" y="2103"/>
                <a:ext cx="26"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09" name="Rectangle 57"/>
              <p:cNvSpPr>
                <a:spLocks noChangeArrowheads="1"/>
              </p:cNvSpPr>
              <p:nvPr/>
            </p:nvSpPr>
            <p:spPr bwMode="auto">
              <a:xfrm>
                <a:off x="2770" y="2151"/>
                <a:ext cx="26"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10" name="Freeform 58"/>
              <p:cNvSpPr>
                <a:spLocks/>
              </p:cNvSpPr>
              <p:nvPr/>
            </p:nvSpPr>
            <p:spPr bwMode="auto">
              <a:xfrm>
                <a:off x="2770" y="2199"/>
                <a:ext cx="27" cy="24"/>
              </a:xfrm>
              <a:custGeom>
                <a:avLst/>
                <a:gdLst/>
                <a:ahLst/>
                <a:cxnLst>
                  <a:cxn ang="0">
                    <a:pos x="26" y="0"/>
                  </a:cxn>
                  <a:cxn ang="0">
                    <a:pos x="0" y="0"/>
                  </a:cxn>
                  <a:cxn ang="0">
                    <a:pos x="1" y="48"/>
                  </a:cxn>
                  <a:cxn ang="0">
                    <a:pos x="27" y="48"/>
                  </a:cxn>
                  <a:cxn ang="0">
                    <a:pos x="26" y="0"/>
                  </a:cxn>
                </a:cxnLst>
                <a:rect l="0" t="0" r="r" b="b"/>
                <a:pathLst>
                  <a:path w="27" h="48">
                    <a:moveTo>
                      <a:pt x="26" y="0"/>
                    </a:moveTo>
                    <a:lnTo>
                      <a:pt x="0" y="0"/>
                    </a:lnTo>
                    <a:lnTo>
                      <a:pt x="1" y="48"/>
                    </a:lnTo>
                    <a:lnTo>
                      <a:pt x="27" y="48"/>
                    </a:lnTo>
                    <a:lnTo>
                      <a:pt x="26" y="0"/>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11" name="Rectangle 59"/>
              <p:cNvSpPr>
                <a:spLocks noChangeArrowheads="1"/>
              </p:cNvSpPr>
              <p:nvPr/>
            </p:nvSpPr>
            <p:spPr bwMode="auto">
              <a:xfrm>
                <a:off x="2771" y="2247"/>
                <a:ext cx="26"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12" name="Rectangle 60"/>
              <p:cNvSpPr>
                <a:spLocks noChangeArrowheads="1"/>
              </p:cNvSpPr>
              <p:nvPr/>
            </p:nvSpPr>
            <p:spPr bwMode="auto">
              <a:xfrm>
                <a:off x="2771" y="2295"/>
                <a:ext cx="26"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13" name="Rectangle 61"/>
              <p:cNvSpPr>
                <a:spLocks noChangeArrowheads="1"/>
              </p:cNvSpPr>
              <p:nvPr/>
            </p:nvSpPr>
            <p:spPr bwMode="auto">
              <a:xfrm>
                <a:off x="2772" y="2343"/>
                <a:ext cx="26"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14" name="Rectangle 62"/>
              <p:cNvSpPr>
                <a:spLocks noChangeArrowheads="1"/>
              </p:cNvSpPr>
              <p:nvPr/>
            </p:nvSpPr>
            <p:spPr bwMode="auto">
              <a:xfrm>
                <a:off x="2772" y="2391"/>
                <a:ext cx="26"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15" name="Freeform 63"/>
              <p:cNvSpPr>
                <a:spLocks/>
              </p:cNvSpPr>
              <p:nvPr/>
            </p:nvSpPr>
            <p:spPr bwMode="auto">
              <a:xfrm>
                <a:off x="2772" y="2439"/>
                <a:ext cx="28" cy="24"/>
              </a:xfrm>
              <a:custGeom>
                <a:avLst/>
                <a:gdLst/>
                <a:ahLst/>
                <a:cxnLst>
                  <a:cxn ang="0">
                    <a:pos x="26" y="0"/>
                  </a:cxn>
                  <a:cxn ang="0">
                    <a:pos x="0" y="0"/>
                  </a:cxn>
                  <a:cxn ang="0">
                    <a:pos x="1" y="48"/>
                  </a:cxn>
                  <a:cxn ang="0">
                    <a:pos x="28" y="48"/>
                  </a:cxn>
                  <a:cxn ang="0">
                    <a:pos x="26" y="0"/>
                  </a:cxn>
                </a:cxnLst>
                <a:rect l="0" t="0" r="r" b="b"/>
                <a:pathLst>
                  <a:path w="28" h="48">
                    <a:moveTo>
                      <a:pt x="26" y="0"/>
                    </a:moveTo>
                    <a:lnTo>
                      <a:pt x="0" y="0"/>
                    </a:lnTo>
                    <a:lnTo>
                      <a:pt x="1" y="48"/>
                    </a:lnTo>
                    <a:lnTo>
                      <a:pt x="28" y="48"/>
                    </a:lnTo>
                    <a:lnTo>
                      <a:pt x="26" y="0"/>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16" name="Rectangle 64"/>
              <p:cNvSpPr>
                <a:spLocks noChangeArrowheads="1"/>
              </p:cNvSpPr>
              <p:nvPr/>
            </p:nvSpPr>
            <p:spPr bwMode="auto">
              <a:xfrm>
                <a:off x="2773" y="2487"/>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17" name="Rectangle 65"/>
              <p:cNvSpPr>
                <a:spLocks noChangeArrowheads="1"/>
              </p:cNvSpPr>
              <p:nvPr/>
            </p:nvSpPr>
            <p:spPr bwMode="auto">
              <a:xfrm>
                <a:off x="2773" y="2535"/>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18" name="Rectangle 66"/>
              <p:cNvSpPr>
                <a:spLocks noChangeArrowheads="1"/>
              </p:cNvSpPr>
              <p:nvPr/>
            </p:nvSpPr>
            <p:spPr bwMode="auto">
              <a:xfrm>
                <a:off x="2774" y="2583"/>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19" name="Rectangle 67"/>
              <p:cNvSpPr>
                <a:spLocks noChangeArrowheads="1"/>
              </p:cNvSpPr>
              <p:nvPr/>
            </p:nvSpPr>
            <p:spPr bwMode="auto">
              <a:xfrm>
                <a:off x="2774" y="2631"/>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20" name="Freeform 68"/>
              <p:cNvSpPr>
                <a:spLocks/>
              </p:cNvSpPr>
              <p:nvPr/>
            </p:nvSpPr>
            <p:spPr bwMode="auto">
              <a:xfrm>
                <a:off x="2774" y="2679"/>
                <a:ext cx="28" cy="24"/>
              </a:xfrm>
              <a:custGeom>
                <a:avLst/>
                <a:gdLst/>
                <a:ahLst/>
                <a:cxnLst>
                  <a:cxn ang="0">
                    <a:pos x="27" y="0"/>
                  </a:cxn>
                  <a:cxn ang="0">
                    <a:pos x="0" y="0"/>
                  </a:cxn>
                  <a:cxn ang="0">
                    <a:pos x="1" y="48"/>
                  </a:cxn>
                  <a:cxn ang="0">
                    <a:pos x="28" y="48"/>
                  </a:cxn>
                  <a:cxn ang="0">
                    <a:pos x="27" y="0"/>
                  </a:cxn>
                </a:cxnLst>
                <a:rect l="0" t="0" r="r" b="b"/>
                <a:pathLst>
                  <a:path w="28" h="48">
                    <a:moveTo>
                      <a:pt x="27" y="0"/>
                    </a:moveTo>
                    <a:lnTo>
                      <a:pt x="0" y="0"/>
                    </a:lnTo>
                    <a:lnTo>
                      <a:pt x="1" y="48"/>
                    </a:lnTo>
                    <a:lnTo>
                      <a:pt x="28" y="48"/>
                    </a:lnTo>
                    <a:lnTo>
                      <a:pt x="27" y="0"/>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21" name="Rectangle 69"/>
              <p:cNvSpPr>
                <a:spLocks noChangeArrowheads="1"/>
              </p:cNvSpPr>
              <p:nvPr/>
            </p:nvSpPr>
            <p:spPr bwMode="auto">
              <a:xfrm>
                <a:off x="2775" y="2727"/>
                <a:ext cx="27" cy="25"/>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22" name="Rectangle 70"/>
              <p:cNvSpPr>
                <a:spLocks noChangeArrowheads="1"/>
              </p:cNvSpPr>
              <p:nvPr/>
            </p:nvSpPr>
            <p:spPr bwMode="auto">
              <a:xfrm>
                <a:off x="2775" y="2776"/>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23" name="Rectangle 71"/>
              <p:cNvSpPr>
                <a:spLocks noChangeArrowheads="1"/>
              </p:cNvSpPr>
              <p:nvPr/>
            </p:nvSpPr>
            <p:spPr bwMode="auto">
              <a:xfrm>
                <a:off x="2776" y="2824"/>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24" name="Rectangle 72"/>
              <p:cNvSpPr>
                <a:spLocks noChangeArrowheads="1"/>
              </p:cNvSpPr>
              <p:nvPr/>
            </p:nvSpPr>
            <p:spPr bwMode="auto">
              <a:xfrm>
                <a:off x="2776" y="2872"/>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25" name="Freeform 73"/>
              <p:cNvSpPr>
                <a:spLocks/>
              </p:cNvSpPr>
              <p:nvPr/>
            </p:nvSpPr>
            <p:spPr bwMode="auto">
              <a:xfrm>
                <a:off x="2776" y="2920"/>
                <a:ext cx="28" cy="24"/>
              </a:xfrm>
              <a:custGeom>
                <a:avLst/>
                <a:gdLst/>
                <a:ahLst/>
                <a:cxnLst>
                  <a:cxn ang="0">
                    <a:pos x="27" y="0"/>
                  </a:cxn>
                  <a:cxn ang="0">
                    <a:pos x="0" y="0"/>
                  </a:cxn>
                  <a:cxn ang="0">
                    <a:pos x="1" y="48"/>
                  </a:cxn>
                  <a:cxn ang="0">
                    <a:pos x="28" y="48"/>
                  </a:cxn>
                  <a:cxn ang="0">
                    <a:pos x="27" y="0"/>
                  </a:cxn>
                </a:cxnLst>
                <a:rect l="0" t="0" r="r" b="b"/>
                <a:pathLst>
                  <a:path w="28" h="48">
                    <a:moveTo>
                      <a:pt x="27" y="0"/>
                    </a:moveTo>
                    <a:lnTo>
                      <a:pt x="0" y="0"/>
                    </a:lnTo>
                    <a:lnTo>
                      <a:pt x="1" y="48"/>
                    </a:lnTo>
                    <a:lnTo>
                      <a:pt x="28" y="48"/>
                    </a:lnTo>
                    <a:lnTo>
                      <a:pt x="27" y="0"/>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26" name="Rectangle 74"/>
              <p:cNvSpPr>
                <a:spLocks noChangeArrowheads="1"/>
              </p:cNvSpPr>
              <p:nvPr/>
            </p:nvSpPr>
            <p:spPr bwMode="auto">
              <a:xfrm>
                <a:off x="2777" y="2968"/>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27" name="Rectangle 75"/>
              <p:cNvSpPr>
                <a:spLocks noChangeArrowheads="1"/>
              </p:cNvSpPr>
              <p:nvPr/>
            </p:nvSpPr>
            <p:spPr bwMode="auto">
              <a:xfrm>
                <a:off x="2777" y="3016"/>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28" name="Freeform 76"/>
              <p:cNvSpPr>
                <a:spLocks/>
              </p:cNvSpPr>
              <p:nvPr/>
            </p:nvSpPr>
            <p:spPr bwMode="auto">
              <a:xfrm>
                <a:off x="2730" y="3050"/>
                <a:ext cx="121" cy="108"/>
              </a:xfrm>
              <a:custGeom>
                <a:avLst/>
                <a:gdLst/>
                <a:ahLst/>
                <a:cxnLst>
                  <a:cxn ang="0">
                    <a:pos x="0" y="2"/>
                  </a:cxn>
                  <a:cxn ang="0">
                    <a:pos x="62" y="215"/>
                  </a:cxn>
                  <a:cxn ang="0">
                    <a:pos x="121" y="0"/>
                  </a:cxn>
                  <a:cxn ang="0">
                    <a:pos x="0" y="2"/>
                  </a:cxn>
                </a:cxnLst>
                <a:rect l="0" t="0" r="r" b="b"/>
                <a:pathLst>
                  <a:path w="121" h="215">
                    <a:moveTo>
                      <a:pt x="0" y="2"/>
                    </a:moveTo>
                    <a:lnTo>
                      <a:pt x="62" y="215"/>
                    </a:lnTo>
                    <a:lnTo>
                      <a:pt x="121" y="0"/>
                    </a:lnTo>
                    <a:lnTo>
                      <a:pt x="0" y="2"/>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grpSp>
        <p:grpSp>
          <p:nvGrpSpPr>
            <p:cNvPr id="8" name="Group 77"/>
            <p:cNvGrpSpPr>
              <a:grpSpLocks/>
            </p:cNvGrpSpPr>
            <p:nvPr/>
          </p:nvGrpSpPr>
          <p:grpSpPr bwMode="auto">
            <a:xfrm>
              <a:off x="1878" y="1823"/>
              <a:ext cx="121" cy="1362"/>
              <a:chOff x="1782" y="1806"/>
              <a:chExt cx="121" cy="1362"/>
            </a:xfrm>
          </p:grpSpPr>
          <p:sp>
            <p:nvSpPr>
              <p:cNvPr id="279630" name="Freeform 78"/>
              <p:cNvSpPr>
                <a:spLocks/>
              </p:cNvSpPr>
              <p:nvPr/>
            </p:nvSpPr>
            <p:spPr bwMode="auto">
              <a:xfrm>
                <a:off x="1835" y="1806"/>
                <a:ext cx="28" cy="24"/>
              </a:xfrm>
              <a:custGeom>
                <a:avLst/>
                <a:gdLst/>
                <a:ahLst/>
                <a:cxnLst>
                  <a:cxn ang="0">
                    <a:pos x="28" y="0"/>
                  </a:cxn>
                  <a:cxn ang="0">
                    <a:pos x="1" y="0"/>
                  </a:cxn>
                  <a:cxn ang="0">
                    <a:pos x="0" y="48"/>
                  </a:cxn>
                  <a:cxn ang="0">
                    <a:pos x="27" y="48"/>
                  </a:cxn>
                  <a:cxn ang="0">
                    <a:pos x="28" y="0"/>
                  </a:cxn>
                </a:cxnLst>
                <a:rect l="0" t="0" r="r" b="b"/>
                <a:pathLst>
                  <a:path w="28" h="48">
                    <a:moveTo>
                      <a:pt x="28" y="0"/>
                    </a:moveTo>
                    <a:lnTo>
                      <a:pt x="1" y="0"/>
                    </a:lnTo>
                    <a:lnTo>
                      <a:pt x="0" y="48"/>
                    </a:lnTo>
                    <a:lnTo>
                      <a:pt x="27" y="48"/>
                    </a:lnTo>
                    <a:lnTo>
                      <a:pt x="28" y="0"/>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31" name="Rectangle 79"/>
              <p:cNvSpPr>
                <a:spLocks noChangeArrowheads="1"/>
              </p:cNvSpPr>
              <p:nvPr/>
            </p:nvSpPr>
            <p:spPr bwMode="auto">
              <a:xfrm>
                <a:off x="1835" y="1854"/>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32" name="Rectangle 80"/>
              <p:cNvSpPr>
                <a:spLocks noChangeArrowheads="1"/>
              </p:cNvSpPr>
              <p:nvPr/>
            </p:nvSpPr>
            <p:spPr bwMode="auto">
              <a:xfrm>
                <a:off x="1835" y="1902"/>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33" name="Rectangle 81"/>
              <p:cNvSpPr>
                <a:spLocks noChangeArrowheads="1"/>
              </p:cNvSpPr>
              <p:nvPr/>
            </p:nvSpPr>
            <p:spPr bwMode="auto">
              <a:xfrm>
                <a:off x="1835" y="1950"/>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34" name="Rectangle 82"/>
              <p:cNvSpPr>
                <a:spLocks noChangeArrowheads="1"/>
              </p:cNvSpPr>
              <p:nvPr/>
            </p:nvSpPr>
            <p:spPr bwMode="auto">
              <a:xfrm>
                <a:off x="1835" y="1998"/>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35" name="Freeform 83"/>
              <p:cNvSpPr>
                <a:spLocks/>
              </p:cNvSpPr>
              <p:nvPr/>
            </p:nvSpPr>
            <p:spPr bwMode="auto">
              <a:xfrm>
                <a:off x="1834" y="2046"/>
                <a:ext cx="28" cy="24"/>
              </a:xfrm>
              <a:custGeom>
                <a:avLst/>
                <a:gdLst/>
                <a:ahLst/>
                <a:cxnLst>
                  <a:cxn ang="0">
                    <a:pos x="28" y="0"/>
                  </a:cxn>
                  <a:cxn ang="0">
                    <a:pos x="1" y="0"/>
                  </a:cxn>
                  <a:cxn ang="0">
                    <a:pos x="0" y="48"/>
                  </a:cxn>
                  <a:cxn ang="0">
                    <a:pos x="26" y="48"/>
                  </a:cxn>
                  <a:cxn ang="0">
                    <a:pos x="28" y="0"/>
                  </a:cxn>
                </a:cxnLst>
                <a:rect l="0" t="0" r="r" b="b"/>
                <a:pathLst>
                  <a:path w="28" h="48">
                    <a:moveTo>
                      <a:pt x="28" y="0"/>
                    </a:moveTo>
                    <a:lnTo>
                      <a:pt x="1" y="0"/>
                    </a:lnTo>
                    <a:lnTo>
                      <a:pt x="0" y="48"/>
                    </a:lnTo>
                    <a:lnTo>
                      <a:pt x="26" y="48"/>
                    </a:lnTo>
                    <a:lnTo>
                      <a:pt x="28" y="0"/>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36" name="Rectangle 84"/>
              <p:cNvSpPr>
                <a:spLocks noChangeArrowheads="1"/>
              </p:cNvSpPr>
              <p:nvPr/>
            </p:nvSpPr>
            <p:spPr bwMode="auto">
              <a:xfrm>
                <a:off x="1834" y="2094"/>
                <a:ext cx="26"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37" name="Rectangle 85"/>
              <p:cNvSpPr>
                <a:spLocks noChangeArrowheads="1"/>
              </p:cNvSpPr>
              <p:nvPr/>
            </p:nvSpPr>
            <p:spPr bwMode="auto">
              <a:xfrm>
                <a:off x="1834" y="2142"/>
                <a:ext cx="26"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38" name="Rectangle 86"/>
              <p:cNvSpPr>
                <a:spLocks noChangeArrowheads="1"/>
              </p:cNvSpPr>
              <p:nvPr/>
            </p:nvSpPr>
            <p:spPr bwMode="auto">
              <a:xfrm>
                <a:off x="1834" y="2190"/>
                <a:ext cx="26"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39" name="Rectangle 87"/>
              <p:cNvSpPr>
                <a:spLocks noChangeArrowheads="1"/>
              </p:cNvSpPr>
              <p:nvPr/>
            </p:nvSpPr>
            <p:spPr bwMode="auto">
              <a:xfrm>
                <a:off x="1834" y="2238"/>
                <a:ext cx="26"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40" name="Freeform 88"/>
              <p:cNvSpPr>
                <a:spLocks/>
              </p:cNvSpPr>
              <p:nvPr/>
            </p:nvSpPr>
            <p:spPr bwMode="auto">
              <a:xfrm>
                <a:off x="1833" y="2286"/>
                <a:ext cx="27" cy="24"/>
              </a:xfrm>
              <a:custGeom>
                <a:avLst/>
                <a:gdLst/>
                <a:ahLst/>
                <a:cxnLst>
                  <a:cxn ang="0">
                    <a:pos x="27" y="0"/>
                  </a:cxn>
                  <a:cxn ang="0">
                    <a:pos x="1" y="0"/>
                  </a:cxn>
                  <a:cxn ang="0">
                    <a:pos x="0" y="48"/>
                  </a:cxn>
                  <a:cxn ang="0">
                    <a:pos x="26" y="48"/>
                  </a:cxn>
                  <a:cxn ang="0">
                    <a:pos x="27" y="0"/>
                  </a:cxn>
                </a:cxnLst>
                <a:rect l="0" t="0" r="r" b="b"/>
                <a:pathLst>
                  <a:path w="27" h="48">
                    <a:moveTo>
                      <a:pt x="27" y="0"/>
                    </a:moveTo>
                    <a:lnTo>
                      <a:pt x="1" y="0"/>
                    </a:lnTo>
                    <a:lnTo>
                      <a:pt x="0" y="48"/>
                    </a:lnTo>
                    <a:lnTo>
                      <a:pt x="26" y="48"/>
                    </a:lnTo>
                    <a:lnTo>
                      <a:pt x="27" y="0"/>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41" name="Rectangle 89"/>
              <p:cNvSpPr>
                <a:spLocks noChangeArrowheads="1"/>
              </p:cNvSpPr>
              <p:nvPr/>
            </p:nvSpPr>
            <p:spPr bwMode="auto">
              <a:xfrm>
                <a:off x="1833" y="2334"/>
                <a:ext cx="26"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42" name="Rectangle 90"/>
              <p:cNvSpPr>
                <a:spLocks noChangeArrowheads="1"/>
              </p:cNvSpPr>
              <p:nvPr/>
            </p:nvSpPr>
            <p:spPr bwMode="auto">
              <a:xfrm>
                <a:off x="1833" y="2382"/>
                <a:ext cx="26"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43" name="Rectangle 91"/>
              <p:cNvSpPr>
                <a:spLocks noChangeArrowheads="1"/>
              </p:cNvSpPr>
              <p:nvPr/>
            </p:nvSpPr>
            <p:spPr bwMode="auto">
              <a:xfrm>
                <a:off x="1833" y="2430"/>
                <a:ext cx="26"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44" name="Rectangle 92"/>
              <p:cNvSpPr>
                <a:spLocks noChangeArrowheads="1"/>
              </p:cNvSpPr>
              <p:nvPr/>
            </p:nvSpPr>
            <p:spPr bwMode="auto">
              <a:xfrm>
                <a:off x="1833" y="2478"/>
                <a:ext cx="26"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45" name="Rectangle 93"/>
              <p:cNvSpPr>
                <a:spLocks noChangeArrowheads="1"/>
              </p:cNvSpPr>
              <p:nvPr/>
            </p:nvSpPr>
            <p:spPr bwMode="auto">
              <a:xfrm>
                <a:off x="1833" y="2526"/>
                <a:ext cx="26"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46" name="Rectangle 94"/>
              <p:cNvSpPr>
                <a:spLocks noChangeArrowheads="1"/>
              </p:cNvSpPr>
              <p:nvPr/>
            </p:nvSpPr>
            <p:spPr bwMode="auto">
              <a:xfrm>
                <a:off x="1831" y="2574"/>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47" name="Rectangle 95"/>
              <p:cNvSpPr>
                <a:spLocks noChangeArrowheads="1"/>
              </p:cNvSpPr>
              <p:nvPr/>
            </p:nvSpPr>
            <p:spPr bwMode="auto">
              <a:xfrm>
                <a:off x="1831" y="2622"/>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48" name="Rectangle 96"/>
              <p:cNvSpPr>
                <a:spLocks noChangeArrowheads="1"/>
              </p:cNvSpPr>
              <p:nvPr/>
            </p:nvSpPr>
            <p:spPr bwMode="auto">
              <a:xfrm>
                <a:off x="1831" y="2670"/>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49" name="Rectangle 97"/>
              <p:cNvSpPr>
                <a:spLocks noChangeArrowheads="1"/>
              </p:cNvSpPr>
              <p:nvPr/>
            </p:nvSpPr>
            <p:spPr bwMode="auto">
              <a:xfrm>
                <a:off x="1831" y="2718"/>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50" name="Rectangle 98"/>
              <p:cNvSpPr>
                <a:spLocks noChangeArrowheads="1"/>
              </p:cNvSpPr>
              <p:nvPr/>
            </p:nvSpPr>
            <p:spPr bwMode="auto">
              <a:xfrm>
                <a:off x="1831" y="2766"/>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51" name="Rectangle 99"/>
              <p:cNvSpPr>
                <a:spLocks noChangeArrowheads="1"/>
              </p:cNvSpPr>
              <p:nvPr/>
            </p:nvSpPr>
            <p:spPr bwMode="auto">
              <a:xfrm>
                <a:off x="1830" y="2814"/>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52" name="Rectangle 100"/>
              <p:cNvSpPr>
                <a:spLocks noChangeArrowheads="1"/>
              </p:cNvSpPr>
              <p:nvPr/>
            </p:nvSpPr>
            <p:spPr bwMode="auto">
              <a:xfrm>
                <a:off x="1830" y="2862"/>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53" name="Rectangle 101"/>
              <p:cNvSpPr>
                <a:spLocks noChangeArrowheads="1"/>
              </p:cNvSpPr>
              <p:nvPr/>
            </p:nvSpPr>
            <p:spPr bwMode="auto">
              <a:xfrm>
                <a:off x="1830" y="2910"/>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54" name="Rectangle 102"/>
              <p:cNvSpPr>
                <a:spLocks noChangeArrowheads="1"/>
              </p:cNvSpPr>
              <p:nvPr/>
            </p:nvSpPr>
            <p:spPr bwMode="auto">
              <a:xfrm>
                <a:off x="1830" y="2958"/>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55" name="Rectangle 103"/>
              <p:cNvSpPr>
                <a:spLocks noChangeArrowheads="1"/>
              </p:cNvSpPr>
              <p:nvPr/>
            </p:nvSpPr>
            <p:spPr bwMode="auto">
              <a:xfrm>
                <a:off x="1830" y="3006"/>
                <a:ext cx="27"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56" name="Rectangle 104"/>
              <p:cNvSpPr>
                <a:spLocks noChangeArrowheads="1"/>
              </p:cNvSpPr>
              <p:nvPr/>
            </p:nvSpPr>
            <p:spPr bwMode="auto">
              <a:xfrm>
                <a:off x="1830" y="3054"/>
                <a:ext cx="27" cy="9"/>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57" name="Freeform 105"/>
              <p:cNvSpPr>
                <a:spLocks/>
              </p:cNvSpPr>
              <p:nvPr/>
            </p:nvSpPr>
            <p:spPr bwMode="auto">
              <a:xfrm>
                <a:off x="1782" y="3061"/>
                <a:ext cx="121" cy="107"/>
              </a:xfrm>
              <a:custGeom>
                <a:avLst/>
                <a:gdLst/>
                <a:ahLst/>
                <a:cxnLst>
                  <a:cxn ang="0">
                    <a:pos x="0" y="0"/>
                  </a:cxn>
                  <a:cxn ang="0">
                    <a:pos x="61" y="215"/>
                  </a:cxn>
                  <a:cxn ang="0">
                    <a:pos x="121" y="0"/>
                  </a:cxn>
                  <a:cxn ang="0">
                    <a:pos x="0" y="0"/>
                  </a:cxn>
                </a:cxnLst>
                <a:rect l="0" t="0" r="r" b="b"/>
                <a:pathLst>
                  <a:path w="121" h="215">
                    <a:moveTo>
                      <a:pt x="0" y="0"/>
                    </a:moveTo>
                    <a:lnTo>
                      <a:pt x="61" y="215"/>
                    </a:lnTo>
                    <a:lnTo>
                      <a:pt x="121" y="0"/>
                    </a:lnTo>
                    <a:lnTo>
                      <a:pt x="0" y="0"/>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grpSp>
        <p:grpSp>
          <p:nvGrpSpPr>
            <p:cNvPr id="9" name="Group 106"/>
            <p:cNvGrpSpPr>
              <a:grpSpLocks/>
            </p:cNvGrpSpPr>
            <p:nvPr/>
          </p:nvGrpSpPr>
          <p:grpSpPr bwMode="auto">
            <a:xfrm>
              <a:off x="1083" y="1398"/>
              <a:ext cx="122" cy="330"/>
              <a:chOff x="987" y="1381"/>
              <a:chExt cx="122" cy="330"/>
            </a:xfrm>
          </p:grpSpPr>
          <p:sp>
            <p:nvSpPr>
              <p:cNvPr id="279659" name="Rectangle 107"/>
              <p:cNvSpPr>
                <a:spLocks noChangeArrowheads="1"/>
              </p:cNvSpPr>
              <p:nvPr/>
            </p:nvSpPr>
            <p:spPr bwMode="auto">
              <a:xfrm>
                <a:off x="1035" y="1487"/>
                <a:ext cx="27" cy="118"/>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60" name="Freeform 108"/>
              <p:cNvSpPr>
                <a:spLocks/>
              </p:cNvSpPr>
              <p:nvPr/>
            </p:nvSpPr>
            <p:spPr bwMode="auto">
              <a:xfrm>
                <a:off x="988" y="1381"/>
                <a:ext cx="121" cy="108"/>
              </a:xfrm>
              <a:custGeom>
                <a:avLst/>
                <a:gdLst/>
                <a:ahLst/>
                <a:cxnLst>
                  <a:cxn ang="0">
                    <a:pos x="121" y="215"/>
                  </a:cxn>
                  <a:cxn ang="0">
                    <a:pos x="60" y="0"/>
                  </a:cxn>
                  <a:cxn ang="0">
                    <a:pos x="0" y="215"/>
                  </a:cxn>
                  <a:cxn ang="0">
                    <a:pos x="121" y="215"/>
                  </a:cxn>
                </a:cxnLst>
                <a:rect l="0" t="0" r="r" b="b"/>
                <a:pathLst>
                  <a:path w="121" h="215">
                    <a:moveTo>
                      <a:pt x="121" y="215"/>
                    </a:moveTo>
                    <a:lnTo>
                      <a:pt x="60" y="0"/>
                    </a:lnTo>
                    <a:lnTo>
                      <a:pt x="0" y="215"/>
                    </a:lnTo>
                    <a:lnTo>
                      <a:pt x="121" y="215"/>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61" name="Freeform 109"/>
              <p:cNvSpPr>
                <a:spLocks/>
              </p:cNvSpPr>
              <p:nvPr/>
            </p:nvSpPr>
            <p:spPr bwMode="auto">
              <a:xfrm>
                <a:off x="987" y="1603"/>
                <a:ext cx="121" cy="108"/>
              </a:xfrm>
              <a:custGeom>
                <a:avLst/>
                <a:gdLst/>
                <a:ahLst/>
                <a:cxnLst>
                  <a:cxn ang="0">
                    <a:pos x="0" y="0"/>
                  </a:cxn>
                  <a:cxn ang="0">
                    <a:pos x="61" y="215"/>
                  </a:cxn>
                  <a:cxn ang="0">
                    <a:pos x="121" y="0"/>
                  </a:cxn>
                  <a:cxn ang="0">
                    <a:pos x="0" y="0"/>
                  </a:cxn>
                </a:cxnLst>
                <a:rect l="0" t="0" r="r" b="b"/>
                <a:pathLst>
                  <a:path w="121" h="215">
                    <a:moveTo>
                      <a:pt x="0" y="0"/>
                    </a:moveTo>
                    <a:lnTo>
                      <a:pt x="61" y="215"/>
                    </a:lnTo>
                    <a:lnTo>
                      <a:pt x="121" y="0"/>
                    </a:lnTo>
                    <a:lnTo>
                      <a:pt x="0" y="0"/>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grpSp>
        <p:grpSp>
          <p:nvGrpSpPr>
            <p:cNvPr id="10" name="Group 110"/>
            <p:cNvGrpSpPr>
              <a:grpSpLocks/>
            </p:cNvGrpSpPr>
            <p:nvPr/>
          </p:nvGrpSpPr>
          <p:grpSpPr bwMode="auto">
            <a:xfrm>
              <a:off x="2995" y="1832"/>
              <a:ext cx="710" cy="1347"/>
              <a:chOff x="2899" y="1815"/>
              <a:chExt cx="710" cy="1347"/>
            </a:xfrm>
          </p:grpSpPr>
          <p:sp>
            <p:nvSpPr>
              <p:cNvPr id="279663" name="Freeform 111"/>
              <p:cNvSpPr>
                <a:spLocks/>
              </p:cNvSpPr>
              <p:nvPr/>
            </p:nvSpPr>
            <p:spPr bwMode="auto">
              <a:xfrm>
                <a:off x="3582" y="1815"/>
                <a:ext cx="27" cy="24"/>
              </a:xfrm>
              <a:custGeom>
                <a:avLst/>
                <a:gdLst/>
                <a:ahLst/>
                <a:cxnLst>
                  <a:cxn ang="0">
                    <a:pos x="27" y="32"/>
                  </a:cxn>
                  <a:cxn ang="0">
                    <a:pos x="27" y="23"/>
                  </a:cxn>
                  <a:cxn ang="0">
                    <a:pos x="26" y="13"/>
                  </a:cxn>
                  <a:cxn ang="0">
                    <a:pos x="24" y="5"/>
                  </a:cxn>
                  <a:cxn ang="0">
                    <a:pos x="19" y="2"/>
                  </a:cxn>
                  <a:cxn ang="0">
                    <a:pos x="14" y="0"/>
                  </a:cxn>
                  <a:cxn ang="0">
                    <a:pos x="9" y="2"/>
                  </a:cxn>
                  <a:cxn ang="0">
                    <a:pos x="4" y="5"/>
                  </a:cxn>
                  <a:cxn ang="0">
                    <a:pos x="2" y="13"/>
                  </a:cxn>
                  <a:cxn ang="0">
                    <a:pos x="1" y="13"/>
                  </a:cxn>
                  <a:cxn ang="0">
                    <a:pos x="0" y="23"/>
                  </a:cxn>
                  <a:cxn ang="0">
                    <a:pos x="1" y="32"/>
                  </a:cxn>
                  <a:cxn ang="0">
                    <a:pos x="4" y="40"/>
                  </a:cxn>
                  <a:cxn ang="0">
                    <a:pos x="9" y="46"/>
                  </a:cxn>
                  <a:cxn ang="0">
                    <a:pos x="14" y="48"/>
                  </a:cxn>
                  <a:cxn ang="0">
                    <a:pos x="19" y="46"/>
                  </a:cxn>
                  <a:cxn ang="0">
                    <a:pos x="24" y="40"/>
                  </a:cxn>
                  <a:cxn ang="0">
                    <a:pos x="26" y="32"/>
                  </a:cxn>
                  <a:cxn ang="0">
                    <a:pos x="27" y="32"/>
                  </a:cxn>
                </a:cxnLst>
                <a:rect l="0" t="0" r="r" b="b"/>
                <a:pathLst>
                  <a:path w="27" h="48">
                    <a:moveTo>
                      <a:pt x="27" y="32"/>
                    </a:moveTo>
                    <a:lnTo>
                      <a:pt x="27" y="23"/>
                    </a:lnTo>
                    <a:lnTo>
                      <a:pt x="26" y="13"/>
                    </a:lnTo>
                    <a:lnTo>
                      <a:pt x="24" y="5"/>
                    </a:lnTo>
                    <a:lnTo>
                      <a:pt x="19" y="2"/>
                    </a:lnTo>
                    <a:lnTo>
                      <a:pt x="14" y="0"/>
                    </a:lnTo>
                    <a:lnTo>
                      <a:pt x="9" y="2"/>
                    </a:lnTo>
                    <a:lnTo>
                      <a:pt x="4" y="5"/>
                    </a:lnTo>
                    <a:lnTo>
                      <a:pt x="2" y="13"/>
                    </a:lnTo>
                    <a:lnTo>
                      <a:pt x="1" y="13"/>
                    </a:lnTo>
                    <a:lnTo>
                      <a:pt x="0" y="23"/>
                    </a:lnTo>
                    <a:lnTo>
                      <a:pt x="1" y="32"/>
                    </a:lnTo>
                    <a:lnTo>
                      <a:pt x="4" y="40"/>
                    </a:lnTo>
                    <a:lnTo>
                      <a:pt x="9" y="46"/>
                    </a:lnTo>
                    <a:lnTo>
                      <a:pt x="14" y="48"/>
                    </a:lnTo>
                    <a:lnTo>
                      <a:pt x="19" y="46"/>
                    </a:lnTo>
                    <a:lnTo>
                      <a:pt x="24" y="40"/>
                    </a:lnTo>
                    <a:lnTo>
                      <a:pt x="26" y="32"/>
                    </a:lnTo>
                    <a:lnTo>
                      <a:pt x="27" y="32"/>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64" name="Freeform 112"/>
              <p:cNvSpPr>
                <a:spLocks/>
              </p:cNvSpPr>
              <p:nvPr/>
            </p:nvSpPr>
            <p:spPr bwMode="auto">
              <a:xfrm>
                <a:off x="3561" y="1859"/>
                <a:ext cx="26" cy="24"/>
              </a:xfrm>
              <a:custGeom>
                <a:avLst/>
                <a:gdLst/>
                <a:ahLst/>
                <a:cxnLst>
                  <a:cxn ang="0">
                    <a:pos x="25" y="33"/>
                  </a:cxn>
                  <a:cxn ang="0">
                    <a:pos x="26" y="23"/>
                  </a:cxn>
                  <a:cxn ang="0">
                    <a:pos x="25" y="15"/>
                  </a:cxn>
                  <a:cxn ang="0">
                    <a:pos x="22" y="8"/>
                  </a:cxn>
                  <a:cxn ang="0">
                    <a:pos x="18" y="2"/>
                  </a:cxn>
                  <a:cxn ang="0">
                    <a:pos x="12" y="0"/>
                  </a:cxn>
                  <a:cxn ang="0">
                    <a:pos x="7" y="2"/>
                  </a:cxn>
                  <a:cxn ang="0">
                    <a:pos x="3" y="8"/>
                  </a:cxn>
                  <a:cxn ang="0">
                    <a:pos x="1" y="13"/>
                  </a:cxn>
                  <a:cxn ang="0">
                    <a:pos x="1" y="13"/>
                  </a:cxn>
                  <a:cxn ang="0">
                    <a:pos x="0" y="23"/>
                  </a:cxn>
                  <a:cxn ang="0">
                    <a:pos x="1" y="33"/>
                  </a:cxn>
                  <a:cxn ang="0">
                    <a:pos x="3" y="40"/>
                  </a:cxn>
                  <a:cxn ang="0">
                    <a:pos x="7" y="46"/>
                  </a:cxn>
                  <a:cxn ang="0">
                    <a:pos x="12" y="48"/>
                  </a:cxn>
                  <a:cxn ang="0">
                    <a:pos x="18" y="46"/>
                  </a:cxn>
                  <a:cxn ang="0">
                    <a:pos x="22" y="40"/>
                  </a:cxn>
                  <a:cxn ang="0">
                    <a:pos x="25" y="33"/>
                  </a:cxn>
                </a:cxnLst>
                <a:rect l="0" t="0" r="r" b="b"/>
                <a:pathLst>
                  <a:path w="26" h="48">
                    <a:moveTo>
                      <a:pt x="25" y="33"/>
                    </a:moveTo>
                    <a:lnTo>
                      <a:pt x="26" y="23"/>
                    </a:lnTo>
                    <a:lnTo>
                      <a:pt x="25" y="15"/>
                    </a:lnTo>
                    <a:lnTo>
                      <a:pt x="22" y="8"/>
                    </a:lnTo>
                    <a:lnTo>
                      <a:pt x="18" y="2"/>
                    </a:lnTo>
                    <a:lnTo>
                      <a:pt x="12" y="0"/>
                    </a:lnTo>
                    <a:lnTo>
                      <a:pt x="7" y="2"/>
                    </a:lnTo>
                    <a:lnTo>
                      <a:pt x="3" y="8"/>
                    </a:lnTo>
                    <a:lnTo>
                      <a:pt x="1" y="13"/>
                    </a:lnTo>
                    <a:lnTo>
                      <a:pt x="1" y="13"/>
                    </a:lnTo>
                    <a:lnTo>
                      <a:pt x="0" y="23"/>
                    </a:lnTo>
                    <a:lnTo>
                      <a:pt x="1" y="33"/>
                    </a:lnTo>
                    <a:lnTo>
                      <a:pt x="3" y="40"/>
                    </a:lnTo>
                    <a:lnTo>
                      <a:pt x="7" y="46"/>
                    </a:lnTo>
                    <a:lnTo>
                      <a:pt x="12" y="48"/>
                    </a:lnTo>
                    <a:lnTo>
                      <a:pt x="18" y="46"/>
                    </a:lnTo>
                    <a:lnTo>
                      <a:pt x="22" y="40"/>
                    </a:lnTo>
                    <a:lnTo>
                      <a:pt x="25" y="33"/>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65" name="Freeform 113"/>
              <p:cNvSpPr>
                <a:spLocks/>
              </p:cNvSpPr>
              <p:nvPr/>
            </p:nvSpPr>
            <p:spPr bwMode="auto">
              <a:xfrm>
                <a:off x="3538" y="1902"/>
                <a:ext cx="27" cy="24"/>
              </a:xfrm>
              <a:custGeom>
                <a:avLst/>
                <a:gdLst/>
                <a:ahLst/>
                <a:cxnLst>
                  <a:cxn ang="0">
                    <a:pos x="26" y="35"/>
                  </a:cxn>
                  <a:cxn ang="0">
                    <a:pos x="27" y="25"/>
                  </a:cxn>
                  <a:cxn ang="0">
                    <a:pos x="26" y="16"/>
                  </a:cxn>
                  <a:cxn ang="0">
                    <a:pos x="23" y="8"/>
                  </a:cxn>
                  <a:cxn ang="0">
                    <a:pos x="18" y="2"/>
                  </a:cxn>
                  <a:cxn ang="0">
                    <a:pos x="13" y="0"/>
                  </a:cxn>
                  <a:cxn ang="0">
                    <a:pos x="8" y="2"/>
                  </a:cxn>
                  <a:cxn ang="0">
                    <a:pos x="3" y="8"/>
                  </a:cxn>
                  <a:cxn ang="0">
                    <a:pos x="1" y="16"/>
                  </a:cxn>
                  <a:cxn ang="0">
                    <a:pos x="1" y="16"/>
                  </a:cxn>
                  <a:cxn ang="0">
                    <a:pos x="0" y="25"/>
                  </a:cxn>
                  <a:cxn ang="0">
                    <a:pos x="1" y="35"/>
                  </a:cxn>
                  <a:cxn ang="0">
                    <a:pos x="3" y="43"/>
                  </a:cxn>
                  <a:cxn ang="0">
                    <a:pos x="8" y="47"/>
                  </a:cxn>
                  <a:cxn ang="0">
                    <a:pos x="13" y="48"/>
                  </a:cxn>
                  <a:cxn ang="0">
                    <a:pos x="18" y="47"/>
                  </a:cxn>
                  <a:cxn ang="0">
                    <a:pos x="23" y="43"/>
                  </a:cxn>
                  <a:cxn ang="0">
                    <a:pos x="26" y="35"/>
                  </a:cxn>
                </a:cxnLst>
                <a:rect l="0" t="0" r="r" b="b"/>
                <a:pathLst>
                  <a:path w="27" h="48">
                    <a:moveTo>
                      <a:pt x="26" y="35"/>
                    </a:moveTo>
                    <a:lnTo>
                      <a:pt x="27" y="25"/>
                    </a:lnTo>
                    <a:lnTo>
                      <a:pt x="26" y="16"/>
                    </a:lnTo>
                    <a:lnTo>
                      <a:pt x="23" y="8"/>
                    </a:lnTo>
                    <a:lnTo>
                      <a:pt x="18" y="2"/>
                    </a:lnTo>
                    <a:lnTo>
                      <a:pt x="13" y="0"/>
                    </a:lnTo>
                    <a:lnTo>
                      <a:pt x="8" y="2"/>
                    </a:lnTo>
                    <a:lnTo>
                      <a:pt x="3" y="8"/>
                    </a:lnTo>
                    <a:lnTo>
                      <a:pt x="1" y="16"/>
                    </a:lnTo>
                    <a:lnTo>
                      <a:pt x="1" y="16"/>
                    </a:lnTo>
                    <a:lnTo>
                      <a:pt x="0" y="25"/>
                    </a:lnTo>
                    <a:lnTo>
                      <a:pt x="1" y="35"/>
                    </a:lnTo>
                    <a:lnTo>
                      <a:pt x="3" y="43"/>
                    </a:lnTo>
                    <a:lnTo>
                      <a:pt x="8" y="47"/>
                    </a:lnTo>
                    <a:lnTo>
                      <a:pt x="13" y="48"/>
                    </a:lnTo>
                    <a:lnTo>
                      <a:pt x="18" y="47"/>
                    </a:lnTo>
                    <a:lnTo>
                      <a:pt x="23" y="43"/>
                    </a:lnTo>
                    <a:lnTo>
                      <a:pt x="26" y="35"/>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66" name="Freeform 114"/>
              <p:cNvSpPr>
                <a:spLocks/>
              </p:cNvSpPr>
              <p:nvPr/>
            </p:nvSpPr>
            <p:spPr bwMode="auto">
              <a:xfrm>
                <a:off x="3515" y="1946"/>
                <a:ext cx="27" cy="24"/>
              </a:xfrm>
              <a:custGeom>
                <a:avLst/>
                <a:gdLst/>
                <a:ahLst/>
                <a:cxnLst>
                  <a:cxn ang="0">
                    <a:pos x="26" y="32"/>
                  </a:cxn>
                  <a:cxn ang="0">
                    <a:pos x="27" y="23"/>
                  </a:cxn>
                  <a:cxn ang="0">
                    <a:pos x="26" y="13"/>
                  </a:cxn>
                  <a:cxn ang="0">
                    <a:pos x="23" y="6"/>
                  </a:cxn>
                  <a:cxn ang="0">
                    <a:pos x="19" y="2"/>
                  </a:cxn>
                  <a:cxn ang="0">
                    <a:pos x="13" y="0"/>
                  </a:cxn>
                  <a:cxn ang="0">
                    <a:pos x="8" y="2"/>
                  </a:cxn>
                  <a:cxn ang="0">
                    <a:pos x="4" y="6"/>
                  </a:cxn>
                  <a:cxn ang="0">
                    <a:pos x="2" y="13"/>
                  </a:cxn>
                  <a:cxn ang="0">
                    <a:pos x="2" y="13"/>
                  </a:cxn>
                  <a:cxn ang="0">
                    <a:pos x="0" y="23"/>
                  </a:cxn>
                  <a:cxn ang="0">
                    <a:pos x="2" y="32"/>
                  </a:cxn>
                  <a:cxn ang="0">
                    <a:pos x="4" y="40"/>
                  </a:cxn>
                  <a:cxn ang="0">
                    <a:pos x="8" y="46"/>
                  </a:cxn>
                  <a:cxn ang="0">
                    <a:pos x="13" y="48"/>
                  </a:cxn>
                  <a:cxn ang="0">
                    <a:pos x="19" y="46"/>
                  </a:cxn>
                  <a:cxn ang="0">
                    <a:pos x="23" y="40"/>
                  </a:cxn>
                  <a:cxn ang="0">
                    <a:pos x="26" y="32"/>
                  </a:cxn>
                </a:cxnLst>
                <a:rect l="0" t="0" r="r" b="b"/>
                <a:pathLst>
                  <a:path w="27" h="48">
                    <a:moveTo>
                      <a:pt x="26" y="32"/>
                    </a:moveTo>
                    <a:lnTo>
                      <a:pt x="27" y="23"/>
                    </a:lnTo>
                    <a:lnTo>
                      <a:pt x="26" y="13"/>
                    </a:lnTo>
                    <a:lnTo>
                      <a:pt x="23" y="6"/>
                    </a:lnTo>
                    <a:lnTo>
                      <a:pt x="19" y="2"/>
                    </a:lnTo>
                    <a:lnTo>
                      <a:pt x="13" y="0"/>
                    </a:lnTo>
                    <a:lnTo>
                      <a:pt x="8" y="2"/>
                    </a:lnTo>
                    <a:lnTo>
                      <a:pt x="4" y="6"/>
                    </a:lnTo>
                    <a:lnTo>
                      <a:pt x="2" y="13"/>
                    </a:lnTo>
                    <a:lnTo>
                      <a:pt x="2" y="13"/>
                    </a:lnTo>
                    <a:lnTo>
                      <a:pt x="0" y="23"/>
                    </a:lnTo>
                    <a:lnTo>
                      <a:pt x="2" y="32"/>
                    </a:lnTo>
                    <a:lnTo>
                      <a:pt x="4" y="40"/>
                    </a:lnTo>
                    <a:lnTo>
                      <a:pt x="8" y="46"/>
                    </a:lnTo>
                    <a:lnTo>
                      <a:pt x="13" y="48"/>
                    </a:lnTo>
                    <a:lnTo>
                      <a:pt x="19" y="46"/>
                    </a:lnTo>
                    <a:lnTo>
                      <a:pt x="23" y="40"/>
                    </a:lnTo>
                    <a:lnTo>
                      <a:pt x="26" y="32"/>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67" name="Freeform 115"/>
              <p:cNvSpPr>
                <a:spLocks/>
              </p:cNvSpPr>
              <p:nvPr/>
            </p:nvSpPr>
            <p:spPr bwMode="auto">
              <a:xfrm>
                <a:off x="3493" y="1989"/>
                <a:ext cx="27" cy="24"/>
              </a:xfrm>
              <a:custGeom>
                <a:avLst/>
                <a:gdLst/>
                <a:ahLst/>
                <a:cxnLst>
                  <a:cxn ang="0">
                    <a:pos x="26" y="35"/>
                  </a:cxn>
                  <a:cxn ang="0">
                    <a:pos x="27" y="25"/>
                  </a:cxn>
                  <a:cxn ang="0">
                    <a:pos x="26" y="16"/>
                  </a:cxn>
                  <a:cxn ang="0">
                    <a:pos x="22" y="8"/>
                  </a:cxn>
                  <a:cxn ang="0">
                    <a:pos x="18" y="2"/>
                  </a:cxn>
                  <a:cxn ang="0">
                    <a:pos x="13" y="0"/>
                  </a:cxn>
                  <a:cxn ang="0">
                    <a:pos x="7" y="2"/>
                  </a:cxn>
                  <a:cxn ang="0">
                    <a:pos x="3" y="8"/>
                  </a:cxn>
                  <a:cxn ang="0">
                    <a:pos x="1" y="16"/>
                  </a:cxn>
                  <a:cxn ang="0">
                    <a:pos x="1" y="16"/>
                  </a:cxn>
                  <a:cxn ang="0">
                    <a:pos x="0" y="25"/>
                  </a:cxn>
                  <a:cxn ang="0">
                    <a:pos x="1" y="33"/>
                  </a:cxn>
                  <a:cxn ang="0">
                    <a:pos x="3" y="41"/>
                  </a:cxn>
                  <a:cxn ang="0">
                    <a:pos x="7" y="46"/>
                  </a:cxn>
                  <a:cxn ang="0">
                    <a:pos x="13" y="48"/>
                  </a:cxn>
                  <a:cxn ang="0">
                    <a:pos x="18" y="46"/>
                  </a:cxn>
                  <a:cxn ang="0">
                    <a:pos x="22" y="41"/>
                  </a:cxn>
                  <a:cxn ang="0">
                    <a:pos x="26" y="35"/>
                  </a:cxn>
                </a:cxnLst>
                <a:rect l="0" t="0" r="r" b="b"/>
                <a:pathLst>
                  <a:path w="27" h="48">
                    <a:moveTo>
                      <a:pt x="26" y="35"/>
                    </a:moveTo>
                    <a:lnTo>
                      <a:pt x="27" y="25"/>
                    </a:lnTo>
                    <a:lnTo>
                      <a:pt x="26" y="16"/>
                    </a:lnTo>
                    <a:lnTo>
                      <a:pt x="22" y="8"/>
                    </a:lnTo>
                    <a:lnTo>
                      <a:pt x="18" y="2"/>
                    </a:lnTo>
                    <a:lnTo>
                      <a:pt x="13" y="0"/>
                    </a:lnTo>
                    <a:lnTo>
                      <a:pt x="7" y="2"/>
                    </a:lnTo>
                    <a:lnTo>
                      <a:pt x="3" y="8"/>
                    </a:lnTo>
                    <a:lnTo>
                      <a:pt x="1" y="16"/>
                    </a:lnTo>
                    <a:lnTo>
                      <a:pt x="1" y="16"/>
                    </a:lnTo>
                    <a:lnTo>
                      <a:pt x="0" y="25"/>
                    </a:lnTo>
                    <a:lnTo>
                      <a:pt x="1" y="33"/>
                    </a:lnTo>
                    <a:lnTo>
                      <a:pt x="3" y="41"/>
                    </a:lnTo>
                    <a:lnTo>
                      <a:pt x="7" y="46"/>
                    </a:lnTo>
                    <a:lnTo>
                      <a:pt x="13" y="48"/>
                    </a:lnTo>
                    <a:lnTo>
                      <a:pt x="18" y="46"/>
                    </a:lnTo>
                    <a:lnTo>
                      <a:pt x="22" y="41"/>
                    </a:lnTo>
                    <a:lnTo>
                      <a:pt x="26" y="35"/>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68" name="Freeform 116"/>
              <p:cNvSpPr>
                <a:spLocks/>
              </p:cNvSpPr>
              <p:nvPr/>
            </p:nvSpPr>
            <p:spPr bwMode="auto">
              <a:xfrm>
                <a:off x="3470" y="2032"/>
                <a:ext cx="27" cy="24"/>
              </a:xfrm>
              <a:custGeom>
                <a:avLst/>
                <a:gdLst/>
                <a:ahLst/>
                <a:cxnLst>
                  <a:cxn ang="0">
                    <a:pos x="26" y="34"/>
                  </a:cxn>
                  <a:cxn ang="0">
                    <a:pos x="27" y="25"/>
                  </a:cxn>
                  <a:cxn ang="0">
                    <a:pos x="26" y="15"/>
                  </a:cxn>
                  <a:cxn ang="0">
                    <a:pos x="23" y="7"/>
                  </a:cxn>
                  <a:cxn ang="0">
                    <a:pos x="19" y="2"/>
                  </a:cxn>
                  <a:cxn ang="0">
                    <a:pos x="13" y="0"/>
                  </a:cxn>
                  <a:cxn ang="0">
                    <a:pos x="8" y="2"/>
                  </a:cxn>
                  <a:cxn ang="0">
                    <a:pos x="4" y="7"/>
                  </a:cxn>
                  <a:cxn ang="0">
                    <a:pos x="1" y="15"/>
                  </a:cxn>
                  <a:cxn ang="0">
                    <a:pos x="1" y="15"/>
                  </a:cxn>
                  <a:cxn ang="0">
                    <a:pos x="0" y="25"/>
                  </a:cxn>
                  <a:cxn ang="0">
                    <a:pos x="1" y="34"/>
                  </a:cxn>
                  <a:cxn ang="0">
                    <a:pos x="4" y="42"/>
                  </a:cxn>
                  <a:cxn ang="0">
                    <a:pos x="8" y="46"/>
                  </a:cxn>
                  <a:cxn ang="0">
                    <a:pos x="13" y="48"/>
                  </a:cxn>
                  <a:cxn ang="0">
                    <a:pos x="19" y="46"/>
                  </a:cxn>
                  <a:cxn ang="0">
                    <a:pos x="23" y="42"/>
                  </a:cxn>
                  <a:cxn ang="0">
                    <a:pos x="26" y="34"/>
                  </a:cxn>
                </a:cxnLst>
                <a:rect l="0" t="0" r="r" b="b"/>
                <a:pathLst>
                  <a:path w="27" h="48">
                    <a:moveTo>
                      <a:pt x="26" y="34"/>
                    </a:moveTo>
                    <a:lnTo>
                      <a:pt x="27" y="25"/>
                    </a:lnTo>
                    <a:lnTo>
                      <a:pt x="26" y="15"/>
                    </a:lnTo>
                    <a:lnTo>
                      <a:pt x="23" y="7"/>
                    </a:lnTo>
                    <a:lnTo>
                      <a:pt x="19" y="2"/>
                    </a:lnTo>
                    <a:lnTo>
                      <a:pt x="13" y="0"/>
                    </a:lnTo>
                    <a:lnTo>
                      <a:pt x="8" y="2"/>
                    </a:lnTo>
                    <a:lnTo>
                      <a:pt x="4" y="7"/>
                    </a:lnTo>
                    <a:lnTo>
                      <a:pt x="1" y="15"/>
                    </a:lnTo>
                    <a:lnTo>
                      <a:pt x="1" y="15"/>
                    </a:lnTo>
                    <a:lnTo>
                      <a:pt x="0" y="25"/>
                    </a:lnTo>
                    <a:lnTo>
                      <a:pt x="1" y="34"/>
                    </a:lnTo>
                    <a:lnTo>
                      <a:pt x="4" y="42"/>
                    </a:lnTo>
                    <a:lnTo>
                      <a:pt x="8" y="46"/>
                    </a:lnTo>
                    <a:lnTo>
                      <a:pt x="13" y="48"/>
                    </a:lnTo>
                    <a:lnTo>
                      <a:pt x="19" y="46"/>
                    </a:lnTo>
                    <a:lnTo>
                      <a:pt x="23" y="42"/>
                    </a:lnTo>
                    <a:lnTo>
                      <a:pt x="26" y="34"/>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69" name="Freeform 117"/>
              <p:cNvSpPr>
                <a:spLocks/>
              </p:cNvSpPr>
              <p:nvPr/>
            </p:nvSpPr>
            <p:spPr bwMode="auto">
              <a:xfrm>
                <a:off x="3448" y="2076"/>
                <a:ext cx="27" cy="24"/>
              </a:xfrm>
              <a:custGeom>
                <a:avLst/>
                <a:gdLst/>
                <a:ahLst/>
                <a:cxnLst>
                  <a:cxn ang="0">
                    <a:pos x="26" y="33"/>
                  </a:cxn>
                  <a:cxn ang="0">
                    <a:pos x="27" y="23"/>
                  </a:cxn>
                  <a:cxn ang="0">
                    <a:pos x="26" y="13"/>
                  </a:cxn>
                  <a:cxn ang="0">
                    <a:pos x="22" y="6"/>
                  </a:cxn>
                  <a:cxn ang="0">
                    <a:pos x="18" y="2"/>
                  </a:cxn>
                  <a:cxn ang="0">
                    <a:pos x="13" y="0"/>
                  </a:cxn>
                  <a:cxn ang="0">
                    <a:pos x="7" y="2"/>
                  </a:cxn>
                  <a:cxn ang="0">
                    <a:pos x="3" y="6"/>
                  </a:cxn>
                  <a:cxn ang="0">
                    <a:pos x="1" y="13"/>
                  </a:cxn>
                  <a:cxn ang="0">
                    <a:pos x="1" y="13"/>
                  </a:cxn>
                  <a:cxn ang="0">
                    <a:pos x="0" y="23"/>
                  </a:cxn>
                  <a:cxn ang="0">
                    <a:pos x="1" y="33"/>
                  </a:cxn>
                  <a:cxn ang="0">
                    <a:pos x="3" y="40"/>
                  </a:cxn>
                  <a:cxn ang="0">
                    <a:pos x="7" y="46"/>
                  </a:cxn>
                  <a:cxn ang="0">
                    <a:pos x="13" y="48"/>
                  </a:cxn>
                  <a:cxn ang="0">
                    <a:pos x="18" y="46"/>
                  </a:cxn>
                  <a:cxn ang="0">
                    <a:pos x="22" y="40"/>
                  </a:cxn>
                  <a:cxn ang="0">
                    <a:pos x="26" y="33"/>
                  </a:cxn>
                </a:cxnLst>
                <a:rect l="0" t="0" r="r" b="b"/>
                <a:pathLst>
                  <a:path w="27" h="48">
                    <a:moveTo>
                      <a:pt x="26" y="33"/>
                    </a:moveTo>
                    <a:lnTo>
                      <a:pt x="27" y="23"/>
                    </a:lnTo>
                    <a:lnTo>
                      <a:pt x="26" y="13"/>
                    </a:lnTo>
                    <a:lnTo>
                      <a:pt x="22" y="6"/>
                    </a:lnTo>
                    <a:lnTo>
                      <a:pt x="18" y="2"/>
                    </a:lnTo>
                    <a:lnTo>
                      <a:pt x="13" y="0"/>
                    </a:lnTo>
                    <a:lnTo>
                      <a:pt x="7" y="2"/>
                    </a:lnTo>
                    <a:lnTo>
                      <a:pt x="3" y="6"/>
                    </a:lnTo>
                    <a:lnTo>
                      <a:pt x="1" y="13"/>
                    </a:lnTo>
                    <a:lnTo>
                      <a:pt x="1" y="13"/>
                    </a:lnTo>
                    <a:lnTo>
                      <a:pt x="0" y="23"/>
                    </a:lnTo>
                    <a:lnTo>
                      <a:pt x="1" y="33"/>
                    </a:lnTo>
                    <a:lnTo>
                      <a:pt x="3" y="40"/>
                    </a:lnTo>
                    <a:lnTo>
                      <a:pt x="7" y="46"/>
                    </a:lnTo>
                    <a:lnTo>
                      <a:pt x="13" y="48"/>
                    </a:lnTo>
                    <a:lnTo>
                      <a:pt x="18" y="46"/>
                    </a:lnTo>
                    <a:lnTo>
                      <a:pt x="22" y="40"/>
                    </a:lnTo>
                    <a:lnTo>
                      <a:pt x="26" y="33"/>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70" name="Freeform 118"/>
              <p:cNvSpPr>
                <a:spLocks/>
              </p:cNvSpPr>
              <p:nvPr/>
            </p:nvSpPr>
            <p:spPr bwMode="auto">
              <a:xfrm>
                <a:off x="3425" y="2120"/>
                <a:ext cx="27" cy="24"/>
              </a:xfrm>
              <a:custGeom>
                <a:avLst/>
                <a:gdLst/>
                <a:ahLst/>
                <a:cxnLst>
                  <a:cxn ang="0">
                    <a:pos x="26" y="35"/>
                  </a:cxn>
                  <a:cxn ang="0">
                    <a:pos x="27" y="25"/>
                  </a:cxn>
                  <a:cxn ang="0">
                    <a:pos x="26" y="16"/>
                  </a:cxn>
                  <a:cxn ang="0">
                    <a:pos x="23" y="8"/>
                  </a:cxn>
                  <a:cxn ang="0">
                    <a:pos x="19" y="2"/>
                  </a:cxn>
                  <a:cxn ang="0">
                    <a:pos x="13" y="0"/>
                  </a:cxn>
                  <a:cxn ang="0">
                    <a:pos x="8" y="2"/>
                  </a:cxn>
                  <a:cxn ang="0">
                    <a:pos x="4" y="8"/>
                  </a:cxn>
                  <a:cxn ang="0">
                    <a:pos x="1" y="16"/>
                  </a:cxn>
                  <a:cxn ang="0">
                    <a:pos x="1" y="16"/>
                  </a:cxn>
                  <a:cxn ang="0">
                    <a:pos x="0" y="25"/>
                  </a:cxn>
                  <a:cxn ang="0">
                    <a:pos x="1" y="35"/>
                  </a:cxn>
                  <a:cxn ang="0">
                    <a:pos x="4" y="43"/>
                  </a:cxn>
                  <a:cxn ang="0">
                    <a:pos x="8" y="46"/>
                  </a:cxn>
                  <a:cxn ang="0">
                    <a:pos x="13" y="48"/>
                  </a:cxn>
                  <a:cxn ang="0">
                    <a:pos x="19" y="46"/>
                  </a:cxn>
                  <a:cxn ang="0">
                    <a:pos x="23" y="43"/>
                  </a:cxn>
                  <a:cxn ang="0">
                    <a:pos x="26" y="35"/>
                  </a:cxn>
                </a:cxnLst>
                <a:rect l="0" t="0" r="r" b="b"/>
                <a:pathLst>
                  <a:path w="27" h="48">
                    <a:moveTo>
                      <a:pt x="26" y="35"/>
                    </a:moveTo>
                    <a:lnTo>
                      <a:pt x="27" y="25"/>
                    </a:lnTo>
                    <a:lnTo>
                      <a:pt x="26" y="16"/>
                    </a:lnTo>
                    <a:lnTo>
                      <a:pt x="23" y="8"/>
                    </a:lnTo>
                    <a:lnTo>
                      <a:pt x="19" y="2"/>
                    </a:lnTo>
                    <a:lnTo>
                      <a:pt x="13" y="0"/>
                    </a:lnTo>
                    <a:lnTo>
                      <a:pt x="8" y="2"/>
                    </a:lnTo>
                    <a:lnTo>
                      <a:pt x="4" y="8"/>
                    </a:lnTo>
                    <a:lnTo>
                      <a:pt x="1" y="16"/>
                    </a:lnTo>
                    <a:lnTo>
                      <a:pt x="1" y="16"/>
                    </a:lnTo>
                    <a:lnTo>
                      <a:pt x="0" y="25"/>
                    </a:lnTo>
                    <a:lnTo>
                      <a:pt x="1" y="35"/>
                    </a:lnTo>
                    <a:lnTo>
                      <a:pt x="4" y="43"/>
                    </a:lnTo>
                    <a:lnTo>
                      <a:pt x="8" y="46"/>
                    </a:lnTo>
                    <a:lnTo>
                      <a:pt x="13" y="48"/>
                    </a:lnTo>
                    <a:lnTo>
                      <a:pt x="19" y="46"/>
                    </a:lnTo>
                    <a:lnTo>
                      <a:pt x="23" y="43"/>
                    </a:lnTo>
                    <a:lnTo>
                      <a:pt x="26" y="35"/>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71" name="Freeform 119"/>
              <p:cNvSpPr>
                <a:spLocks/>
              </p:cNvSpPr>
              <p:nvPr/>
            </p:nvSpPr>
            <p:spPr bwMode="auto">
              <a:xfrm>
                <a:off x="3403" y="2164"/>
                <a:ext cx="27" cy="24"/>
              </a:xfrm>
              <a:custGeom>
                <a:avLst/>
                <a:gdLst/>
                <a:ahLst/>
                <a:cxnLst>
                  <a:cxn ang="0">
                    <a:pos x="26" y="32"/>
                  </a:cxn>
                  <a:cxn ang="0">
                    <a:pos x="27" y="23"/>
                  </a:cxn>
                  <a:cxn ang="0">
                    <a:pos x="26" y="13"/>
                  </a:cxn>
                  <a:cxn ang="0">
                    <a:pos x="22" y="5"/>
                  </a:cxn>
                  <a:cxn ang="0">
                    <a:pos x="18" y="2"/>
                  </a:cxn>
                  <a:cxn ang="0">
                    <a:pos x="13" y="0"/>
                  </a:cxn>
                  <a:cxn ang="0">
                    <a:pos x="7" y="2"/>
                  </a:cxn>
                  <a:cxn ang="0">
                    <a:pos x="3" y="5"/>
                  </a:cxn>
                  <a:cxn ang="0">
                    <a:pos x="1" y="13"/>
                  </a:cxn>
                  <a:cxn ang="0">
                    <a:pos x="1" y="13"/>
                  </a:cxn>
                  <a:cxn ang="0">
                    <a:pos x="0" y="23"/>
                  </a:cxn>
                  <a:cxn ang="0">
                    <a:pos x="1" y="32"/>
                  </a:cxn>
                  <a:cxn ang="0">
                    <a:pos x="3" y="40"/>
                  </a:cxn>
                  <a:cxn ang="0">
                    <a:pos x="7" y="46"/>
                  </a:cxn>
                  <a:cxn ang="0">
                    <a:pos x="13" y="48"/>
                  </a:cxn>
                  <a:cxn ang="0">
                    <a:pos x="18" y="46"/>
                  </a:cxn>
                  <a:cxn ang="0">
                    <a:pos x="22" y="40"/>
                  </a:cxn>
                  <a:cxn ang="0">
                    <a:pos x="26" y="32"/>
                  </a:cxn>
                </a:cxnLst>
                <a:rect l="0" t="0" r="r" b="b"/>
                <a:pathLst>
                  <a:path w="27" h="48">
                    <a:moveTo>
                      <a:pt x="26" y="32"/>
                    </a:moveTo>
                    <a:lnTo>
                      <a:pt x="27" y="23"/>
                    </a:lnTo>
                    <a:lnTo>
                      <a:pt x="26" y="13"/>
                    </a:lnTo>
                    <a:lnTo>
                      <a:pt x="22" y="5"/>
                    </a:lnTo>
                    <a:lnTo>
                      <a:pt x="18" y="2"/>
                    </a:lnTo>
                    <a:lnTo>
                      <a:pt x="13" y="0"/>
                    </a:lnTo>
                    <a:lnTo>
                      <a:pt x="7" y="2"/>
                    </a:lnTo>
                    <a:lnTo>
                      <a:pt x="3" y="5"/>
                    </a:lnTo>
                    <a:lnTo>
                      <a:pt x="1" y="13"/>
                    </a:lnTo>
                    <a:lnTo>
                      <a:pt x="1" y="13"/>
                    </a:lnTo>
                    <a:lnTo>
                      <a:pt x="0" y="23"/>
                    </a:lnTo>
                    <a:lnTo>
                      <a:pt x="1" y="32"/>
                    </a:lnTo>
                    <a:lnTo>
                      <a:pt x="3" y="40"/>
                    </a:lnTo>
                    <a:lnTo>
                      <a:pt x="7" y="46"/>
                    </a:lnTo>
                    <a:lnTo>
                      <a:pt x="13" y="48"/>
                    </a:lnTo>
                    <a:lnTo>
                      <a:pt x="18" y="46"/>
                    </a:lnTo>
                    <a:lnTo>
                      <a:pt x="22" y="40"/>
                    </a:lnTo>
                    <a:lnTo>
                      <a:pt x="26" y="32"/>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72" name="Freeform 120"/>
              <p:cNvSpPr>
                <a:spLocks/>
              </p:cNvSpPr>
              <p:nvPr/>
            </p:nvSpPr>
            <p:spPr bwMode="auto">
              <a:xfrm>
                <a:off x="3380" y="2207"/>
                <a:ext cx="27" cy="24"/>
              </a:xfrm>
              <a:custGeom>
                <a:avLst/>
                <a:gdLst/>
                <a:ahLst/>
                <a:cxnLst>
                  <a:cxn ang="0">
                    <a:pos x="26" y="33"/>
                  </a:cxn>
                  <a:cxn ang="0">
                    <a:pos x="27" y="23"/>
                  </a:cxn>
                  <a:cxn ang="0">
                    <a:pos x="26" y="16"/>
                  </a:cxn>
                  <a:cxn ang="0">
                    <a:pos x="23" y="8"/>
                  </a:cxn>
                  <a:cxn ang="0">
                    <a:pos x="18" y="2"/>
                  </a:cxn>
                  <a:cxn ang="0">
                    <a:pos x="13" y="0"/>
                  </a:cxn>
                  <a:cxn ang="0">
                    <a:pos x="8" y="2"/>
                  </a:cxn>
                  <a:cxn ang="0">
                    <a:pos x="3" y="8"/>
                  </a:cxn>
                  <a:cxn ang="0">
                    <a:pos x="1" y="14"/>
                  </a:cxn>
                  <a:cxn ang="0">
                    <a:pos x="1" y="14"/>
                  </a:cxn>
                  <a:cxn ang="0">
                    <a:pos x="0" y="23"/>
                  </a:cxn>
                  <a:cxn ang="0">
                    <a:pos x="1" y="33"/>
                  </a:cxn>
                  <a:cxn ang="0">
                    <a:pos x="3" y="40"/>
                  </a:cxn>
                  <a:cxn ang="0">
                    <a:pos x="8" y="46"/>
                  </a:cxn>
                  <a:cxn ang="0">
                    <a:pos x="13" y="48"/>
                  </a:cxn>
                  <a:cxn ang="0">
                    <a:pos x="18" y="46"/>
                  </a:cxn>
                  <a:cxn ang="0">
                    <a:pos x="23" y="40"/>
                  </a:cxn>
                  <a:cxn ang="0">
                    <a:pos x="26" y="33"/>
                  </a:cxn>
                </a:cxnLst>
                <a:rect l="0" t="0" r="r" b="b"/>
                <a:pathLst>
                  <a:path w="27" h="48">
                    <a:moveTo>
                      <a:pt x="26" y="33"/>
                    </a:moveTo>
                    <a:lnTo>
                      <a:pt x="27" y="23"/>
                    </a:lnTo>
                    <a:lnTo>
                      <a:pt x="26" y="16"/>
                    </a:lnTo>
                    <a:lnTo>
                      <a:pt x="23" y="8"/>
                    </a:lnTo>
                    <a:lnTo>
                      <a:pt x="18" y="2"/>
                    </a:lnTo>
                    <a:lnTo>
                      <a:pt x="13" y="0"/>
                    </a:lnTo>
                    <a:lnTo>
                      <a:pt x="8" y="2"/>
                    </a:lnTo>
                    <a:lnTo>
                      <a:pt x="3" y="8"/>
                    </a:lnTo>
                    <a:lnTo>
                      <a:pt x="1" y="14"/>
                    </a:lnTo>
                    <a:lnTo>
                      <a:pt x="1" y="14"/>
                    </a:lnTo>
                    <a:lnTo>
                      <a:pt x="0" y="23"/>
                    </a:lnTo>
                    <a:lnTo>
                      <a:pt x="1" y="33"/>
                    </a:lnTo>
                    <a:lnTo>
                      <a:pt x="3" y="40"/>
                    </a:lnTo>
                    <a:lnTo>
                      <a:pt x="8" y="46"/>
                    </a:lnTo>
                    <a:lnTo>
                      <a:pt x="13" y="48"/>
                    </a:lnTo>
                    <a:lnTo>
                      <a:pt x="18" y="46"/>
                    </a:lnTo>
                    <a:lnTo>
                      <a:pt x="23" y="40"/>
                    </a:lnTo>
                    <a:lnTo>
                      <a:pt x="26" y="33"/>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73" name="Freeform 121"/>
              <p:cNvSpPr>
                <a:spLocks/>
              </p:cNvSpPr>
              <p:nvPr/>
            </p:nvSpPr>
            <p:spPr bwMode="auto">
              <a:xfrm>
                <a:off x="3358" y="2250"/>
                <a:ext cx="27" cy="24"/>
              </a:xfrm>
              <a:custGeom>
                <a:avLst/>
                <a:gdLst/>
                <a:ahLst/>
                <a:cxnLst>
                  <a:cxn ang="0">
                    <a:pos x="25" y="34"/>
                  </a:cxn>
                  <a:cxn ang="0">
                    <a:pos x="27" y="25"/>
                  </a:cxn>
                  <a:cxn ang="0">
                    <a:pos x="25" y="15"/>
                  </a:cxn>
                  <a:cxn ang="0">
                    <a:pos x="22" y="7"/>
                  </a:cxn>
                  <a:cxn ang="0">
                    <a:pos x="18" y="1"/>
                  </a:cxn>
                  <a:cxn ang="0">
                    <a:pos x="13" y="0"/>
                  </a:cxn>
                  <a:cxn ang="0">
                    <a:pos x="7" y="1"/>
                  </a:cxn>
                  <a:cxn ang="0">
                    <a:pos x="3" y="7"/>
                  </a:cxn>
                  <a:cxn ang="0">
                    <a:pos x="1" y="15"/>
                  </a:cxn>
                  <a:cxn ang="0">
                    <a:pos x="1" y="15"/>
                  </a:cxn>
                  <a:cxn ang="0">
                    <a:pos x="0" y="25"/>
                  </a:cxn>
                  <a:cxn ang="0">
                    <a:pos x="1" y="34"/>
                  </a:cxn>
                  <a:cxn ang="0">
                    <a:pos x="3" y="42"/>
                  </a:cxn>
                  <a:cxn ang="0">
                    <a:pos x="7" y="46"/>
                  </a:cxn>
                  <a:cxn ang="0">
                    <a:pos x="13" y="48"/>
                  </a:cxn>
                  <a:cxn ang="0">
                    <a:pos x="18" y="46"/>
                  </a:cxn>
                  <a:cxn ang="0">
                    <a:pos x="22" y="42"/>
                  </a:cxn>
                  <a:cxn ang="0">
                    <a:pos x="25" y="34"/>
                  </a:cxn>
                </a:cxnLst>
                <a:rect l="0" t="0" r="r" b="b"/>
                <a:pathLst>
                  <a:path w="27" h="48">
                    <a:moveTo>
                      <a:pt x="25" y="34"/>
                    </a:moveTo>
                    <a:lnTo>
                      <a:pt x="27" y="25"/>
                    </a:lnTo>
                    <a:lnTo>
                      <a:pt x="25" y="15"/>
                    </a:lnTo>
                    <a:lnTo>
                      <a:pt x="22" y="7"/>
                    </a:lnTo>
                    <a:lnTo>
                      <a:pt x="18" y="1"/>
                    </a:lnTo>
                    <a:lnTo>
                      <a:pt x="13" y="0"/>
                    </a:lnTo>
                    <a:lnTo>
                      <a:pt x="7" y="1"/>
                    </a:lnTo>
                    <a:lnTo>
                      <a:pt x="3" y="7"/>
                    </a:lnTo>
                    <a:lnTo>
                      <a:pt x="1" y="15"/>
                    </a:lnTo>
                    <a:lnTo>
                      <a:pt x="1" y="15"/>
                    </a:lnTo>
                    <a:lnTo>
                      <a:pt x="0" y="25"/>
                    </a:lnTo>
                    <a:lnTo>
                      <a:pt x="1" y="34"/>
                    </a:lnTo>
                    <a:lnTo>
                      <a:pt x="3" y="42"/>
                    </a:lnTo>
                    <a:lnTo>
                      <a:pt x="7" y="46"/>
                    </a:lnTo>
                    <a:lnTo>
                      <a:pt x="13" y="48"/>
                    </a:lnTo>
                    <a:lnTo>
                      <a:pt x="18" y="46"/>
                    </a:lnTo>
                    <a:lnTo>
                      <a:pt x="22" y="42"/>
                    </a:lnTo>
                    <a:lnTo>
                      <a:pt x="25" y="34"/>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74" name="Freeform 122"/>
              <p:cNvSpPr>
                <a:spLocks/>
              </p:cNvSpPr>
              <p:nvPr/>
            </p:nvSpPr>
            <p:spPr bwMode="auto">
              <a:xfrm>
                <a:off x="3335" y="2294"/>
                <a:ext cx="27" cy="24"/>
              </a:xfrm>
              <a:custGeom>
                <a:avLst/>
                <a:gdLst/>
                <a:ahLst/>
                <a:cxnLst>
                  <a:cxn ang="0">
                    <a:pos x="26" y="33"/>
                  </a:cxn>
                  <a:cxn ang="0">
                    <a:pos x="27" y="23"/>
                  </a:cxn>
                  <a:cxn ang="0">
                    <a:pos x="26" y="13"/>
                  </a:cxn>
                  <a:cxn ang="0">
                    <a:pos x="23" y="6"/>
                  </a:cxn>
                  <a:cxn ang="0">
                    <a:pos x="18" y="2"/>
                  </a:cxn>
                  <a:cxn ang="0">
                    <a:pos x="13" y="0"/>
                  </a:cxn>
                  <a:cxn ang="0">
                    <a:pos x="8" y="2"/>
                  </a:cxn>
                  <a:cxn ang="0">
                    <a:pos x="3" y="6"/>
                  </a:cxn>
                  <a:cxn ang="0">
                    <a:pos x="1" y="13"/>
                  </a:cxn>
                  <a:cxn ang="0">
                    <a:pos x="1" y="13"/>
                  </a:cxn>
                  <a:cxn ang="0">
                    <a:pos x="0" y="23"/>
                  </a:cxn>
                  <a:cxn ang="0">
                    <a:pos x="1" y="33"/>
                  </a:cxn>
                  <a:cxn ang="0">
                    <a:pos x="3" y="40"/>
                  </a:cxn>
                  <a:cxn ang="0">
                    <a:pos x="8" y="46"/>
                  </a:cxn>
                  <a:cxn ang="0">
                    <a:pos x="13" y="48"/>
                  </a:cxn>
                  <a:cxn ang="0">
                    <a:pos x="18" y="46"/>
                  </a:cxn>
                  <a:cxn ang="0">
                    <a:pos x="23" y="40"/>
                  </a:cxn>
                  <a:cxn ang="0">
                    <a:pos x="26" y="33"/>
                  </a:cxn>
                </a:cxnLst>
                <a:rect l="0" t="0" r="r" b="b"/>
                <a:pathLst>
                  <a:path w="27" h="48">
                    <a:moveTo>
                      <a:pt x="26" y="33"/>
                    </a:moveTo>
                    <a:lnTo>
                      <a:pt x="27" y="23"/>
                    </a:lnTo>
                    <a:lnTo>
                      <a:pt x="26" y="13"/>
                    </a:lnTo>
                    <a:lnTo>
                      <a:pt x="23" y="6"/>
                    </a:lnTo>
                    <a:lnTo>
                      <a:pt x="18" y="2"/>
                    </a:lnTo>
                    <a:lnTo>
                      <a:pt x="13" y="0"/>
                    </a:lnTo>
                    <a:lnTo>
                      <a:pt x="8" y="2"/>
                    </a:lnTo>
                    <a:lnTo>
                      <a:pt x="3" y="6"/>
                    </a:lnTo>
                    <a:lnTo>
                      <a:pt x="1" y="13"/>
                    </a:lnTo>
                    <a:lnTo>
                      <a:pt x="1" y="13"/>
                    </a:lnTo>
                    <a:lnTo>
                      <a:pt x="0" y="23"/>
                    </a:lnTo>
                    <a:lnTo>
                      <a:pt x="1" y="33"/>
                    </a:lnTo>
                    <a:lnTo>
                      <a:pt x="3" y="40"/>
                    </a:lnTo>
                    <a:lnTo>
                      <a:pt x="8" y="46"/>
                    </a:lnTo>
                    <a:lnTo>
                      <a:pt x="13" y="48"/>
                    </a:lnTo>
                    <a:lnTo>
                      <a:pt x="18" y="46"/>
                    </a:lnTo>
                    <a:lnTo>
                      <a:pt x="23" y="40"/>
                    </a:lnTo>
                    <a:lnTo>
                      <a:pt x="26" y="33"/>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75" name="Freeform 123"/>
              <p:cNvSpPr>
                <a:spLocks/>
              </p:cNvSpPr>
              <p:nvPr/>
            </p:nvSpPr>
            <p:spPr bwMode="auto">
              <a:xfrm>
                <a:off x="3313" y="2338"/>
                <a:ext cx="26" cy="24"/>
              </a:xfrm>
              <a:custGeom>
                <a:avLst/>
                <a:gdLst/>
                <a:ahLst/>
                <a:cxnLst>
                  <a:cxn ang="0">
                    <a:pos x="25" y="35"/>
                  </a:cxn>
                  <a:cxn ang="0">
                    <a:pos x="26" y="25"/>
                  </a:cxn>
                  <a:cxn ang="0">
                    <a:pos x="25" y="16"/>
                  </a:cxn>
                  <a:cxn ang="0">
                    <a:pos x="22" y="8"/>
                  </a:cxn>
                  <a:cxn ang="0">
                    <a:pos x="18" y="2"/>
                  </a:cxn>
                  <a:cxn ang="0">
                    <a:pos x="12" y="0"/>
                  </a:cxn>
                  <a:cxn ang="0">
                    <a:pos x="7" y="2"/>
                  </a:cxn>
                  <a:cxn ang="0">
                    <a:pos x="3" y="8"/>
                  </a:cxn>
                  <a:cxn ang="0">
                    <a:pos x="1" y="16"/>
                  </a:cxn>
                  <a:cxn ang="0">
                    <a:pos x="1" y="16"/>
                  </a:cxn>
                  <a:cxn ang="0">
                    <a:pos x="0" y="25"/>
                  </a:cxn>
                  <a:cxn ang="0">
                    <a:pos x="1" y="33"/>
                  </a:cxn>
                  <a:cxn ang="0">
                    <a:pos x="3" y="41"/>
                  </a:cxn>
                  <a:cxn ang="0">
                    <a:pos x="7" y="46"/>
                  </a:cxn>
                  <a:cxn ang="0">
                    <a:pos x="12" y="48"/>
                  </a:cxn>
                  <a:cxn ang="0">
                    <a:pos x="18" y="46"/>
                  </a:cxn>
                  <a:cxn ang="0">
                    <a:pos x="22" y="41"/>
                  </a:cxn>
                  <a:cxn ang="0">
                    <a:pos x="25" y="35"/>
                  </a:cxn>
                </a:cxnLst>
                <a:rect l="0" t="0" r="r" b="b"/>
                <a:pathLst>
                  <a:path w="26" h="48">
                    <a:moveTo>
                      <a:pt x="25" y="35"/>
                    </a:moveTo>
                    <a:lnTo>
                      <a:pt x="26" y="25"/>
                    </a:lnTo>
                    <a:lnTo>
                      <a:pt x="25" y="16"/>
                    </a:lnTo>
                    <a:lnTo>
                      <a:pt x="22" y="8"/>
                    </a:lnTo>
                    <a:lnTo>
                      <a:pt x="18" y="2"/>
                    </a:lnTo>
                    <a:lnTo>
                      <a:pt x="12" y="0"/>
                    </a:lnTo>
                    <a:lnTo>
                      <a:pt x="7" y="2"/>
                    </a:lnTo>
                    <a:lnTo>
                      <a:pt x="3" y="8"/>
                    </a:lnTo>
                    <a:lnTo>
                      <a:pt x="1" y="16"/>
                    </a:lnTo>
                    <a:lnTo>
                      <a:pt x="1" y="16"/>
                    </a:lnTo>
                    <a:lnTo>
                      <a:pt x="0" y="25"/>
                    </a:lnTo>
                    <a:lnTo>
                      <a:pt x="1" y="33"/>
                    </a:lnTo>
                    <a:lnTo>
                      <a:pt x="3" y="41"/>
                    </a:lnTo>
                    <a:lnTo>
                      <a:pt x="7" y="46"/>
                    </a:lnTo>
                    <a:lnTo>
                      <a:pt x="12" y="48"/>
                    </a:lnTo>
                    <a:lnTo>
                      <a:pt x="18" y="46"/>
                    </a:lnTo>
                    <a:lnTo>
                      <a:pt x="22" y="41"/>
                    </a:lnTo>
                    <a:lnTo>
                      <a:pt x="25" y="35"/>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76" name="Freeform 124"/>
              <p:cNvSpPr>
                <a:spLocks/>
              </p:cNvSpPr>
              <p:nvPr/>
            </p:nvSpPr>
            <p:spPr bwMode="auto">
              <a:xfrm>
                <a:off x="3290" y="2381"/>
                <a:ext cx="27" cy="24"/>
              </a:xfrm>
              <a:custGeom>
                <a:avLst/>
                <a:gdLst/>
                <a:ahLst/>
                <a:cxnLst>
                  <a:cxn ang="0">
                    <a:pos x="26" y="34"/>
                  </a:cxn>
                  <a:cxn ang="0">
                    <a:pos x="27" y="25"/>
                  </a:cxn>
                  <a:cxn ang="0">
                    <a:pos x="26" y="15"/>
                  </a:cxn>
                  <a:cxn ang="0">
                    <a:pos x="23" y="7"/>
                  </a:cxn>
                  <a:cxn ang="0">
                    <a:pos x="18" y="2"/>
                  </a:cxn>
                  <a:cxn ang="0">
                    <a:pos x="13" y="0"/>
                  </a:cxn>
                  <a:cxn ang="0">
                    <a:pos x="8" y="2"/>
                  </a:cxn>
                  <a:cxn ang="0">
                    <a:pos x="3" y="7"/>
                  </a:cxn>
                  <a:cxn ang="0">
                    <a:pos x="1" y="15"/>
                  </a:cxn>
                  <a:cxn ang="0">
                    <a:pos x="1" y="15"/>
                  </a:cxn>
                  <a:cxn ang="0">
                    <a:pos x="0" y="25"/>
                  </a:cxn>
                  <a:cxn ang="0">
                    <a:pos x="1" y="34"/>
                  </a:cxn>
                  <a:cxn ang="0">
                    <a:pos x="3" y="42"/>
                  </a:cxn>
                  <a:cxn ang="0">
                    <a:pos x="8" y="46"/>
                  </a:cxn>
                  <a:cxn ang="0">
                    <a:pos x="13" y="48"/>
                  </a:cxn>
                  <a:cxn ang="0">
                    <a:pos x="18" y="46"/>
                  </a:cxn>
                  <a:cxn ang="0">
                    <a:pos x="23" y="42"/>
                  </a:cxn>
                  <a:cxn ang="0">
                    <a:pos x="26" y="34"/>
                  </a:cxn>
                </a:cxnLst>
                <a:rect l="0" t="0" r="r" b="b"/>
                <a:pathLst>
                  <a:path w="27" h="48">
                    <a:moveTo>
                      <a:pt x="26" y="34"/>
                    </a:moveTo>
                    <a:lnTo>
                      <a:pt x="27" y="25"/>
                    </a:lnTo>
                    <a:lnTo>
                      <a:pt x="26" y="15"/>
                    </a:lnTo>
                    <a:lnTo>
                      <a:pt x="23" y="7"/>
                    </a:lnTo>
                    <a:lnTo>
                      <a:pt x="18" y="2"/>
                    </a:lnTo>
                    <a:lnTo>
                      <a:pt x="13" y="0"/>
                    </a:lnTo>
                    <a:lnTo>
                      <a:pt x="8" y="2"/>
                    </a:lnTo>
                    <a:lnTo>
                      <a:pt x="3" y="7"/>
                    </a:lnTo>
                    <a:lnTo>
                      <a:pt x="1" y="15"/>
                    </a:lnTo>
                    <a:lnTo>
                      <a:pt x="1" y="15"/>
                    </a:lnTo>
                    <a:lnTo>
                      <a:pt x="0" y="25"/>
                    </a:lnTo>
                    <a:lnTo>
                      <a:pt x="1" y="34"/>
                    </a:lnTo>
                    <a:lnTo>
                      <a:pt x="3" y="42"/>
                    </a:lnTo>
                    <a:lnTo>
                      <a:pt x="8" y="46"/>
                    </a:lnTo>
                    <a:lnTo>
                      <a:pt x="13" y="48"/>
                    </a:lnTo>
                    <a:lnTo>
                      <a:pt x="18" y="46"/>
                    </a:lnTo>
                    <a:lnTo>
                      <a:pt x="23" y="42"/>
                    </a:lnTo>
                    <a:lnTo>
                      <a:pt x="26" y="34"/>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77" name="Freeform 125"/>
              <p:cNvSpPr>
                <a:spLocks/>
              </p:cNvSpPr>
              <p:nvPr/>
            </p:nvSpPr>
            <p:spPr bwMode="auto">
              <a:xfrm>
                <a:off x="3268" y="2425"/>
                <a:ext cx="26" cy="24"/>
              </a:xfrm>
              <a:custGeom>
                <a:avLst/>
                <a:gdLst/>
                <a:ahLst/>
                <a:cxnLst>
                  <a:cxn ang="0">
                    <a:pos x="25" y="33"/>
                  </a:cxn>
                  <a:cxn ang="0">
                    <a:pos x="26" y="23"/>
                  </a:cxn>
                  <a:cxn ang="0">
                    <a:pos x="25" y="14"/>
                  </a:cxn>
                  <a:cxn ang="0">
                    <a:pos x="22" y="8"/>
                  </a:cxn>
                  <a:cxn ang="0">
                    <a:pos x="18" y="2"/>
                  </a:cxn>
                  <a:cxn ang="0">
                    <a:pos x="12" y="0"/>
                  </a:cxn>
                  <a:cxn ang="0">
                    <a:pos x="7" y="2"/>
                  </a:cxn>
                  <a:cxn ang="0">
                    <a:pos x="3" y="8"/>
                  </a:cxn>
                  <a:cxn ang="0">
                    <a:pos x="1" y="14"/>
                  </a:cxn>
                  <a:cxn ang="0">
                    <a:pos x="1" y="14"/>
                  </a:cxn>
                  <a:cxn ang="0">
                    <a:pos x="0" y="23"/>
                  </a:cxn>
                  <a:cxn ang="0">
                    <a:pos x="1" y="33"/>
                  </a:cxn>
                  <a:cxn ang="0">
                    <a:pos x="3" y="40"/>
                  </a:cxn>
                  <a:cxn ang="0">
                    <a:pos x="7" y="46"/>
                  </a:cxn>
                  <a:cxn ang="0">
                    <a:pos x="12" y="48"/>
                  </a:cxn>
                  <a:cxn ang="0">
                    <a:pos x="18" y="46"/>
                  </a:cxn>
                  <a:cxn ang="0">
                    <a:pos x="22" y="40"/>
                  </a:cxn>
                  <a:cxn ang="0">
                    <a:pos x="25" y="33"/>
                  </a:cxn>
                </a:cxnLst>
                <a:rect l="0" t="0" r="r" b="b"/>
                <a:pathLst>
                  <a:path w="26" h="48">
                    <a:moveTo>
                      <a:pt x="25" y="33"/>
                    </a:moveTo>
                    <a:lnTo>
                      <a:pt x="26" y="23"/>
                    </a:lnTo>
                    <a:lnTo>
                      <a:pt x="25" y="14"/>
                    </a:lnTo>
                    <a:lnTo>
                      <a:pt x="22" y="8"/>
                    </a:lnTo>
                    <a:lnTo>
                      <a:pt x="18" y="2"/>
                    </a:lnTo>
                    <a:lnTo>
                      <a:pt x="12" y="0"/>
                    </a:lnTo>
                    <a:lnTo>
                      <a:pt x="7" y="2"/>
                    </a:lnTo>
                    <a:lnTo>
                      <a:pt x="3" y="8"/>
                    </a:lnTo>
                    <a:lnTo>
                      <a:pt x="1" y="14"/>
                    </a:lnTo>
                    <a:lnTo>
                      <a:pt x="1" y="14"/>
                    </a:lnTo>
                    <a:lnTo>
                      <a:pt x="0" y="23"/>
                    </a:lnTo>
                    <a:lnTo>
                      <a:pt x="1" y="33"/>
                    </a:lnTo>
                    <a:lnTo>
                      <a:pt x="3" y="40"/>
                    </a:lnTo>
                    <a:lnTo>
                      <a:pt x="7" y="46"/>
                    </a:lnTo>
                    <a:lnTo>
                      <a:pt x="12" y="48"/>
                    </a:lnTo>
                    <a:lnTo>
                      <a:pt x="18" y="46"/>
                    </a:lnTo>
                    <a:lnTo>
                      <a:pt x="22" y="40"/>
                    </a:lnTo>
                    <a:lnTo>
                      <a:pt x="25" y="33"/>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78" name="Freeform 126"/>
              <p:cNvSpPr>
                <a:spLocks/>
              </p:cNvSpPr>
              <p:nvPr/>
            </p:nvSpPr>
            <p:spPr bwMode="auto">
              <a:xfrm>
                <a:off x="3245" y="2468"/>
                <a:ext cx="27" cy="24"/>
              </a:xfrm>
              <a:custGeom>
                <a:avLst/>
                <a:gdLst/>
                <a:ahLst/>
                <a:cxnLst>
                  <a:cxn ang="0">
                    <a:pos x="26" y="35"/>
                  </a:cxn>
                  <a:cxn ang="0">
                    <a:pos x="27" y="25"/>
                  </a:cxn>
                  <a:cxn ang="0">
                    <a:pos x="26" y="16"/>
                  </a:cxn>
                  <a:cxn ang="0">
                    <a:pos x="23" y="8"/>
                  </a:cxn>
                  <a:cxn ang="0">
                    <a:pos x="18" y="2"/>
                  </a:cxn>
                  <a:cxn ang="0">
                    <a:pos x="13" y="0"/>
                  </a:cxn>
                  <a:cxn ang="0">
                    <a:pos x="7" y="2"/>
                  </a:cxn>
                  <a:cxn ang="0">
                    <a:pos x="3" y="8"/>
                  </a:cxn>
                  <a:cxn ang="0">
                    <a:pos x="1" y="16"/>
                  </a:cxn>
                  <a:cxn ang="0">
                    <a:pos x="1" y="16"/>
                  </a:cxn>
                  <a:cxn ang="0">
                    <a:pos x="0" y="25"/>
                  </a:cxn>
                  <a:cxn ang="0">
                    <a:pos x="1" y="35"/>
                  </a:cxn>
                  <a:cxn ang="0">
                    <a:pos x="3" y="43"/>
                  </a:cxn>
                  <a:cxn ang="0">
                    <a:pos x="7" y="47"/>
                  </a:cxn>
                  <a:cxn ang="0">
                    <a:pos x="13" y="48"/>
                  </a:cxn>
                  <a:cxn ang="0">
                    <a:pos x="18" y="47"/>
                  </a:cxn>
                  <a:cxn ang="0">
                    <a:pos x="23" y="43"/>
                  </a:cxn>
                  <a:cxn ang="0">
                    <a:pos x="26" y="35"/>
                  </a:cxn>
                </a:cxnLst>
                <a:rect l="0" t="0" r="r" b="b"/>
                <a:pathLst>
                  <a:path w="27" h="48">
                    <a:moveTo>
                      <a:pt x="26" y="35"/>
                    </a:moveTo>
                    <a:lnTo>
                      <a:pt x="27" y="25"/>
                    </a:lnTo>
                    <a:lnTo>
                      <a:pt x="26" y="16"/>
                    </a:lnTo>
                    <a:lnTo>
                      <a:pt x="23" y="8"/>
                    </a:lnTo>
                    <a:lnTo>
                      <a:pt x="18" y="2"/>
                    </a:lnTo>
                    <a:lnTo>
                      <a:pt x="13" y="0"/>
                    </a:lnTo>
                    <a:lnTo>
                      <a:pt x="7" y="2"/>
                    </a:lnTo>
                    <a:lnTo>
                      <a:pt x="3" y="8"/>
                    </a:lnTo>
                    <a:lnTo>
                      <a:pt x="1" y="16"/>
                    </a:lnTo>
                    <a:lnTo>
                      <a:pt x="1" y="16"/>
                    </a:lnTo>
                    <a:lnTo>
                      <a:pt x="0" y="25"/>
                    </a:lnTo>
                    <a:lnTo>
                      <a:pt x="1" y="35"/>
                    </a:lnTo>
                    <a:lnTo>
                      <a:pt x="3" y="43"/>
                    </a:lnTo>
                    <a:lnTo>
                      <a:pt x="7" y="47"/>
                    </a:lnTo>
                    <a:lnTo>
                      <a:pt x="13" y="48"/>
                    </a:lnTo>
                    <a:lnTo>
                      <a:pt x="18" y="47"/>
                    </a:lnTo>
                    <a:lnTo>
                      <a:pt x="23" y="43"/>
                    </a:lnTo>
                    <a:lnTo>
                      <a:pt x="26" y="35"/>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79" name="Freeform 127"/>
              <p:cNvSpPr>
                <a:spLocks/>
              </p:cNvSpPr>
              <p:nvPr/>
            </p:nvSpPr>
            <p:spPr bwMode="auto">
              <a:xfrm>
                <a:off x="3222" y="2512"/>
                <a:ext cx="27" cy="24"/>
              </a:xfrm>
              <a:custGeom>
                <a:avLst/>
                <a:gdLst/>
                <a:ahLst/>
                <a:cxnLst>
                  <a:cxn ang="0">
                    <a:pos x="26" y="32"/>
                  </a:cxn>
                  <a:cxn ang="0">
                    <a:pos x="27" y="23"/>
                  </a:cxn>
                  <a:cxn ang="0">
                    <a:pos x="26" y="13"/>
                  </a:cxn>
                  <a:cxn ang="0">
                    <a:pos x="23" y="6"/>
                  </a:cxn>
                  <a:cxn ang="0">
                    <a:pos x="19" y="2"/>
                  </a:cxn>
                  <a:cxn ang="0">
                    <a:pos x="13" y="0"/>
                  </a:cxn>
                  <a:cxn ang="0">
                    <a:pos x="8" y="2"/>
                  </a:cxn>
                  <a:cxn ang="0">
                    <a:pos x="4" y="6"/>
                  </a:cxn>
                  <a:cxn ang="0">
                    <a:pos x="2" y="13"/>
                  </a:cxn>
                  <a:cxn ang="0">
                    <a:pos x="2" y="13"/>
                  </a:cxn>
                  <a:cxn ang="0">
                    <a:pos x="0" y="23"/>
                  </a:cxn>
                  <a:cxn ang="0">
                    <a:pos x="2" y="32"/>
                  </a:cxn>
                  <a:cxn ang="0">
                    <a:pos x="4" y="40"/>
                  </a:cxn>
                  <a:cxn ang="0">
                    <a:pos x="8" y="46"/>
                  </a:cxn>
                  <a:cxn ang="0">
                    <a:pos x="13" y="48"/>
                  </a:cxn>
                  <a:cxn ang="0">
                    <a:pos x="19" y="46"/>
                  </a:cxn>
                  <a:cxn ang="0">
                    <a:pos x="23" y="40"/>
                  </a:cxn>
                  <a:cxn ang="0">
                    <a:pos x="26" y="32"/>
                  </a:cxn>
                </a:cxnLst>
                <a:rect l="0" t="0" r="r" b="b"/>
                <a:pathLst>
                  <a:path w="27" h="48">
                    <a:moveTo>
                      <a:pt x="26" y="32"/>
                    </a:moveTo>
                    <a:lnTo>
                      <a:pt x="27" y="23"/>
                    </a:lnTo>
                    <a:lnTo>
                      <a:pt x="26" y="13"/>
                    </a:lnTo>
                    <a:lnTo>
                      <a:pt x="23" y="6"/>
                    </a:lnTo>
                    <a:lnTo>
                      <a:pt x="19" y="2"/>
                    </a:lnTo>
                    <a:lnTo>
                      <a:pt x="13" y="0"/>
                    </a:lnTo>
                    <a:lnTo>
                      <a:pt x="8" y="2"/>
                    </a:lnTo>
                    <a:lnTo>
                      <a:pt x="4" y="6"/>
                    </a:lnTo>
                    <a:lnTo>
                      <a:pt x="2" y="13"/>
                    </a:lnTo>
                    <a:lnTo>
                      <a:pt x="2" y="13"/>
                    </a:lnTo>
                    <a:lnTo>
                      <a:pt x="0" y="23"/>
                    </a:lnTo>
                    <a:lnTo>
                      <a:pt x="2" y="32"/>
                    </a:lnTo>
                    <a:lnTo>
                      <a:pt x="4" y="40"/>
                    </a:lnTo>
                    <a:lnTo>
                      <a:pt x="8" y="46"/>
                    </a:lnTo>
                    <a:lnTo>
                      <a:pt x="13" y="48"/>
                    </a:lnTo>
                    <a:lnTo>
                      <a:pt x="19" y="46"/>
                    </a:lnTo>
                    <a:lnTo>
                      <a:pt x="23" y="40"/>
                    </a:lnTo>
                    <a:lnTo>
                      <a:pt x="26" y="32"/>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80" name="Freeform 128"/>
              <p:cNvSpPr>
                <a:spLocks/>
              </p:cNvSpPr>
              <p:nvPr/>
            </p:nvSpPr>
            <p:spPr bwMode="auto">
              <a:xfrm>
                <a:off x="3200" y="2556"/>
                <a:ext cx="27" cy="24"/>
              </a:xfrm>
              <a:custGeom>
                <a:avLst/>
                <a:gdLst/>
                <a:ahLst/>
                <a:cxnLst>
                  <a:cxn ang="0">
                    <a:pos x="26" y="35"/>
                  </a:cxn>
                  <a:cxn ang="0">
                    <a:pos x="27" y="25"/>
                  </a:cxn>
                  <a:cxn ang="0">
                    <a:pos x="26" y="16"/>
                  </a:cxn>
                  <a:cxn ang="0">
                    <a:pos x="22" y="8"/>
                  </a:cxn>
                  <a:cxn ang="0">
                    <a:pos x="18" y="2"/>
                  </a:cxn>
                  <a:cxn ang="0">
                    <a:pos x="13" y="0"/>
                  </a:cxn>
                  <a:cxn ang="0">
                    <a:pos x="7" y="2"/>
                  </a:cxn>
                  <a:cxn ang="0">
                    <a:pos x="3" y="8"/>
                  </a:cxn>
                  <a:cxn ang="0">
                    <a:pos x="1" y="16"/>
                  </a:cxn>
                  <a:cxn ang="0">
                    <a:pos x="1" y="16"/>
                  </a:cxn>
                  <a:cxn ang="0">
                    <a:pos x="0" y="25"/>
                  </a:cxn>
                  <a:cxn ang="0">
                    <a:pos x="1" y="33"/>
                  </a:cxn>
                  <a:cxn ang="0">
                    <a:pos x="3" y="41"/>
                  </a:cxn>
                  <a:cxn ang="0">
                    <a:pos x="7" y="46"/>
                  </a:cxn>
                  <a:cxn ang="0">
                    <a:pos x="13" y="48"/>
                  </a:cxn>
                  <a:cxn ang="0">
                    <a:pos x="18" y="46"/>
                  </a:cxn>
                  <a:cxn ang="0">
                    <a:pos x="22" y="41"/>
                  </a:cxn>
                  <a:cxn ang="0">
                    <a:pos x="26" y="35"/>
                  </a:cxn>
                </a:cxnLst>
                <a:rect l="0" t="0" r="r" b="b"/>
                <a:pathLst>
                  <a:path w="27" h="48">
                    <a:moveTo>
                      <a:pt x="26" y="35"/>
                    </a:moveTo>
                    <a:lnTo>
                      <a:pt x="27" y="25"/>
                    </a:lnTo>
                    <a:lnTo>
                      <a:pt x="26" y="16"/>
                    </a:lnTo>
                    <a:lnTo>
                      <a:pt x="22" y="8"/>
                    </a:lnTo>
                    <a:lnTo>
                      <a:pt x="18" y="2"/>
                    </a:lnTo>
                    <a:lnTo>
                      <a:pt x="13" y="0"/>
                    </a:lnTo>
                    <a:lnTo>
                      <a:pt x="7" y="2"/>
                    </a:lnTo>
                    <a:lnTo>
                      <a:pt x="3" y="8"/>
                    </a:lnTo>
                    <a:lnTo>
                      <a:pt x="1" y="16"/>
                    </a:lnTo>
                    <a:lnTo>
                      <a:pt x="1" y="16"/>
                    </a:lnTo>
                    <a:lnTo>
                      <a:pt x="0" y="25"/>
                    </a:lnTo>
                    <a:lnTo>
                      <a:pt x="1" y="33"/>
                    </a:lnTo>
                    <a:lnTo>
                      <a:pt x="3" y="41"/>
                    </a:lnTo>
                    <a:lnTo>
                      <a:pt x="7" y="46"/>
                    </a:lnTo>
                    <a:lnTo>
                      <a:pt x="13" y="48"/>
                    </a:lnTo>
                    <a:lnTo>
                      <a:pt x="18" y="46"/>
                    </a:lnTo>
                    <a:lnTo>
                      <a:pt x="22" y="41"/>
                    </a:lnTo>
                    <a:lnTo>
                      <a:pt x="26" y="35"/>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81" name="Freeform 129"/>
              <p:cNvSpPr>
                <a:spLocks/>
              </p:cNvSpPr>
              <p:nvPr/>
            </p:nvSpPr>
            <p:spPr bwMode="auto">
              <a:xfrm>
                <a:off x="3177" y="2599"/>
                <a:ext cx="27" cy="24"/>
              </a:xfrm>
              <a:custGeom>
                <a:avLst/>
                <a:gdLst/>
                <a:ahLst/>
                <a:cxnLst>
                  <a:cxn ang="0">
                    <a:pos x="26" y="34"/>
                  </a:cxn>
                  <a:cxn ang="0">
                    <a:pos x="27" y="25"/>
                  </a:cxn>
                  <a:cxn ang="0">
                    <a:pos x="26" y="15"/>
                  </a:cxn>
                  <a:cxn ang="0">
                    <a:pos x="23" y="7"/>
                  </a:cxn>
                  <a:cxn ang="0">
                    <a:pos x="19" y="2"/>
                  </a:cxn>
                  <a:cxn ang="0">
                    <a:pos x="13" y="0"/>
                  </a:cxn>
                  <a:cxn ang="0">
                    <a:pos x="8" y="2"/>
                  </a:cxn>
                  <a:cxn ang="0">
                    <a:pos x="4" y="7"/>
                  </a:cxn>
                  <a:cxn ang="0">
                    <a:pos x="1" y="15"/>
                  </a:cxn>
                  <a:cxn ang="0">
                    <a:pos x="1" y="15"/>
                  </a:cxn>
                  <a:cxn ang="0">
                    <a:pos x="0" y="25"/>
                  </a:cxn>
                  <a:cxn ang="0">
                    <a:pos x="1" y="34"/>
                  </a:cxn>
                  <a:cxn ang="0">
                    <a:pos x="4" y="42"/>
                  </a:cxn>
                  <a:cxn ang="0">
                    <a:pos x="8" y="46"/>
                  </a:cxn>
                  <a:cxn ang="0">
                    <a:pos x="13" y="48"/>
                  </a:cxn>
                  <a:cxn ang="0">
                    <a:pos x="19" y="46"/>
                  </a:cxn>
                  <a:cxn ang="0">
                    <a:pos x="23" y="42"/>
                  </a:cxn>
                  <a:cxn ang="0">
                    <a:pos x="26" y="34"/>
                  </a:cxn>
                </a:cxnLst>
                <a:rect l="0" t="0" r="r" b="b"/>
                <a:pathLst>
                  <a:path w="27" h="48">
                    <a:moveTo>
                      <a:pt x="26" y="34"/>
                    </a:moveTo>
                    <a:lnTo>
                      <a:pt x="27" y="25"/>
                    </a:lnTo>
                    <a:lnTo>
                      <a:pt x="26" y="15"/>
                    </a:lnTo>
                    <a:lnTo>
                      <a:pt x="23" y="7"/>
                    </a:lnTo>
                    <a:lnTo>
                      <a:pt x="19" y="2"/>
                    </a:lnTo>
                    <a:lnTo>
                      <a:pt x="13" y="0"/>
                    </a:lnTo>
                    <a:lnTo>
                      <a:pt x="8" y="2"/>
                    </a:lnTo>
                    <a:lnTo>
                      <a:pt x="4" y="7"/>
                    </a:lnTo>
                    <a:lnTo>
                      <a:pt x="1" y="15"/>
                    </a:lnTo>
                    <a:lnTo>
                      <a:pt x="1" y="15"/>
                    </a:lnTo>
                    <a:lnTo>
                      <a:pt x="0" y="25"/>
                    </a:lnTo>
                    <a:lnTo>
                      <a:pt x="1" y="34"/>
                    </a:lnTo>
                    <a:lnTo>
                      <a:pt x="4" y="42"/>
                    </a:lnTo>
                    <a:lnTo>
                      <a:pt x="8" y="46"/>
                    </a:lnTo>
                    <a:lnTo>
                      <a:pt x="13" y="48"/>
                    </a:lnTo>
                    <a:lnTo>
                      <a:pt x="19" y="46"/>
                    </a:lnTo>
                    <a:lnTo>
                      <a:pt x="23" y="42"/>
                    </a:lnTo>
                    <a:lnTo>
                      <a:pt x="26" y="34"/>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82" name="Freeform 130"/>
              <p:cNvSpPr>
                <a:spLocks/>
              </p:cNvSpPr>
              <p:nvPr/>
            </p:nvSpPr>
            <p:spPr bwMode="auto">
              <a:xfrm>
                <a:off x="3155" y="2643"/>
                <a:ext cx="27" cy="24"/>
              </a:xfrm>
              <a:custGeom>
                <a:avLst/>
                <a:gdLst/>
                <a:ahLst/>
                <a:cxnLst>
                  <a:cxn ang="0">
                    <a:pos x="26" y="33"/>
                  </a:cxn>
                  <a:cxn ang="0">
                    <a:pos x="27" y="23"/>
                  </a:cxn>
                  <a:cxn ang="0">
                    <a:pos x="26" y="13"/>
                  </a:cxn>
                  <a:cxn ang="0">
                    <a:pos x="22" y="6"/>
                  </a:cxn>
                  <a:cxn ang="0">
                    <a:pos x="18" y="2"/>
                  </a:cxn>
                  <a:cxn ang="0">
                    <a:pos x="13" y="0"/>
                  </a:cxn>
                  <a:cxn ang="0">
                    <a:pos x="7" y="2"/>
                  </a:cxn>
                  <a:cxn ang="0">
                    <a:pos x="3" y="6"/>
                  </a:cxn>
                  <a:cxn ang="0">
                    <a:pos x="1" y="13"/>
                  </a:cxn>
                  <a:cxn ang="0">
                    <a:pos x="1" y="13"/>
                  </a:cxn>
                  <a:cxn ang="0">
                    <a:pos x="0" y="23"/>
                  </a:cxn>
                  <a:cxn ang="0">
                    <a:pos x="1" y="33"/>
                  </a:cxn>
                  <a:cxn ang="0">
                    <a:pos x="3" y="40"/>
                  </a:cxn>
                  <a:cxn ang="0">
                    <a:pos x="7" y="46"/>
                  </a:cxn>
                  <a:cxn ang="0">
                    <a:pos x="13" y="48"/>
                  </a:cxn>
                  <a:cxn ang="0">
                    <a:pos x="18" y="46"/>
                  </a:cxn>
                  <a:cxn ang="0">
                    <a:pos x="22" y="40"/>
                  </a:cxn>
                  <a:cxn ang="0">
                    <a:pos x="26" y="33"/>
                  </a:cxn>
                </a:cxnLst>
                <a:rect l="0" t="0" r="r" b="b"/>
                <a:pathLst>
                  <a:path w="27" h="48">
                    <a:moveTo>
                      <a:pt x="26" y="33"/>
                    </a:moveTo>
                    <a:lnTo>
                      <a:pt x="27" y="23"/>
                    </a:lnTo>
                    <a:lnTo>
                      <a:pt x="26" y="13"/>
                    </a:lnTo>
                    <a:lnTo>
                      <a:pt x="22" y="6"/>
                    </a:lnTo>
                    <a:lnTo>
                      <a:pt x="18" y="2"/>
                    </a:lnTo>
                    <a:lnTo>
                      <a:pt x="13" y="0"/>
                    </a:lnTo>
                    <a:lnTo>
                      <a:pt x="7" y="2"/>
                    </a:lnTo>
                    <a:lnTo>
                      <a:pt x="3" y="6"/>
                    </a:lnTo>
                    <a:lnTo>
                      <a:pt x="1" y="13"/>
                    </a:lnTo>
                    <a:lnTo>
                      <a:pt x="1" y="13"/>
                    </a:lnTo>
                    <a:lnTo>
                      <a:pt x="0" y="23"/>
                    </a:lnTo>
                    <a:lnTo>
                      <a:pt x="1" y="33"/>
                    </a:lnTo>
                    <a:lnTo>
                      <a:pt x="3" y="40"/>
                    </a:lnTo>
                    <a:lnTo>
                      <a:pt x="7" y="46"/>
                    </a:lnTo>
                    <a:lnTo>
                      <a:pt x="13" y="48"/>
                    </a:lnTo>
                    <a:lnTo>
                      <a:pt x="18" y="46"/>
                    </a:lnTo>
                    <a:lnTo>
                      <a:pt x="22" y="40"/>
                    </a:lnTo>
                    <a:lnTo>
                      <a:pt x="26" y="33"/>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83" name="Freeform 131"/>
              <p:cNvSpPr>
                <a:spLocks/>
              </p:cNvSpPr>
              <p:nvPr/>
            </p:nvSpPr>
            <p:spPr bwMode="auto">
              <a:xfrm>
                <a:off x="3132" y="2686"/>
                <a:ext cx="27" cy="24"/>
              </a:xfrm>
              <a:custGeom>
                <a:avLst/>
                <a:gdLst/>
                <a:ahLst/>
                <a:cxnLst>
                  <a:cxn ang="0">
                    <a:pos x="26" y="35"/>
                  </a:cxn>
                  <a:cxn ang="0">
                    <a:pos x="27" y="25"/>
                  </a:cxn>
                  <a:cxn ang="0">
                    <a:pos x="26" y="16"/>
                  </a:cxn>
                  <a:cxn ang="0">
                    <a:pos x="23" y="8"/>
                  </a:cxn>
                  <a:cxn ang="0">
                    <a:pos x="19" y="2"/>
                  </a:cxn>
                  <a:cxn ang="0">
                    <a:pos x="13" y="0"/>
                  </a:cxn>
                  <a:cxn ang="0">
                    <a:pos x="8" y="2"/>
                  </a:cxn>
                  <a:cxn ang="0">
                    <a:pos x="4" y="8"/>
                  </a:cxn>
                  <a:cxn ang="0">
                    <a:pos x="1" y="16"/>
                  </a:cxn>
                  <a:cxn ang="0">
                    <a:pos x="1" y="16"/>
                  </a:cxn>
                  <a:cxn ang="0">
                    <a:pos x="0" y="25"/>
                  </a:cxn>
                  <a:cxn ang="0">
                    <a:pos x="1" y="35"/>
                  </a:cxn>
                  <a:cxn ang="0">
                    <a:pos x="4" y="41"/>
                  </a:cxn>
                  <a:cxn ang="0">
                    <a:pos x="8" y="47"/>
                  </a:cxn>
                  <a:cxn ang="0">
                    <a:pos x="13" y="48"/>
                  </a:cxn>
                  <a:cxn ang="0">
                    <a:pos x="19" y="47"/>
                  </a:cxn>
                  <a:cxn ang="0">
                    <a:pos x="23" y="41"/>
                  </a:cxn>
                  <a:cxn ang="0">
                    <a:pos x="26" y="35"/>
                  </a:cxn>
                </a:cxnLst>
                <a:rect l="0" t="0" r="r" b="b"/>
                <a:pathLst>
                  <a:path w="27" h="48">
                    <a:moveTo>
                      <a:pt x="26" y="35"/>
                    </a:moveTo>
                    <a:lnTo>
                      <a:pt x="27" y="25"/>
                    </a:lnTo>
                    <a:lnTo>
                      <a:pt x="26" y="16"/>
                    </a:lnTo>
                    <a:lnTo>
                      <a:pt x="23" y="8"/>
                    </a:lnTo>
                    <a:lnTo>
                      <a:pt x="19" y="2"/>
                    </a:lnTo>
                    <a:lnTo>
                      <a:pt x="13" y="0"/>
                    </a:lnTo>
                    <a:lnTo>
                      <a:pt x="8" y="2"/>
                    </a:lnTo>
                    <a:lnTo>
                      <a:pt x="4" y="8"/>
                    </a:lnTo>
                    <a:lnTo>
                      <a:pt x="1" y="16"/>
                    </a:lnTo>
                    <a:lnTo>
                      <a:pt x="1" y="16"/>
                    </a:lnTo>
                    <a:lnTo>
                      <a:pt x="0" y="25"/>
                    </a:lnTo>
                    <a:lnTo>
                      <a:pt x="1" y="35"/>
                    </a:lnTo>
                    <a:lnTo>
                      <a:pt x="4" y="41"/>
                    </a:lnTo>
                    <a:lnTo>
                      <a:pt x="8" y="47"/>
                    </a:lnTo>
                    <a:lnTo>
                      <a:pt x="13" y="48"/>
                    </a:lnTo>
                    <a:lnTo>
                      <a:pt x="19" y="47"/>
                    </a:lnTo>
                    <a:lnTo>
                      <a:pt x="23" y="41"/>
                    </a:lnTo>
                    <a:lnTo>
                      <a:pt x="26" y="35"/>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84" name="Freeform 132"/>
              <p:cNvSpPr>
                <a:spLocks/>
              </p:cNvSpPr>
              <p:nvPr/>
            </p:nvSpPr>
            <p:spPr bwMode="auto">
              <a:xfrm>
                <a:off x="3110" y="2730"/>
                <a:ext cx="27" cy="24"/>
              </a:xfrm>
              <a:custGeom>
                <a:avLst/>
                <a:gdLst/>
                <a:ahLst/>
                <a:cxnLst>
                  <a:cxn ang="0">
                    <a:pos x="26" y="32"/>
                  </a:cxn>
                  <a:cxn ang="0">
                    <a:pos x="27" y="23"/>
                  </a:cxn>
                  <a:cxn ang="0">
                    <a:pos x="26" y="13"/>
                  </a:cxn>
                  <a:cxn ang="0">
                    <a:pos x="22" y="6"/>
                  </a:cxn>
                  <a:cxn ang="0">
                    <a:pos x="18" y="2"/>
                  </a:cxn>
                  <a:cxn ang="0">
                    <a:pos x="13" y="0"/>
                  </a:cxn>
                  <a:cxn ang="0">
                    <a:pos x="7" y="2"/>
                  </a:cxn>
                  <a:cxn ang="0">
                    <a:pos x="3" y="6"/>
                  </a:cxn>
                  <a:cxn ang="0">
                    <a:pos x="1" y="13"/>
                  </a:cxn>
                  <a:cxn ang="0">
                    <a:pos x="1" y="13"/>
                  </a:cxn>
                  <a:cxn ang="0">
                    <a:pos x="0" y="23"/>
                  </a:cxn>
                  <a:cxn ang="0">
                    <a:pos x="1" y="32"/>
                  </a:cxn>
                  <a:cxn ang="0">
                    <a:pos x="3" y="40"/>
                  </a:cxn>
                  <a:cxn ang="0">
                    <a:pos x="7" y="46"/>
                  </a:cxn>
                  <a:cxn ang="0">
                    <a:pos x="13" y="48"/>
                  </a:cxn>
                  <a:cxn ang="0">
                    <a:pos x="18" y="46"/>
                  </a:cxn>
                  <a:cxn ang="0">
                    <a:pos x="22" y="40"/>
                  </a:cxn>
                  <a:cxn ang="0">
                    <a:pos x="26" y="32"/>
                  </a:cxn>
                </a:cxnLst>
                <a:rect l="0" t="0" r="r" b="b"/>
                <a:pathLst>
                  <a:path w="27" h="48">
                    <a:moveTo>
                      <a:pt x="26" y="32"/>
                    </a:moveTo>
                    <a:lnTo>
                      <a:pt x="27" y="23"/>
                    </a:lnTo>
                    <a:lnTo>
                      <a:pt x="26" y="13"/>
                    </a:lnTo>
                    <a:lnTo>
                      <a:pt x="22" y="6"/>
                    </a:lnTo>
                    <a:lnTo>
                      <a:pt x="18" y="2"/>
                    </a:lnTo>
                    <a:lnTo>
                      <a:pt x="13" y="0"/>
                    </a:lnTo>
                    <a:lnTo>
                      <a:pt x="7" y="2"/>
                    </a:lnTo>
                    <a:lnTo>
                      <a:pt x="3" y="6"/>
                    </a:lnTo>
                    <a:lnTo>
                      <a:pt x="1" y="13"/>
                    </a:lnTo>
                    <a:lnTo>
                      <a:pt x="1" y="13"/>
                    </a:lnTo>
                    <a:lnTo>
                      <a:pt x="0" y="23"/>
                    </a:lnTo>
                    <a:lnTo>
                      <a:pt x="1" y="32"/>
                    </a:lnTo>
                    <a:lnTo>
                      <a:pt x="3" y="40"/>
                    </a:lnTo>
                    <a:lnTo>
                      <a:pt x="7" y="46"/>
                    </a:lnTo>
                    <a:lnTo>
                      <a:pt x="13" y="48"/>
                    </a:lnTo>
                    <a:lnTo>
                      <a:pt x="18" y="46"/>
                    </a:lnTo>
                    <a:lnTo>
                      <a:pt x="22" y="40"/>
                    </a:lnTo>
                    <a:lnTo>
                      <a:pt x="26" y="32"/>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85" name="Freeform 133"/>
              <p:cNvSpPr>
                <a:spLocks/>
              </p:cNvSpPr>
              <p:nvPr/>
            </p:nvSpPr>
            <p:spPr bwMode="auto">
              <a:xfrm>
                <a:off x="3087" y="2774"/>
                <a:ext cx="27" cy="24"/>
              </a:xfrm>
              <a:custGeom>
                <a:avLst/>
                <a:gdLst/>
                <a:ahLst/>
                <a:cxnLst>
                  <a:cxn ang="0">
                    <a:pos x="26" y="33"/>
                  </a:cxn>
                  <a:cxn ang="0">
                    <a:pos x="27" y="23"/>
                  </a:cxn>
                  <a:cxn ang="0">
                    <a:pos x="26" y="16"/>
                  </a:cxn>
                  <a:cxn ang="0">
                    <a:pos x="23" y="8"/>
                  </a:cxn>
                  <a:cxn ang="0">
                    <a:pos x="18" y="2"/>
                  </a:cxn>
                  <a:cxn ang="0">
                    <a:pos x="13" y="0"/>
                  </a:cxn>
                  <a:cxn ang="0">
                    <a:pos x="8" y="2"/>
                  </a:cxn>
                  <a:cxn ang="0">
                    <a:pos x="3" y="8"/>
                  </a:cxn>
                  <a:cxn ang="0">
                    <a:pos x="1" y="14"/>
                  </a:cxn>
                  <a:cxn ang="0">
                    <a:pos x="1" y="14"/>
                  </a:cxn>
                  <a:cxn ang="0">
                    <a:pos x="0" y="23"/>
                  </a:cxn>
                  <a:cxn ang="0">
                    <a:pos x="1" y="33"/>
                  </a:cxn>
                  <a:cxn ang="0">
                    <a:pos x="3" y="40"/>
                  </a:cxn>
                  <a:cxn ang="0">
                    <a:pos x="8" y="46"/>
                  </a:cxn>
                  <a:cxn ang="0">
                    <a:pos x="13" y="48"/>
                  </a:cxn>
                  <a:cxn ang="0">
                    <a:pos x="18" y="46"/>
                  </a:cxn>
                  <a:cxn ang="0">
                    <a:pos x="23" y="40"/>
                  </a:cxn>
                  <a:cxn ang="0">
                    <a:pos x="26" y="33"/>
                  </a:cxn>
                </a:cxnLst>
                <a:rect l="0" t="0" r="r" b="b"/>
                <a:pathLst>
                  <a:path w="27" h="48">
                    <a:moveTo>
                      <a:pt x="26" y="33"/>
                    </a:moveTo>
                    <a:lnTo>
                      <a:pt x="27" y="23"/>
                    </a:lnTo>
                    <a:lnTo>
                      <a:pt x="26" y="16"/>
                    </a:lnTo>
                    <a:lnTo>
                      <a:pt x="23" y="8"/>
                    </a:lnTo>
                    <a:lnTo>
                      <a:pt x="18" y="2"/>
                    </a:lnTo>
                    <a:lnTo>
                      <a:pt x="13" y="0"/>
                    </a:lnTo>
                    <a:lnTo>
                      <a:pt x="8" y="2"/>
                    </a:lnTo>
                    <a:lnTo>
                      <a:pt x="3" y="8"/>
                    </a:lnTo>
                    <a:lnTo>
                      <a:pt x="1" y="14"/>
                    </a:lnTo>
                    <a:lnTo>
                      <a:pt x="1" y="14"/>
                    </a:lnTo>
                    <a:lnTo>
                      <a:pt x="0" y="23"/>
                    </a:lnTo>
                    <a:lnTo>
                      <a:pt x="1" y="33"/>
                    </a:lnTo>
                    <a:lnTo>
                      <a:pt x="3" y="40"/>
                    </a:lnTo>
                    <a:lnTo>
                      <a:pt x="8" y="46"/>
                    </a:lnTo>
                    <a:lnTo>
                      <a:pt x="13" y="48"/>
                    </a:lnTo>
                    <a:lnTo>
                      <a:pt x="18" y="46"/>
                    </a:lnTo>
                    <a:lnTo>
                      <a:pt x="23" y="40"/>
                    </a:lnTo>
                    <a:lnTo>
                      <a:pt x="26" y="33"/>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86" name="Freeform 134"/>
              <p:cNvSpPr>
                <a:spLocks/>
              </p:cNvSpPr>
              <p:nvPr/>
            </p:nvSpPr>
            <p:spPr bwMode="auto">
              <a:xfrm>
                <a:off x="3065" y="2817"/>
                <a:ext cx="26" cy="24"/>
              </a:xfrm>
              <a:custGeom>
                <a:avLst/>
                <a:gdLst/>
                <a:ahLst/>
                <a:cxnLst>
                  <a:cxn ang="0">
                    <a:pos x="25" y="34"/>
                  </a:cxn>
                  <a:cxn ang="0">
                    <a:pos x="26" y="25"/>
                  </a:cxn>
                  <a:cxn ang="0">
                    <a:pos x="25" y="15"/>
                  </a:cxn>
                  <a:cxn ang="0">
                    <a:pos x="22" y="7"/>
                  </a:cxn>
                  <a:cxn ang="0">
                    <a:pos x="18" y="2"/>
                  </a:cxn>
                  <a:cxn ang="0">
                    <a:pos x="13" y="0"/>
                  </a:cxn>
                  <a:cxn ang="0">
                    <a:pos x="7" y="2"/>
                  </a:cxn>
                  <a:cxn ang="0">
                    <a:pos x="3" y="7"/>
                  </a:cxn>
                  <a:cxn ang="0">
                    <a:pos x="1" y="15"/>
                  </a:cxn>
                  <a:cxn ang="0">
                    <a:pos x="1" y="15"/>
                  </a:cxn>
                  <a:cxn ang="0">
                    <a:pos x="0" y="25"/>
                  </a:cxn>
                  <a:cxn ang="0">
                    <a:pos x="1" y="34"/>
                  </a:cxn>
                  <a:cxn ang="0">
                    <a:pos x="3" y="42"/>
                  </a:cxn>
                  <a:cxn ang="0">
                    <a:pos x="7" y="46"/>
                  </a:cxn>
                  <a:cxn ang="0">
                    <a:pos x="13" y="48"/>
                  </a:cxn>
                  <a:cxn ang="0">
                    <a:pos x="18" y="46"/>
                  </a:cxn>
                  <a:cxn ang="0">
                    <a:pos x="22" y="42"/>
                  </a:cxn>
                  <a:cxn ang="0">
                    <a:pos x="25" y="34"/>
                  </a:cxn>
                </a:cxnLst>
                <a:rect l="0" t="0" r="r" b="b"/>
                <a:pathLst>
                  <a:path w="26" h="48">
                    <a:moveTo>
                      <a:pt x="25" y="34"/>
                    </a:moveTo>
                    <a:lnTo>
                      <a:pt x="26" y="25"/>
                    </a:lnTo>
                    <a:lnTo>
                      <a:pt x="25" y="15"/>
                    </a:lnTo>
                    <a:lnTo>
                      <a:pt x="22" y="7"/>
                    </a:lnTo>
                    <a:lnTo>
                      <a:pt x="18" y="2"/>
                    </a:lnTo>
                    <a:lnTo>
                      <a:pt x="13" y="0"/>
                    </a:lnTo>
                    <a:lnTo>
                      <a:pt x="7" y="2"/>
                    </a:lnTo>
                    <a:lnTo>
                      <a:pt x="3" y="7"/>
                    </a:lnTo>
                    <a:lnTo>
                      <a:pt x="1" y="15"/>
                    </a:lnTo>
                    <a:lnTo>
                      <a:pt x="1" y="15"/>
                    </a:lnTo>
                    <a:lnTo>
                      <a:pt x="0" y="25"/>
                    </a:lnTo>
                    <a:lnTo>
                      <a:pt x="1" y="34"/>
                    </a:lnTo>
                    <a:lnTo>
                      <a:pt x="3" y="42"/>
                    </a:lnTo>
                    <a:lnTo>
                      <a:pt x="7" y="46"/>
                    </a:lnTo>
                    <a:lnTo>
                      <a:pt x="13" y="48"/>
                    </a:lnTo>
                    <a:lnTo>
                      <a:pt x="18" y="46"/>
                    </a:lnTo>
                    <a:lnTo>
                      <a:pt x="22" y="42"/>
                    </a:lnTo>
                    <a:lnTo>
                      <a:pt x="25" y="34"/>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87" name="Freeform 135"/>
              <p:cNvSpPr>
                <a:spLocks/>
              </p:cNvSpPr>
              <p:nvPr/>
            </p:nvSpPr>
            <p:spPr bwMode="auto">
              <a:xfrm>
                <a:off x="3042" y="2861"/>
                <a:ext cx="27" cy="24"/>
              </a:xfrm>
              <a:custGeom>
                <a:avLst/>
                <a:gdLst/>
                <a:ahLst/>
                <a:cxnLst>
                  <a:cxn ang="0">
                    <a:pos x="26" y="33"/>
                  </a:cxn>
                  <a:cxn ang="0">
                    <a:pos x="27" y="23"/>
                  </a:cxn>
                  <a:cxn ang="0">
                    <a:pos x="26" y="13"/>
                  </a:cxn>
                  <a:cxn ang="0">
                    <a:pos x="23" y="6"/>
                  </a:cxn>
                  <a:cxn ang="0">
                    <a:pos x="18" y="2"/>
                  </a:cxn>
                  <a:cxn ang="0">
                    <a:pos x="13" y="0"/>
                  </a:cxn>
                  <a:cxn ang="0">
                    <a:pos x="8" y="2"/>
                  </a:cxn>
                  <a:cxn ang="0">
                    <a:pos x="3" y="6"/>
                  </a:cxn>
                  <a:cxn ang="0">
                    <a:pos x="1" y="13"/>
                  </a:cxn>
                  <a:cxn ang="0">
                    <a:pos x="1" y="13"/>
                  </a:cxn>
                  <a:cxn ang="0">
                    <a:pos x="0" y="23"/>
                  </a:cxn>
                  <a:cxn ang="0">
                    <a:pos x="1" y="33"/>
                  </a:cxn>
                  <a:cxn ang="0">
                    <a:pos x="3" y="40"/>
                  </a:cxn>
                  <a:cxn ang="0">
                    <a:pos x="8" y="46"/>
                  </a:cxn>
                  <a:cxn ang="0">
                    <a:pos x="13" y="48"/>
                  </a:cxn>
                  <a:cxn ang="0">
                    <a:pos x="18" y="46"/>
                  </a:cxn>
                  <a:cxn ang="0">
                    <a:pos x="23" y="40"/>
                  </a:cxn>
                  <a:cxn ang="0">
                    <a:pos x="26" y="33"/>
                  </a:cxn>
                </a:cxnLst>
                <a:rect l="0" t="0" r="r" b="b"/>
                <a:pathLst>
                  <a:path w="27" h="48">
                    <a:moveTo>
                      <a:pt x="26" y="33"/>
                    </a:moveTo>
                    <a:lnTo>
                      <a:pt x="27" y="23"/>
                    </a:lnTo>
                    <a:lnTo>
                      <a:pt x="26" y="13"/>
                    </a:lnTo>
                    <a:lnTo>
                      <a:pt x="23" y="6"/>
                    </a:lnTo>
                    <a:lnTo>
                      <a:pt x="18" y="2"/>
                    </a:lnTo>
                    <a:lnTo>
                      <a:pt x="13" y="0"/>
                    </a:lnTo>
                    <a:lnTo>
                      <a:pt x="8" y="2"/>
                    </a:lnTo>
                    <a:lnTo>
                      <a:pt x="3" y="6"/>
                    </a:lnTo>
                    <a:lnTo>
                      <a:pt x="1" y="13"/>
                    </a:lnTo>
                    <a:lnTo>
                      <a:pt x="1" y="13"/>
                    </a:lnTo>
                    <a:lnTo>
                      <a:pt x="0" y="23"/>
                    </a:lnTo>
                    <a:lnTo>
                      <a:pt x="1" y="33"/>
                    </a:lnTo>
                    <a:lnTo>
                      <a:pt x="3" y="40"/>
                    </a:lnTo>
                    <a:lnTo>
                      <a:pt x="8" y="46"/>
                    </a:lnTo>
                    <a:lnTo>
                      <a:pt x="13" y="48"/>
                    </a:lnTo>
                    <a:lnTo>
                      <a:pt x="18" y="46"/>
                    </a:lnTo>
                    <a:lnTo>
                      <a:pt x="23" y="40"/>
                    </a:lnTo>
                    <a:lnTo>
                      <a:pt x="26" y="33"/>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88" name="Freeform 136"/>
              <p:cNvSpPr>
                <a:spLocks/>
              </p:cNvSpPr>
              <p:nvPr/>
            </p:nvSpPr>
            <p:spPr bwMode="auto">
              <a:xfrm>
                <a:off x="3020" y="2904"/>
                <a:ext cx="26" cy="24"/>
              </a:xfrm>
              <a:custGeom>
                <a:avLst/>
                <a:gdLst/>
                <a:ahLst/>
                <a:cxnLst>
                  <a:cxn ang="0">
                    <a:pos x="25" y="35"/>
                  </a:cxn>
                  <a:cxn ang="0">
                    <a:pos x="26" y="25"/>
                  </a:cxn>
                  <a:cxn ang="0">
                    <a:pos x="25" y="16"/>
                  </a:cxn>
                  <a:cxn ang="0">
                    <a:pos x="22" y="8"/>
                  </a:cxn>
                  <a:cxn ang="0">
                    <a:pos x="18" y="2"/>
                  </a:cxn>
                  <a:cxn ang="0">
                    <a:pos x="12" y="0"/>
                  </a:cxn>
                  <a:cxn ang="0">
                    <a:pos x="7" y="2"/>
                  </a:cxn>
                  <a:cxn ang="0">
                    <a:pos x="3" y="8"/>
                  </a:cxn>
                  <a:cxn ang="0">
                    <a:pos x="1" y="16"/>
                  </a:cxn>
                  <a:cxn ang="0">
                    <a:pos x="1" y="16"/>
                  </a:cxn>
                  <a:cxn ang="0">
                    <a:pos x="0" y="25"/>
                  </a:cxn>
                  <a:cxn ang="0">
                    <a:pos x="1" y="33"/>
                  </a:cxn>
                  <a:cxn ang="0">
                    <a:pos x="3" y="41"/>
                  </a:cxn>
                  <a:cxn ang="0">
                    <a:pos x="7" y="46"/>
                  </a:cxn>
                  <a:cxn ang="0">
                    <a:pos x="12" y="48"/>
                  </a:cxn>
                  <a:cxn ang="0">
                    <a:pos x="18" y="46"/>
                  </a:cxn>
                  <a:cxn ang="0">
                    <a:pos x="22" y="41"/>
                  </a:cxn>
                  <a:cxn ang="0">
                    <a:pos x="25" y="35"/>
                  </a:cxn>
                </a:cxnLst>
                <a:rect l="0" t="0" r="r" b="b"/>
                <a:pathLst>
                  <a:path w="26" h="48">
                    <a:moveTo>
                      <a:pt x="25" y="35"/>
                    </a:moveTo>
                    <a:lnTo>
                      <a:pt x="26" y="25"/>
                    </a:lnTo>
                    <a:lnTo>
                      <a:pt x="25" y="16"/>
                    </a:lnTo>
                    <a:lnTo>
                      <a:pt x="22" y="8"/>
                    </a:lnTo>
                    <a:lnTo>
                      <a:pt x="18" y="2"/>
                    </a:lnTo>
                    <a:lnTo>
                      <a:pt x="12" y="0"/>
                    </a:lnTo>
                    <a:lnTo>
                      <a:pt x="7" y="2"/>
                    </a:lnTo>
                    <a:lnTo>
                      <a:pt x="3" y="8"/>
                    </a:lnTo>
                    <a:lnTo>
                      <a:pt x="1" y="16"/>
                    </a:lnTo>
                    <a:lnTo>
                      <a:pt x="1" y="16"/>
                    </a:lnTo>
                    <a:lnTo>
                      <a:pt x="0" y="25"/>
                    </a:lnTo>
                    <a:lnTo>
                      <a:pt x="1" y="33"/>
                    </a:lnTo>
                    <a:lnTo>
                      <a:pt x="3" y="41"/>
                    </a:lnTo>
                    <a:lnTo>
                      <a:pt x="7" y="46"/>
                    </a:lnTo>
                    <a:lnTo>
                      <a:pt x="12" y="48"/>
                    </a:lnTo>
                    <a:lnTo>
                      <a:pt x="18" y="46"/>
                    </a:lnTo>
                    <a:lnTo>
                      <a:pt x="22" y="41"/>
                    </a:lnTo>
                    <a:lnTo>
                      <a:pt x="25" y="35"/>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89" name="Freeform 137"/>
              <p:cNvSpPr>
                <a:spLocks/>
              </p:cNvSpPr>
              <p:nvPr/>
            </p:nvSpPr>
            <p:spPr bwMode="auto">
              <a:xfrm>
                <a:off x="2997" y="2947"/>
                <a:ext cx="27" cy="24"/>
              </a:xfrm>
              <a:custGeom>
                <a:avLst/>
                <a:gdLst/>
                <a:ahLst/>
                <a:cxnLst>
                  <a:cxn ang="0">
                    <a:pos x="26" y="34"/>
                  </a:cxn>
                  <a:cxn ang="0">
                    <a:pos x="27" y="25"/>
                  </a:cxn>
                  <a:cxn ang="0">
                    <a:pos x="26" y="15"/>
                  </a:cxn>
                  <a:cxn ang="0">
                    <a:pos x="23" y="7"/>
                  </a:cxn>
                  <a:cxn ang="0">
                    <a:pos x="18" y="2"/>
                  </a:cxn>
                  <a:cxn ang="0">
                    <a:pos x="13" y="0"/>
                  </a:cxn>
                  <a:cxn ang="0">
                    <a:pos x="8" y="2"/>
                  </a:cxn>
                  <a:cxn ang="0">
                    <a:pos x="3" y="7"/>
                  </a:cxn>
                  <a:cxn ang="0">
                    <a:pos x="1" y="15"/>
                  </a:cxn>
                  <a:cxn ang="0">
                    <a:pos x="1" y="15"/>
                  </a:cxn>
                  <a:cxn ang="0">
                    <a:pos x="0" y="25"/>
                  </a:cxn>
                  <a:cxn ang="0">
                    <a:pos x="1" y="34"/>
                  </a:cxn>
                  <a:cxn ang="0">
                    <a:pos x="3" y="42"/>
                  </a:cxn>
                  <a:cxn ang="0">
                    <a:pos x="8" y="46"/>
                  </a:cxn>
                  <a:cxn ang="0">
                    <a:pos x="13" y="48"/>
                  </a:cxn>
                  <a:cxn ang="0">
                    <a:pos x="18" y="46"/>
                  </a:cxn>
                  <a:cxn ang="0">
                    <a:pos x="23" y="42"/>
                  </a:cxn>
                  <a:cxn ang="0">
                    <a:pos x="26" y="34"/>
                  </a:cxn>
                </a:cxnLst>
                <a:rect l="0" t="0" r="r" b="b"/>
                <a:pathLst>
                  <a:path w="27" h="48">
                    <a:moveTo>
                      <a:pt x="26" y="34"/>
                    </a:moveTo>
                    <a:lnTo>
                      <a:pt x="27" y="25"/>
                    </a:lnTo>
                    <a:lnTo>
                      <a:pt x="26" y="15"/>
                    </a:lnTo>
                    <a:lnTo>
                      <a:pt x="23" y="7"/>
                    </a:lnTo>
                    <a:lnTo>
                      <a:pt x="18" y="2"/>
                    </a:lnTo>
                    <a:lnTo>
                      <a:pt x="13" y="0"/>
                    </a:lnTo>
                    <a:lnTo>
                      <a:pt x="8" y="2"/>
                    </a:lnTo>
                    <a:lnTo>
                      <a:pt x="3" y="7"/>
                    </a:lnTo>
                    <a:lnTo>
                      <a:pt x="1" y="15"/>
                    </a:lnTo>
                    <a:lnTo>
                      <a:pt x="1" y="15"/>
                    </a:lnTo>
                    <a:lnTo>
                      <a:pt x="0" y="25"/>
                    </a:lnTo>
                    <a:lnTo>
                      <a:pt x="1" y="34"/>
                    </a:lnTo>
                    <a:lnTo>
                      <a:pt x="3" y="42"/>
                    </a:lnTo>
                    <a:lnTo>
                      <a:pt x="8" y="46"/>
                    </a:lnTo>
                    <a:lnTo>
                      <a:pt x="13" y="48"/>
                    </a:lnTo>
                    <a:lnTo>
                      <a:pt x="18" y="46"/>
                    </a:lnTo>
                    <a:lnTo>
                      <a:pt x="23" y="42"/>
                    </a:lnTo>
                    <a:lnTo>
                      <a:pt x="26" y="34"/>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90" name="Freeform 138"/>
              <p:cNvSpPr>
                <a:spLocks/>
              </p:cNvSpPr>
              <p:nvPr/>
            </p:nvSpPr>
            <p:spPr bwMode="auto">
              <a:xfrm>
                <a:off x="2975" y="2992"/>
                <a:ext cx="26" cy="24"/>
              </a:xfrm>
              <a:custGeom>
                <a:avLst/>
                <a:gdLst/>
                <a:ahLst/>
                <a:cxnLst>
                  <a:cxn ang="0">
                    <a:pos x="25" y="33"/>
                  </a:cxn>
                  <a:cxn ang="0">
                    <a:pos x="26" y="23"/>
                  </a:cxn>
                  <a:cxn ang="0">
                    <a:pos x="25" y="14"/>
                  </a:cxn>
                  <a:cxn ang="0">
                    <a:pos x="22" y="8"/>
                  </a:cxn>
                  <a:cxn ang="0">
                    <a:pos x="18" y="2"/>
                  </a:cxn>
                  <a:cxn ang="0">
                    <a:pos x="12" y="0"/>
                  </a:cxn>
                  <a:cxn ang="0">
                    <a:pos x="7" y="2"/>
                  </a:cxn>
                  <a:cxn ang="0">
                    <a:pos x="3" y="8"/>
                  </a:cxn>
                  <a:cxn ang="0">
                    <a:pos x="1" y="14"/>
                  </a:cxn>
                  <a:cxn ang="0">
                    <a:pos x="1" y="14"/>
                  </a:cxn>
                  <a:cxn ang="0">
                    <a:pos x="0" y="23"/>
                  </a:cxn>
                  <a:cxn ang="0">
                    <a:pos x="1" y="33"/>
                  </a:cxn>
                  <a:cxn ang="0">
                    <a:pos x="3" y="40"/>
                  </a:cxn>
                  <a:cxn ang="0">
                    <a:pos x="7" y="46"/>
                  </a:cxn>
                  <a:cxn ang="0">
                    <a:pos x="12" y="48"/>
                  </a:cxn>
                  <a:cxn ang="0">
                    <a:pos x="18" y="46"/>
                  </a:cxn>
                  <a:cxn ang="0">
                    <a:pos x="22" y="40"/>
                  </a:cxn>
                  <a:cxn ang="0">
                    <a:pos x="25" y="33"/>
                  </a:cxn>
                </a:cxnLst>
                <a:rect l="0" t="0" r="r" b="b"/>
                <a:pathLst>
                  <a:path w="26" h="48">
                    <a:moveTo>
                      <a:pt x="25" y="33"/>
                    </a:moveTo>
                    <a:lnTo>
                      <a:pt x="26" y="23"/>
                    </a:lnTo>
                    <a:lnTo>
                      <a:pt x="25" y="14"/>
                    </a:lnTo>
                    <a:lnTo>
                      <a:pt x="22" y="8"/>
                    </a:lnTo>
                    <a:lnTo>
                      <a:pt x="18" y="2"/>
                    </a:lnTo>
                    <a:lnTo>
                      <a:pt x="12" y="0"/>
                    </a:lnTo>
                    <a:lnTo>
                      <a:pt x="7" y="2"/>
                    </a:lnTo>
                    <a:lnTo>
                      <a:pt x="3" y="8"/>
                    </a:lnTo>
                    <a:lnTo>
                      <a:pt x="1" y="14"/>
                    </a:lnTo>
                    <a:lnTo>
                      <a:pt x="1" y="14"/>
                    </a:lnTo>
                    <a:lnTo>
                      <a:pt x="0" y="23"/>
                    </a:lnTo>
                    <a:lnTo>
                      <a:pt x="1" y="33"/>
                    </a:lnTo>
                    <a:lnTo>
                      <a:pt x="3" y="40"/>
                    </a:lnTo>
                    <a:lnTo>
                      <a:pt x="7" y="46"/>
                    </a:lnTo>
                    <a:lnTo>
                      <a:pt x="12" y="48"/>
                    </a:lnTo>
                    <a:lnTo>
                      <a:pt x="18" y="46"/>
                    </a:lnTo>
                    <a:lnTo>
                      <a:pt x="22" y="40"/>
                    </a:lnTo>
                    <a:lnTo>
                      <a:pt x="25" y="33"/>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91" name="Freeform 139"/>
              <p:cNvSpPr>
                <a:spLocks/>
              </p:cNvSpPr>
              <p:nvPr/>
            </p:nvSpPr>
            <p:spPr bwMode="auto">
              <a:xfrm>
                <a:off x="2952" y="3035"/>
                <a:ext cx="27" cy="24"/>
              </a:xfrm>
              <a:custGeom>
                <a:avLst/>
                <a:gdLst/>
                <a:ahLst/>
                <a:cxnLst>
                  <a:cxn ang="0">
                    <a:pos x="26" y="34"/>
                  </a:cxn>
                  <a:cxn ang="0">
                    <a:pos x="27" y="24"/>
                  </a:cxn>
                  <a:cxn ang="0">
                    <a:pos x="26" y="15"/>
                  </a:cxn>
                  <a:cxn ang="0">
                    <a:pos x="23" y="7"/>
                  </a:cxn>
                  <a:cxn ang="0">
                    <a:pos x="18" y="1"/>
                  </a:cxn>
                  <a:cxn ang="0">
                    <a:pos x="13" y="0"/>
                  </a:cxn>
                  <a:cxn ang="0">
                    <a:pos x="9" y="1"/>
                  </a:cxn>
                  <a:cxn ang="0">
                    <a:pos x="4" y="7"/>
                  </a:cxn>
                  <a:cxn ang="0">
                    <a:pos x="1" y="15"/>
                  </a:cxn>
                  <a:cxn ang="0">
                    <a:pos x="1" y="15"/>
                  </a:cxn>
                  <a:cxn ang="0">
                    <a:pos x="0" y="24"/>
                  </a:cxn>
                  <a:cxn ang="0">
                    <a:pos x="1" y="34"/>
                  </a:cxn>
                  <a:cxn ang="0">
                    <a:pos x="3" y="42"/>
                  </a:cxn>
                  <a:cxn ang="0">
                    <a:pos x="7" y="46"/>
                  </a:cxn>
                  <a:cxn ang="0">
                    <a:pos x="13" y="48"/>
                  </a:cxn>
                  <a:cxn ang="0">
                    <a:pos x="18" y="46"/>
                  </a:cxn>
                  <a:cxn ang="0">
                    <a:pos x="23" y="42"/>
                  </a:cxn>
                  <a:cxn ang="0">
                    <a:pos x="26" y="34"/>
                  </a:cxn>
                </a:cxnLst>
                <a:rect l="0" t="0" r="r" b="b"/>
                <a:pathLst>
                  <a:path w="27" h="48">
                    <a:moveTo>
                      <a:pt x="26" y="34"/>
                    </a:moveTo>
                    <a:lnTo>
                      <a:pt x="27" y="24"/>
                    </a:lnTo>
                    <a:lnTo>
                      <a:pt x="26" y="15"/>
                    </a:lnTo>
                    <a:lnTo>
                      <a:pt x="23" y="7"/>
                    </a:lnTo>
                    <a:lnTo>
                      <a:pt x="18" y="1"/>
                    </a:lnTo>
                    <a:lnTo>
                      <a:pt x="13" y="0"/>
                    </a:lnTo>
                    <a:lnTo>
                      <a:pt x="9" y="1"/>
                    </a:lnTo>
                    <a:lnTo>
                      <a:pt x="4" y="7"/>
                    </a:lnTo>
                    <a:lnTo>
                      <a:pt x="1" y="15"/>
                    </a:lnTo>
                    <a:lnTo>
                      <a:pt x="1" y="15"/>
                    </a:lnTo>
                    <a:lnTo>
                      <a:pt x="0" y="24"/>
                    </a:lnTo>
                    <a:lnTo>
                      <a:pt x="1" y="34"/>
                    </a:lnTo>
                    <a:lnTo>
                      <a:pt x="3" y="42"/>
                    </a:lnTo>
                    <a:lnTo>
                      <a:pt x="7" y="46"/>
                    </a:lnTo>
                    <a:lnTo>
                      <a:pt x="13" y="48"/>
                    </a:lnTo>
                    <a:lnTo>
                      <a:pt x="18" y="46"/>
                    </a:lnTo>
                    <a:lnTo>
                      <a:pt x="23" y="42"/>
                    </a:lnTo>
                    <a:lnTo>
                      <a:pt x="26" y="34"/>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92" name="Freeform 140"/>
              <p:cNvSpPr>
                <a:spLocks/>
              </p:cNvSpPr>
              <p:nvPr/>
            </p:nvSpPr>
            <p:spPr bwMode="auto">
              <a:xfrm>
                <a:off x="2899" y="3041"/>
                <a:ext cx="111" cy="121"/>
              </a:xfrm>
              <a:custGeom>
                <a:avLst/>
                <a:gdLst/>
                <a:ahLst/>
                <a:cxnLst>
                  <a:cxn ang="0">
                    <a:pos x="0" y="0"/>
                  </a:cxn>
                  <a:cxn ang="0">
                    <a:pos x="6" y="242"/>
                  </a:cxn>
                  <a:cxn ang="0">
                    <a:pos x="111" y="92"/>
                  </a:cxn>
                  <a:cxn ang="0">
                    <a:pos x="0" y="0"/>
                  </a:cxn>
                </a:cxnLst>
                <a:rect l="0" t="0" r="r" b="b"/>
                <a:pathLst>
                  <a:path w="111" h="242">
                    <a:moveTo>
                      <a:pt x="0" y="0"/>
                    </a:moveTo>
                    <a:lnTo>
                      <a:pt x="6" y="242"/>
                    </a:lnTo>
                    <a:lnTo>
                      <a:pt x="111" y="92"/>
                    </a:lnTo>
                    <a:lnTo>
                      <a:pt x="0" y="0"/>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grpSp>
        <p:sp>
          <p:nvSpPr>
            <p:cNvPr id="279693" name="Rectangle 141"/>
            <p:cNvSpPr>
              <a:spLocks noChangeArrowheads="1"/>
            </p:cNvSpPr>
            <p:nvPr/>
          </p:nvSpPr>
          <p:spPr bwMode="auto">
            <a:xfrm>
              <a:off x="1125" y="2505"/>
              <a:ext cx="2973" cy="24"/>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grpSp>
          <p:nvGrpSpPr>
            <p:cNvPr id="11" name="Group 142"/>
            <p:cNvGrpSpPr>
              <a:grpSpLocks/>
            </p:cNvGrpSpPr>
            <p:nvPr/>
          </p:nvGrpSpPr>
          <p:grpSpPr bwMode="auto">
            <a:xfrm>
              <a:off x="1075" y="2092"/>
              <a:ext cx="122" cy="420"/>
              <a:chOff x="979" y="2075"/>
              <a:chExt cx="122" cy="420"/>
            </a:xfrm>
          </p:grpSpPr>
          <p:sp>
            <p:nvSpPr>
              <p:cNvPr id="279695" name="Freeform 143"/>
              <p:cNvSpPr>
                <a:spLocks/>
              </p:cNvSpPr>
              <p:nvPr/>
            </p:nvSpPr>
            <p:spPr bwMode="auto">
              <a:xfrm>
                <a:off x="1025" y="2180"/>
                <a:ext cx="28" cy="315"/>
              </a:xfrm>
              <a:custGeom>
                <a:avLst/>
                <a:gdLst/>
                <a:ahLst/>
                <a:cxnLst>
                  <a:cxn ang="0">
                    <a:pos x="28" y="0"/>
                  </a:cxn>
                  <a:cxn ang="0">
                    <a:pos x="1" y="0"/>
                  </a:cxn>
                  <a:cxn ang="0">
                    <a:pos x="0" y="630"/>
                  </a:cxn>
                  <a:cxn ang="0">
                    <a:pos x="27" y="630"/>
                  </a:cxn>
                  <a:cxn ang="0">
                    <a:pos x="28" y="0"/>
                  </a:cxn>
                </a:cxnLst>
                <a:rect l="0" t="0" r="r" b="b"/>
                <a:pathLst>
                  <a:path w="28" h="630">
                    <a:moveTo>
                      <a:pt x="28" y="0"/>
                    </a:moveTo>
                    <a:lnTo>
                      <a:pt x="1" y="0"/>
                    </a:lnTo>
                    <a:lnTo>
                      <a:pt x="0" y="630"/>
                    </a:lnTo>
                    <a:lnTo>
                      <a:pt x="27" y="630"/>
                    </a:lnTo>
                    <a:lnTo>
                      <a:pt x="28" y="0"/>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96" name="Freeform 144"/>
              <p:cNvSpPr>
                <a:spLocks/>
              </p:cNvSpPr>
              <p:nvPr/>
            </p:nvSpPr>
            <p:spPr bwMode="auto">
              <a:xfrm>
                <a:off x="979" y="2075"/>
                <a:ext cx="122" cy="107"/>
              </a:xfrm>
              <a:custGeom>
                <a:avLst/>
                <a:gdLst/>
                <a:ahLst/>
                <a:cxnLst>
                  <a:cxn ang="0">
                    <a:pos x="122" y="215"/>
                  </a:cxn>
                  <a:cxn ang="0">
                    <a:pos x="60" y="0"/>
                  </a:cxn>
                  <a:cxn ang="0">
                    <a:pos x="0" y="215"/>
                  </a:cxn>
                  <a:cxn ang="0">
                    <a:pos x="122" y="215"/>
                  </a:cxn>
                </a:cxnLst>
                <a:rect l="0" t="0" r="r" b="b"/>
                <a:pathLst>
                  <a:path w="122" h="215">
                    <a:moveTo>
                      <a:pt x="122" y="215"/>
                    </a:moveTo>
                    <a:lnTo>
                      <a:pt x="60" y="0"/>
                    </a:lnTo>
                    <a:lnTo>
                      <a:pt x="0" y="215"/>
                    </a:lnTo>
                    <a:lnTo>
                      <a:pt x="122" y="215"/>
                    </a:lnTo>
                    <a:close/>
                  </a:path>
                </a:pathLst>
              </a:custGeom>
              <a:solidFill>
                <a:srgbClr val="000000"/>
              </a:solidFill>
              <a:ln w="9525">
                <a:noFill/>
                <a:round/>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grpSp>
        <p:sp>
          <p:nvSpPr>
            <p:cNvPr id="279697" name="Rectangle 145"/>
            <p:cNvSpPr>
              <a:spLocks noChangeArrowheads="1"/>
            </p:cNvSpPr>
            <p:nvPr/>
          </p:nvSpPr>
          <p:spPr bwMode="auto">
            <a:xfrm>
              <a:off x="4065" y="2382"/>
              <a:ext cx="27" cy="133"/>
            </a:xfrm>
            <a:prstGeom prst="rect">
              <a:avLst/>
            </a:prstGeom>
            <a:solidFill>
              <a:srgbClr val="000000"/>
            </a:solidFill>
            <a:ln w="9525">
              <a:noFill/>
              <a:miter lim="800000"/>
              <a:headEnd/>
              <a:tailEnd/>
            </a:ln>
          </p:spPr>
          <p:txBody>
            <a:bodyPr/>
            <a:lstStyle/>
            <a:p>
              <a:pPr algn="ctr" eaLnBrk="0" fontAlgn="base" hangingPunct="0">
                <a:spcBef>
                  <a:spcPct val="0"/>
                </a:spcBef>
                <a:spcAft>
                  <a:spcPct val="0"/>
                </a:spcAft>
              </a:pPr>
              <a:endParaRPr lang="en-US" sz="1200" b="1">
                <a:solidFill>
                  <a:srgbClr val="1203C2"/>
                </a:solidFill>
                <a:latin typeface="Symbol" pitchFamily="18" charset="2"/>
              </a:endParaRPr>
            </a:p>
          </p:txBody>
        </p:sp>
        <p:sp>
          <p:nvSpPr>
            <p:cNvPr id="279698" name="Rectangle 146"/>
            <p:cNvSpPr>
              <a:spLocks noChangeArrowheads="1"/>
            </p:cNvSpPr>
            <p:nvPr/>
          </p:nvSpPr>
          <p:spPr bwMode="auto">
            <a:xfrm>
              <a:off x="1016" y="1764"/>
              <a:ext cx="315" cy="230"/>
            </a:xfrm>
            <a:prstGeom prst="rect">
              <a:avLst/>
            </a:prstGeom>
            <a:noFill/>
            <a:ln w="9525">
              <a:noFill/>
              <a:miter lim="800000"/>
              <a:headEnd/>
              <a:tailEnd/>
            </a:ln>
          </p:spPr>
          <p:txBody>
            <a:bodyPr wrap="none" lIns="0" tIns="0" rIns="0" bIns="0">
              <a:spAutoFit/>
            </a:bodyPr>
            <a:lstStyle/>
            <a:p>
              <a:pPr algn="r" eaLnBrk="0" fontAlgn="base" hangingPunct="0">
                <a:spcBef>
                  <a:spcPct val="0"/>
                </a:spcBef>
                <a:spcAft>
                  <a:spcPct val="0"/>
                </a:spcAft>
              </a:pPr>
              <a:r>
                <a:rPr lang="en-US" sz="1200" b="1">
                  <a:solidFill>
                    <a:srgbClr val="063DE8"/>
                  </a:solidFill>
                </a:rPr>
                <a:t>Desired</a:t>
              </a:r>
              <a:endParaRPr lang="en-US" sz="1200" b="1">
                <a:solidFill>
                  <a:srgbClr val="000000"/>
                </a:solidFill>
              </a:endParaRPr>
            </a:p>
            <a:p>
              <a:pPr algn="r" eaLnBrk="0" fontAlgn="base" hangingPunct="0">
                <a:spcBef>
                  <a:spcPct val="0"/>
                </a:spcBef>
                <a:spcAft>
                  <a:spcPct val="0"/>
                </a:spcAft>
              </a:pPr>
              <a:r>
                <a:rPr lang="en-US" sz="1200" b="1">
                  <a:solidFill>
                    <a:srgbClr val="063DE8"/>
                  </a:solidFill>
                </a:rPr>
                <a:t>State</a:t>
              </a:r>
              <a:endParaRPr lang="en-US" sz="1200">
                <a:solidFill>
                  <a:srgbClr val="063DE8"/>
                </a:solidFill>
              </a:endParaRPr>
            </a:p>
          </p:txBody>
        </p:sp>
        <p:sp>
          <p:nvSpPr>
            <p:cNvPr id="279699" name="Rectangle 147"/>
            <p:cNvSpPr>
              <a:spLocks noChangeArrowheads="1"/>
            </p:cNvSpPr>
            <p:nvPr/>
          </p:nvSpPr>
          <p:spPr bwMode="auto">
            <a:xfrm>
              <a:off x="1688" y="1313"/>
              <a:ext cx="515" cy="460"/>
            </a:xfrm>
            <a:prstGeom prst="rect">
              <a:avLst/>
            </a:prstGeom>
            <a:noFill/>
            <a:ln w="9525">
              <a:noFill/>
              <a:miter lim="800000"/>
              <a:headEnd/>
              <a:tailEnd/>
            </a:ln>
          </p:spPr>
          <p:txBody>
            <a:bodyPr lIns="0" tIns="0" rIns="0" bIns="0">
              <a:spAutoFit/>
            </a:bodyPr>
            <a:lstStyle/>
            <a:p>
              <a:pPr algn="ctr" eaLnBrk="0" fontAlgn="base" hangingPunct="0">
                <a:spcBef>
                  <a:spcPct val="0"/>
                </a:spcBef>
                <a:spcAft>
                  <a:spcPct val="0"/>
                </a:spcAft>
              </a:pPr>
              <a:r>
                <a:rPr lang="en-US" sz="1200" b="1">
                  <a:solidFill>
                    <a:srgbClr val="063DE8"/>
                  </a:solidFill>
                </a:rPr>
                <a:t>Functional</a:t>
              </a:r>
              <a:endParaRPr lang="en-US" sz="1200" b="1">
                <a:solidFill>
                  <a:srgbClr val="000000"/>
                </a:solidFill>
              </a:endParaRPr>
            </a:p>
            <a:p>
              <a:pPr algn="ctr" eaLnBrk="0" fontAlgn="base" hangingPunct="0">
                <a:spcBef>
                  <a:spcPct val="0"/>
                </a:spcBef>
                <a:spcAft>
                  <a:spcPct val="0"/>
                </a:spcAft>
              </a:pPr>
              <a:r>
                <a:rPr lang="en-US" sz="1200" b="1">
                  <a:solidFill>
                    <a:srgbClr val="063DE8"/>
                  </a:solidFill>
                </a:rPr>
                <a:t>and</a:t>
              </a:r>
            </a:p>
            <a:p>
              <a:pPr algn="ctr" eaLnBrk="0" fontAlgn="base" hangingPunct="0">
                <a:spcBef>
                  <a:spcPct val="0"/>
                </a:spcBef>
                <a:spcAft>
                  <a:spcPct val="0"/>
                </a:spcAft>
              </a:pPr>
              <a:r>
                <a:rPr lang="en-US" sz="1200" b="1">
                  <a:solidFill>
                    <a:srgbClr val="063DE8"/>
                  </a:solidFill>
                </a:rPr>
                <a:t>Economic</a:t>
              </a:r>
            </a:p>
            <a:p>
              <a:pPr algn="ctr" eaLnBrk="0" fontAlgn="base" hangingPunct="0">
                <a:spcBef>
                  <a:spcPct val="0"/>
                </a:spcBef>
                <a:spcAft>
                  <a:spcPct val="0"/>
                </a:spcAft>
              </a:pPr>
              <a:r>
                <a:rPr lang="en-US" sz="1200" b="1">
                  <a:solidFill>
                    <a:srgbClr val="063DE8"/>
                  </a:solidFill>
                </a:rPr>
                <a:t>Needs</a:t>
              </a:r>
              <a:endParaRPr lang="en-US" sz="1200">
                <a:solidFill>
                  <a:srgbClr val="063DE8"/>
                </a:solidFill>
              </a:endParaRPr>
            </a:p>
          </p:txBody>
        </p:sp>
        <p:sp>
          <p:nvSpPr>
            <p:cNvPr id="279700" name="Rectangle 148"/>
            <p:cNvSpPr>
              <a:spLocks noChangeArrowheads="1"/>
            </p:cNvSpPr>
            <p:nvPr/>
          </p:nvSpPr>
          <p:spPr bwMode="auto">
            <a:xfrm>
              <a:off x="2552" y="1297"/>
              <a:ext cx="624" cy="460"/>
            </a:xfrm>
            <a:prstGeom prst="rect">
              <a:avLst/>
            </a:prstGeom>
            <a:noFill/>
            <a:ln w="9525">
              <a:noFill/>
              <a:miter lim="800000"/>
              <a:headEnd/>
              <a:tailEnd/>
            </a:ln>
          </p:spPr>
          <p:txBody>
            <a:bodyPr lIns="0" tIns="0" rIns="0" bIns="0">
              <a:spAutoFit/>
            </a:bodyPr>
            <a:lstStyle/>
            <a:p>
              <a:pPr algn="ctr" eaLnBrk="0" fontAlgn="base" hangingPunct="0">
                <a:spcBef>
                  <a:spcPct val="0"/>
                </a:spcBef>
                <a:spcAft>
                  <a:spcPct val="0"/>
                </a:spcAft>
              </a:pPr>
              <a:r>
                <a:rPr lang="en-US" sz="1200" b="1">
                  <a:solidFill>
                    <a:srgbClr val="063DE8"/>
                  </a:solidFill>
                </a:rPr>
                <a:t>Perceived</a:t>
              </a:r>
              <a:endParaRPr lang="en-US" sz="1200" b="1">
                <a:solidFill>
                  <a:srgbClr val="000000"/>
                </a:solidFill>
              </a:endParaRPr>
            </a:p>
            <a:p>
              <a:pPr algn="ctr" eaLnBrk="0" fontAlgn="base" hangingPunct="0">
                <a:spcBef>
                  <a:spcPct val="0"/>
                </a:spcBef>
                <a:spcAft>
                  <a:spcPct val="0"/>
                </a:spcAft>
              </a:pPr>
              <a:r>
                <a:rPr lang="en-US" sz="1200" b="1">
                  <a:solidFill>
                    <a:srgbClr val="063DE8"/>
                  </a:solidFill>
                </a:rPr>
                <a:t>and</a:t>
              </a:r>
            </a:p>
            <a:p>
              <a:pPr algn="ctr" eaLnBrk="0" fontAlgn="base" hangingPunct="0">
                <a:spcBef>
                  <a:spcPct val="0"/>
                </a:spcBef>
                <a:spcAft>
                  <a:spcPct val="0"/>
                </a:spcAft>
              </a:pPr>
              <a:r>
                <a:rPr lang="en-US" sz="1200" b="1">
                  <a:solidFill>
                    <a:srgbClr val="063DE8"/>
                  </a:solidFill>
                </a:rPr>
                <a:t>Psychological</a:t>
              </a:r>
            </a:p>
            <a:p>
              <a:pPr algn="ctr" eaLnBrk="0" fontAlgn="base" hangingPunct="0">
                <a:spcBef>
                  <a:spcPct val="0"/>
                </a:spcBef>
                <a:spcAft>
                  <a:spcPct val="0"/>
                </a:spcAft>
              </a:pPr>
              <a:r>
                <a:rPr lang="en-US" sz="1200" b="1">
                  <a:solidFill>
                    <a:srgbClr val="063DE8"/>
                  </a:solidFill>
                </a:rPr>
                <a:t>Needs</a:t>
              </a:r>
              <a:endParaRPr lang="en-US" sz="1200">
                <a:solidFill>
                  <a:srgbClr val="063DE8"/>
                </a:solidFill>
              </a:endParaRPr>
            </a:p>
          </p:txBody>
        </p:sp>
        <p:sp>
          <p:nvSpPr>
            <p:cNvPr id="279701" name="Text Box 149"/>
            <p:cNvSpPr txBox="1">
              <a:spLocks noChangeArrowheads="1"/>
            </p:cNvSpPr>
            <p:nvPr/>
          </p:nvSpPr>
          <p:spPr bwMode="auto">
            <a:xfrm>
              <a:off x="3792" y="1697"/>
              <a:ext cx="960" cy="633"/>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buClr>
                  <a:srgbClr val="FF0000"/>
                </a:buClr>
                <a:buFontTx/>
                <a:buChar char="•"/>
              </a:pPr>
              <a:r>
                <a:rPr lang="en-US" sz="1200" b="1">
                  <a:solidFill>
                    <a:srgbClr val="063DE8"/>
                  </a:solidFill>
                </a:rPr>
                <a:t>Search for options</a:t>
              </a:r>
            </a:p>
            <a:p>
              <a:pPr eaLnBrk="0" fontAlgn="base" hangingPunct="0">
                <a:spcBef>
                  <a:spcPct val="0"/>
                </a:spcBef>
                <a:spcAft>
                  <a:spcPct val="0"/>
                </a:spcAft>
                <a:buClr>
                  <a:srgbClr val="FF0000"/>
                </a:buClr>
                <a:buFontTx/>
                <a:buChar char="•"/>
              </a:pPr>
              <a:r>
                <a:rPr lang="en-US" sz="1200" b="1">
                  <a:solidFill>
                    <a:srgbClr val="063DE8"/>
                  </a:solidFill>
                </a:rPr>
                <a:t>Evaluate options</a:t>
              </a:r>
            </a:p>
            <a:p>
              <a:pPr eaLnBrk="0" fontAlgn="base" hangingPunct="0">
                <a:spcBef>
                  <a:spcPct val="0"/>
                </a:spcBef>
                <a:spcAft>
                  <a:spcPct val="0"/>
                </a:spcAft>
                <a:buClr>
                  <a:srgbClr val="FF0000"/>
                </a:buClr>
                <a:buFontTx/>
                <a:buChar char="•"/>
              </a:pPr>
              <a:r>
                <a:rPr lang="en-US" sz="1200" b="1">
                  <a:solidFill>
                    <a:srgbClr val="063DE8"/>
                  </a:solidFill>
                </a:rPr>
                <a:t>Choose option</a:t>
              </a:r>
            </a:p>
            <a:p>
              <a:pPr eaLnBrk="0" fontAlgn="base" hangingPunct="0">
                <a:spcBef>
                  <a:spcPct val="0"/>
                </a:spcBef>
                <a:spcAft>
                  <a:spcPct val="0"/>
                </a:spcAft>
                <a:buClr>
                  <a:srgbClr val="FF0000"/>
                </a:buClr>
                <a:buFontTx/>
                <a:buChar char="•"/>
              </a:pPr>
              <a:r>
                <a:rPr lang="en-US" sz="1200" b="1">
                  <a:solidFill>
                    <a:srgbClr val="063DE8"/>
                  </a:solidFill>
                </a:rPr>
                <a:t>Purchase Option</a:t>
              </a:r>
            </a:p>
            <a:p>
              <a:pPr eaLnBrk="0" fontAlgn="base" hangingPunct="0">
                <a:spcBef>
                  <a:spcPct val="0"/>
                </a:spcBef>
                <a:spcAft>
                  <a:spcPct val="0"/>
                </a:spcAft>
                <a:buClr>
                  <a:srgbClr val="FF0000"/>
                </a:buClr>
                <a:buFontTx/>
                <a:buChar char="•"/>
              </a:pPr>
              <a:r>
                <a:rPr lang="en-US" sz="1200" b="1">
                  <a:solidFill>
                    <a:srgbClr val="063DE8"/>
                  </a:solidFill>
                </a:rPr>
                <a:t>Use Option</a:t>
              </a:r>
            </a:p>
          </p:txBody>
        </p:sp>
        <p:sp>
          <p:nvSpPr>
            <p:cNvPr id="279702" name="Text Box 150"/>
            <p:cNvSpPr txBox="1">
              <a:spLocks noChangeArrowheads="1"/>
            </p:cNvSpPr>
            <p:nvPr/>
          </p:nvSpPr>
          <p:spPr bwMode="auto">
            <a:xfrm>
              <a:off x="750" y="3120"/>
              <a:ext cx="816" cy="594"/>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sz="1400" b="1">
                  <a:solidFill>
                    <a:srgbClr val="0033CC"/>
                  </a:solidFill>
                </a:rPr>
                <a:t>Customer</a:t>
              </a:r>
            </a:p>
            <a:p>
              <a:pPr eaLnBrk="0" fontAlgn="base" hangingPunct="0">
                <a:spcBef>
                  <a:spcPct val="0"/>
                </a:spcBef>
                <a:spcAft>
                  <a:spcPct val="0"/>
                </a:spcAft>
              </a:pPr>
              <a:r>
                <a:rPr lang="en-US" sz="1400" b="1">
                  <a:solidFill>
                    <a:srgbClr val="0033CC"/>
                  </a:solidFill>
                </a:rPr>
                <a:t>Value</a:t>
              </a:r>
            </a:p>
            <a:p>
              <a:pPr eaLnBrk="0" fontAlgn="base" hangingPunct="0">
                <a:spcBef>
                  <a:spcPct val="0"/>
                </a:spcBef>
                <a:spcAft>
                  <a:spcPct val="0"/>
                </a:spcAft>
              </a:pPr>
              <a:r>
                <a:rPr lang="en-US" sz="1400" b="1">
                  <a:solidFill>
                    <a:srgbClr val="0033CC"/>
                  </a:solidFill>
                </a:rPr>
                <a:t>Measurement</a:t>
              </a:r>
            </a:p>
            <a:p>
              <a:pPr eaLnBrk="0" fontAlgn="base" hangingPunct="0">
                <a:spcBef>
                  <a:spcPct val="0"/>
                </a:spcBef>
                <a:spcAft>
                  <a:spcPct val="0"/>
                </a:spcAft>
              </a:pPr>
              <a:r>
                <a:rPr lang="en-US" sz="1400" b="1">
                  <a:solidFill>
                    <a:srgbClr val="0033CC"/>
                  </a:solidFill>
                </a:rPr>
                <a:t>Approaches</a:t>
              </a:r>
              <a:endParaRPr lang="en-US" sz="1200" b="1">
                <a:solidFill>
                  <a:srgbClr val="0033CC"/>
                </a:solidFill>
              </a:endParaRPr>
            </a:p>
          </p:txBody>
        </p:sp>
        <p:sp>
          <p:nvSpPr>
            <p:cNvPr id="279703" name="Rectangle 151"/>
            <p:cNvSpPr>
              <a:spLocks noChangeArrowheads="1"/>
            </p:cNvSpPr>
            <p:nvPr/>
          </p:nvSpPr>
          <p:spPr bwMode="auto">
            <a:xfrm>
              <a:off x="1632" y="3278"/>
              <a:ext cx="624" cy="345"/>
            </a:xfrm>
            <a:prstGeom prst="rect">
              <a:avLst/>
            </a:prstGeom>
            <a:noFill/>
            <a:ln w="9525">
              <a:noFill/>
              <a:miter lim="800000"/>
              <a:headEnd/>
              <a:tailEnd/>
            </a:ln>
          </p:spPr>
          <p:txBody>
            <a:bodyPr lIns="0" tIns="0" rIns="0" bIns="0">
              <a:spAutoFit/>
            </a:bodyPr>
            <a:lstStyle/>
            <a:p>
              <a:pPr algn="ctr" eaLnBrk="0" fontAlgn="base" hangingPunct="0">
                <a:spcBef>
                  <a:spcPct val="0"/>
                </a:spcBef>
                <a:spcAft>
                  <a:spcPct val="0"/>
                </a:spcAft>
              </a:pPr>
              <a:r>
                <a:rPr lang="en-US" sz="1200" b="1">
                  <a:solidFill>
                    <a:srgbClr val="800000"/>
                  </a:solidFill>
                </a:rPr>
                <a:t>Objective</a:t>
              </a:r>
            </a:p>
            <a:p>
              <a:pPr algn="ctr" eaLnBrk="0" fontAlgn="base" hangingPunct="0">
                <a:spcBef>
                  <a:spcPct val="0"/>
                </a:spcBef>
                <a:spcAft>
                  <a:spcPct val="0"/>
                </a:spcAft>
              </a:pPr>
              <a:r>
                <a:rPr lang="en-US" sz="1200" b="1">
                  <a:solidFill>
                    <a:srgbClr val="800000"/>
                  </a:solidFill>
                </a:rPr>
                <a:t>Measures</a:t>
              </a:r>
            </a:p>
            <a:p>
              <a:pPr algn="ctr" eaLnBrk="0" fontAlgn="base" hangingPunct="0">
                <a:spcBef>
                  <a:spcPct val="0"/>
                </a:spcBef>
                <a:spcAft>
                  <a:spcPct val="0"/>
                </a:spcAft>
              </a:pPr>
              <a:r>
                <a:rPr lang="en-US" sz="1200" b="1">
                  <a:solidFill>
                    <a:srgbClr val="800000"/>
                  </a:solidFill>
                </a:rPr>
                <a:t>of Value</a:t>
              </a:r>
            </a:p>
          </p:txBody>
        </p:sp>
        <p:sp>
          <p:nvSpPr>
            <p:cNvPr id="279704" name="Rectangle 152"/>
            <p:cNvSpPr>
              <a:spLocks noChangeArrowheads="1"/>
            </p:cNvSpPr>
            <p:nvPr/>
          </p:nvSpPr>
          <p:spPr bwMode="auto">
            <a:xfrm>
              <a:off x="2640" y="3273"/>
              <a:ext cx="624" cy="345"/>
            </a:xfrm>
            <a:prstGeom prst="rect">
              <a:avLst/>
            </a:prstGeom>
            <a:noFill/>
            <a:ln w="9525">
              <a:noFill/>
              <a:miter lim="800000"/>
              <a:headEnd/>
              <a:tailEnd/>
            </a:ln>
          </p:spPr>
          <p:txBody>
            <a:bodyPr lIns="0" tIns="0" rIns="0" bIns="0">
              <a:spAutoFit/>
            </a:bodyPr>
            <a:lstStyle/>
            <a:p>
              <a:pPr algn="ctr" eaLnBrk="0" fontAlgn="base" hangingPunct="0">
                <a:spcBef>
                  <a:spcPct val="0"/>
                </a:spcBef>
                <a:spcAft>
                  <a:spcPct val="0"/>
                </a:spcAft>
              </a:pPr>
              <a:r>
                <a:rPr lang="en-US" sz="1200" b="1">
                  <a:solidFill>
                    <a:srgbClr val="063DE8"/>
                  </a:solidFill>
                </a:rPr>
                <a:t>Perceptual</a:t>
              </a:r>
            </a:p>
            <a:p>
              <a:pPr algn="ctr" eaLnBrk="0" fontAlgn="base" hangingPunct="0">
                <a:spcBef>
                  <a:spcPct val="0"/>
                </a:spcBef>
                <a:spcAft>
                  <a:spcPct val="0"/>
                </a:spcAft>
              </a:pPr>
              <a:r>
                <a:rPr lang="en-US" sz="1200" b="1">
                  <a:solidFill>
                    <a:srgbClr val="063DE8"/>
                  </a:solidFill>
                </a:rPr>
                <a:t>Measures</a:t>
              </a:r>
            </a:p>
            <a:p>
              <a:pPr algn="ctr" eaLnBrk="0" fontAlgn="base" hangingPunct="0">
                <a:spcBef>
                  <a:spcPct val="0"/>
                </a:spcBef>
                <a:spcAft>
                  <a:spcPct val="0"/>
                </a:spcAft>
              </a:pPr>
              <a:r>
                <a:rPr lang="en-US" sz="1200" b="1">
                  <a:solidFill>
                    <a:srgbClr val="063DE8"/>
                  </a:solidFill>
                </a:rPr>
                <a:t>of Value</a:t>
              </a:r>
              <a:endParaRPr lang="en-US" sz="1200">
                <a:solidFill>
                  <a:srgbClr val="063DE8"/>
                </a:solidFill>
              </a:endParaRPr>
            </a:p>
          </p:txBody>
        </p:sp>
        <p:sp>
          <p:nvSpPr>
            <p:cNvPr id="279705" name="Rectangle 153"/>
            <p:cNvSpPr>
              <a:spLocks noChangeArrowheads="1"/>
            </p:cNvSpPr>
            <p:nvPr/>
          </p:nvSpPr>
          <p:spPr bwMode="auto">
            <a:xfrm>
              <a:off x="3936" y="3281"/>
              <a:ext cx="624" cy="345"/>
            </a:xfrm>
            <a:prstGeom prst="rect">
              <a:avLst/>
            </a:prstGeom>
            <a:noFill/>
            <a:ln w="9525">
              <a:noFill/>
              <a:miter lim="800000"/>
              <a:headEnd/>
              <a:tailEnd/>
            </a:ln>
          </p:spPr>
          <p:txBody>
            <a:bodyPr lIns="0" tIns="0" rIns="0" bIns="0">
              <a:spAutoFit/>
            </a:bodyPr>
            <a:lstStyle/>
            <a:p>
              <a:pPr algn="ctr" eaLnBrk="0" fontAlgn="base" hangingPunct="0">
                <a:spcBef>
                  <a:spcPct val="0"/>
                </a:spcBef>
                <a:spcAft>
                  <a:spcPct val="0"/>
                </a:spcAft>
              </a:pPr>
              <a:r>
                <a:rPr lang="en-US" sz="1200" b="1">
                  <a:solidFill>
                    <a:srgbClr val="800000"/>
                  </a:solidFill>
                </a:rPr>
                <a:t>Behavioral</a:t>
              </a:r>
            </a:p>
            <a:p>
              <a:pPr algn="ctr" eaLnBrk="0" fontAlgn="base" hangingPunct="0">
                <a:spcBef>
                  <a:spcPct val="0"/>
                </a:spcBef>
                <a:spcAft>
                  <a:spcPct val="0"/>
                </a:spcAft>
              </a:pPr>
              <a:r>
                <a:rPr lang="en-US" sz="1200" b="1">
                  <a:solidFill>
                    <a:srgbClr val="800000"/>
                  </a:solidFill>
                </a:rPr>
                <a:t>Measures</a:t>
              </a:r>
            </a:p>
            <a:p>
              <a:pPr algn="ctr" eaLnBrk="0" fontAlgn="base" hangingPunct="0">
                <a:spcBef>
                  <a:spcPct val="0"/>
                </a:spcBef>
                <a:spcAft>
                  <a:spcPct val="0"/>
                </a:spcAft>
              </a:pPr>
              <a:r>
                <a:rPr lang="en-US" sz="1200" b="1">
                  <a:solidFill>
                    <a:srgbClr val="800000"/>
                  </a:solidFill>
                </a:rPr>
                <a:t>of Value</a:t>
              </a:r>
              <a:endParaRPr lang="en-US" sz="1200">
                <a:solidFill>
                  <a:srgbClr val="800000"/>
                </a:solidFill>
              </a:endParaRPr>
            </a:p>
          </p:txBody>
        </p:sp>
        <p:sp>
          <p:nvSpPr>
            <p:cNvPr id="279706" name="Text Box 154"/>
            <p:cNvSpPr txBox="1">
              <a:spLocks noChangeArrowheads="1"/>
            </p:cNvSpPr>
            <p:nvPr/>
          </p:nvSpPr>
          <p:spPr bwMode="auto">
            <a:xfrm>
              <a:off x="864" y="672"/>
              <a:ext cx="2400" cy="231"/>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b="1">
                  <a:solidFill>
                    <a:srgbClr val="0033CC"/>
                  </a:solidFill>
                </a:rPr>
                <a:t>Customer Needs and Buying Process</a:t>
              </a:r>
            </a:p>
          </p:txBody>
        </p:sp>
        <p:sp>
          <p:nvSpPr>
            <p:cNvPr id="279707" name="Text Box 155"/>
            <p:cNvSpPr txBox="1">
              <a:spLocks noChangeArrowheads="1"/>
            </p:cNvSpPr>
            <p:nvPr/>
          </p:nvSpPr>
          <p:spPr bwMode="auto">
            <a:xfrm>
              <a:off x="2073" y="2287"/>
              <a:ext cx="816" cy="231"/>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pPr>
              <a:r>
                <a:rPr lang="en-US" b="1">
                  <a:solidFill>
                    <a:srgbClr val="0033CC"/>
                  </a:solidFill>
                </a:rPr>
                <a:t>Motivation</a:t>
              </a:r>
              <a:endParaRPr lang="en-US" sz="1600" b="1">
                <a:solidFill>
                  <a:srgbClr val="0033CC"/>
                </a:solidFill>
              </a:endParaRPr>
            </a:p>
          </p:txBody>
        </p:sp>
      </p:grpSp>
      <p:sp>
        <p:nvSpPr>
          <p:cNvPr id="279708" name="Rectangle 156"/>
          <p:cNvSpPr>
            <a:spLocks noGrp="1" noChangeArrowheads="1"/>
          </p:cNvSpPr>
          <p:nvPr>
            <p:ph type="title"/>
          </p:nvPr>
        </p:nvSpPr>
        <p:spPr>
          <a:xfrm>
            <a:off x="685800" y="0"/>
            <a:ext cx="7772400" cy="1143000"/>
          </a:xfrm>
        </p:spPr>
        <p:txBody>
          <a:bodyPr/>
          <a:lstStyle/>
          <a:p>
            <a:r>
              <a:rPr lang="en-US"/>
              <a:t>Customer Needs and</a:t>
            </a:r>
            <a:br>
              <a:rPr lang="en-US"/>
            </a:br>
            <a:r>
              <a:rPr lang="en-US"/>
              <a:t>Customer Value Measurement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Changing characteristics of Consumer Worldwide</a:t>
            </a:r>
          </a:p>
        </p:txBody>
      </p:sp>
      <p:sp>
        <p:nvSpPr>
          <p:cNvPr id="3" name="Content Placeholder 2"/>
          <p:cNvSpPr>
            <a:spLocks noGrp="1"/>
          </p:cNvSpPr>
          <p:nvPr>
            <p:ph idx="1"/>
          </p:nvPr>
        </p:nvSpPr>
        <p:spPr/>
        <p:txBody>
          <a:bodyPr>
            <a:normAutofit/>
          </a:bodyPr>
          <a:lstStyle/>
          <a:p>
            <a:pPr>
              <a:lnSpc>
                <a:spcPct val="150000"/>
              </a:lnSpc>
            </a:pPr>
            <a:r>
              <a:rPr lang="en-US" sz="3600" dirty="0"/>
              <a:t>Collectivism to Individualism</a:t>
            </a:r>
          </a:p>
          <a:p>
            <a:pPr>
              <a:lnSpc>
                <a:spcPct val="150000"/>
              </a:lnSpc>
            </a:pPr>
            <a:r>
              <a:rPr lang="en-US" sz="3600" dirty="0"/>
              <a:t>Health &amp; wellness consideration</a:t>
            </a:r>
          </a:p>
          <a:p>
            <a:pPr>
              <a:lnSpc>
                <a:spcPct val="150000"/>
              </a:lnSpc>
            </a:pPr>
            <a:r>
              <a:rPr lang="en-US" sz="3600" dirty="0"/>
              <a:t>Online shopping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p:txBody>
          <a:bodyPr rtlCol="0">
            <a:normAutofit/>
          </a:bodyPr>
          <a:lstStyle/>
          <a:p>
            <a:pPr eaLnBrk="1" fontAlgn="auto" hangingPunct="1">
              <a:spcAft>
                <a:spcPts val="0"/>
              </a:spcAft>
              <a:defRPr/>
            </a:pPr>
            <a:r>
              <a:rPr lang="en-US" dirty="0"/>
              <a:t>Two Consumer Entities</a:t>
            </a:r>
          </a:p>
        </p:txBody>
      </p:sp>
      <p:graphicFrame>
        <p:nvGraphicFramePr>
          <p:cNvPr id="5" name="Diagram 4"/>
          <p:cNvGraphicFramePr/>
          <p:nvPr/>
        </p:nvGraphicFramePr>
        <p:xfrm>
          <a:off x="457200" y="1676400"/>
          <a:ext cx="8153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aster">
  <a:themeElements>
    <a:clrScheme name="">
      <a:dk1>
        <a:srgbClr val="063DE8"/>
      </a:dk1>
      <a:lt1>
        <a:srgbClr val="FFFFFF"/>
      </a:lt1>
      <a:dk2>
        <a:srgbClr val="063DE8"/>
      </a:dk2>
      <a:lt2>
        <a:srgbClr val="919191"/>
      </a:lt2>
      <a:accent1>
        <a:srgbClr val="0000FF"/>
      </a:accent1>
      <a:accent2>
        <a:srgbClr val="618FFD"/>
      </a:accent2>
      <a:accent3>
        <a:srgbClr val="FFFFFF"/>
      </a:accent3>
      <a:accent4>
        <a:srgbClr val="0433C6"/>
      </a:accent4>
      <a:accent5>
        <a:srgbClr val="AAAAFF"/>
      </a:accent5>
      <a:accent6>
        <a:srgbClr val="5781E5"/>
      </a:accent6>
      <a:hlink>
        <a:srgbClr val="063DE8"/>
      </a:hlink>
      <a:folHlink>
        <a:srgbClr val="00BAFF"/>
      </a:folHlink>
    </a:clrScheme>
    <a:fontScheme name="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rgbClr val="1203C2"/>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rgbClr val="1203C2"/>
            </a:solidFill>
            <a:effectLst/>
            <a:latin typeface="Symbol" pitchFamily="18" charset="2"/>
          </a:defRPr>
        </a:defPPr>
      </a:lstStyle>
    </a:spDef>
    <a:lnDef>
      <a:spPr bwMode="auto">
        <a:xfrm>
          <a:off x="0" y="0"/>
          <a:ext cx="1" cy="1"/>
        </a:xfrm>
        <a:custGeom>
          <a:avLst/>
          <a:gdLst/>
          <a:ahLst/>
          <a:cxnLst/>
          <a:rect l="0" t="0" r="0" b="0"/>
          <a:pathLst/>
        </a:custGeom>
        <a:solidFill>
          <a:schemeClr val="bg1"/>
        </a:solidFill>
        <a:ln w="12700" cap="flat" cmpd="sng" algn="ctr">
          <a:solidFill>
            <a:srgbClr val="1203C2"/>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rgbClr val="1203C2"/>
            </a:solidFill>
            <a:effectLst/>
            <a:latin typeface="Symbol" pitchFamily="18" charset="2"/>
          </a:defRPr>
        </a:defPPr>
      </a:lstStyle>
    </a:lnDef>
  </a:objectDefaults>
  <a:extraClrSchemeLst>
    <a:extraClrScheme>
      <a:clrScheme name="master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aster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aster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2678</TotalTime>
  <Words>1660</Words>
  <Application>Microsoft Office PowerPoint</Application>
  <PresentationFormat>On-screen Show (4:3)</PresentationFormat>
  <Paragraphs>318</Paragraphs>
  <Slides>46</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Aharoni</vt:lpstr>
      <vt:lpstr>Arial</vt:lpstr>
      <vt:lpstr>Calibri</vt:lpstr>
      <vt:lpstr>Corbel</vt:lpstr>
      <vt:lpstr>Symbol</vt:lpstr>
      <vt:lpstr>Times New Roman</vt:lpstr>
      <vt:lpstr>Wingdings</vt:lpstr>
      <vt:lpstr>Wingdings 2</vt:lpstr>
      <vt:lpstr>Wingdings 3</vt:lpstr>
      <vt:lpstr>Module</vt:lpstr>
      <vt:lpstr>master</vt:lpstr>
      <vt:lpstr>Ur latest purchase?</vt:lpstr>
      <vt:lpstr>CONSUMER BEHAVIOR</vt:lpstr>
      <vt:lpstr>Consumer Behavior</vt:lpstr>
      <vt:lpstr>Also …</vt:lpstr>
      <vt:lpstr>Need for understanding CB?</vt:lpstr>
      <vt:lpstr>Quotes for the Day</vt:lpstr>
      <vt:lpstr>Customer Needs and Customer Value Measurement</vt:lpstr>
      <vt:lpstr>Changing characteristics of Consumer Worldwide</vt:lpstr>
      <vt:lpstr>Two Consumer Entities</vt:lpstr>
      <vt:lpstr>PowerPoint Presentation</vt:lpstr>
      <vt:lpstr>PowerPoint Presentation</vt:lpstr>
      <vt:lpstr>PowerPoint Presentation</vt:lpstr>
      <vt:lpstr>What is Organizational Buying?</vt:lpstr>
      <vt:lpstr>The Buying Center</vt:lpstr>
      <vt:lpstr>A Simple Model of Consumer Decision Making</vt:lpstr>
      <vt:lpstr>Consumer Decision  Making Process</vt:lpstr>
      <vt:lpstr>PowerPoint Presentation</vt:lpstr>
      <vt:lpstr>Cultural Factors:</vt:lpstr>
      <vt:lpstr>Social Factors</vt:lpstr>
      <vt:lpstr>Personal Factors</vt:lpstr>
      <vt:lpstr>Psychological Factors</vt:lpstr>
      <vt:lpstr>PowerPoint Presentation</vt:lpstr>
      <vt:lpstr>How do psychological factors affect the  consumer’s purchase decision?</vt:lpstr>
      <vt:lpstr>How do personal factors affect the consumer’s purchase decision?</vt:lpstr>
      <vt:lpstr>How do social factors affect the consumer’s purchase decision?</vt:lpstr>
      <vt:lpstr>How do cultural factors affect the consumer’s purchase decision?</vt:lpstr>
      <vt:lpstr>Level of Involvement &amp; Consumer Problem-Solving Processes</vt:lpstr>
      <vt:lpstr>PowerPoint Presentation</vt:lpstr>
      <vt:lpstr>PowerPoint Presentation</vt:lpstr>
      <vt:lpstr>PowerPoint Presentation</vt:lpstr>
      <vt:lpstr>Four Types of Buying Behavior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 of Consumer Behavior in Marketing</vt:lpstr>
      <vt:lpstr>Organizational  Buying Behavior</vt:lpstr>
      <vt:lpstr>Characteristics of Business Markets</vt:lpstr>
      <vt:lpstr>Characteristics of Business Markets</vt:lpstr>
      <vt:lpstr>Stages in the Buying Process: Buy phases</vt:lpstr>
      <vt:lpstr>Major Influences on Organizational Buying Behavior</vt:lpstr>
      <vt:lpstr>Buying Situations: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subodh</dc:creator>
  <cp:lastModifiedBy>Himanshu Ramchandra Chauhan</cp:lastModifiedBy>
  <cp:revision>103</cp:revision>
  <dcterms:created xsi:type="dcterms:W3CDTF">2011-01-06T16:46:22Z</dcterms:created>
  <dcterms:modified xsi:type="dcterms:W3CDTF">2022-11-21T18:23:23Z</dcterms:modified>
</cp:coreProperties>
</file>