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7" r:id="rId2"/>
    <p:sldId id="284" r:id="rId3"/>
    <p:sldId id="285" r:id="rId4"/>
    <p:sldId id="286" r:id="rId5"/>
    <p:sldId id="301" r:id="rId6"/>
    <p:sldId id="260" r:id="rId7"/>
    <p:sldId id="303" r:id="rId8"/>
    <p:sldId id="546" r:id="rId9"/>
    <p:sldId id="732" r:id="rId10"/>
    <p:sldId id="268" r:id="rId11"/>
    <p:sldId id="456" r:id="rId12"/>
    <p:sldId id="457" r:id="rId13"/>
    <p:sldId id="458" r:id="rId14"/>
    <p:sldId id="465" r:id="rId15"/>
    <p:sldId id="733" r:id="rId16"/>
    <p:sldId id="467" r:id="rId17"/>
    <p:sldId id="468" r:id="rId18"/>
    <p:sldId id="470" r:id="rId19"/>
    <p:sldId id="476" r:id="rId20"/>
    <p:sldId id="471" r:id="rId21"/>
    <p:sldId id="473" r:id="rId22"/>
    <p:sldId id="472" r:id="rId23"/>
    <p:sldId id="691" r:id="rId24"/>
    <p:sldId id="475" r:id="rId25"/>
    <p:sldId id="479" r:id="rId26"/>
    <p:sldId id="480" r:id="rId27"/>
    <p:sldId id="693" r:id="rId28"/>
    <p:sldId id="4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3BE02-2991-4668-AC0D-B9EBF10D97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8AD7D505-5D12-4E04-AD7A-351AA1A3FEC8}">
      <dgm:prSet phldrT="[Text]" custT="1"/>
      <dgm:spPr/>
      <dgm:t>
        <a:bodyPr/>
        <a:lstStyle/>
        <a:p>
          <a:r>
            <a:rPr lang="en-US" sz="2800" b="1" dirty="0"/>
            <a:t>Media planning</a:t>
          </a:r>
          <a:endParaRPr lang="en-IN" sz="2800" dirty="0"/>
        </a:p>
      </dgm:t>
    </dgm:pt>
    <dgm:pt modelId="{389053C3-0C83-4468-85F4-AC289C23B1FC}" type="parTrans" cxnId="{7B0C6364-04E3-4D1C-8805-694909667F5B}">
      <dgm:prSet/>
      <dgm:spPr/>
      <dgm:t>
        <a:bodyPr/>
        <a:lstStyle/>
        <a:p>
          <a:endParaRPr lang="en-IN" sz="1600"/>
        </a:p>
      </dgm:t>
    </dgm:pt>
    <dgm:pt modelId="{B7F17BD6-5743-437A-A151-A74621DFCD71}" type="sibTrans" cxnId="{7B0C6364-04E3-4D1C-8805-694909667F5B}">
      <dgm:prSet/>
      <dgm:spPr/>
      <dgm:t>
        <a:bodyPr/>
        <a:lstStyle/>
        <a:p>
          <a:endParaRPr lang="en-IN" sz="1600"/>
        </a:p>
      </dgm:t>
    </dgm:pt>
    <dgm:pt modelId="{161E4E48-D921-4727-BF28-3D8E0BE9B7F0}">
      <dgm:prSet phldrT="[Text]" custT="1"/>
      <dgm:spPr/>
      <dgm:t>
        <a:bodyPr/>
        <a:lstStyle/>
        <a:p>
          <a:r>
            <a:rPr lang="en-US" sz="2400" dirty="0"/>
            <a:t>The series of decisions involved in delivering the message to the target audience</a:t>
          </a:r>
          <a:endParaRPr lang="en-IN" sz="2400" dirty="0"/>
        </a:p>
      </dgm:t>
    </dgm:pt>
    <dgm:pt modelId="{E710C2A0-6438-4D7C-83AD-424C93A85E6C}" type="parTrans" cxnId="{36A507A3-E475-4079-A1DE-9E993A9F3A7E}">
      <dgm:prSet/>
      <dgm:spPr/>
      <dgm:t>
        <a:bodyPr/>
        <a:lstStyle/>
        <a:p>
          <a:endParaRPr lang="en-IN" sz="1600"/>
        </a:p>
      </dgm:t>
    </dgm:pt>
    <dgm:pt modelId="{50638996-DD55-4F36-867F-B559B8DD4787}" type="sibTrans" cxnId="{36A507A3-E475-4079-A1DE-9E993A9F3A7E}">
      <dgm:prSet/>
      <dgm:spPr/>
      <dgm:t>
        <a:bodyPr/>
        <a:lstStyle/>
        <a:p>
          <a:endParaRPr lang="en-IN" sz="1600"/>
        </a:p>
      </dgm:t>
    </dgm:pt>
    <dgm:pt modelId="{226596B8-551C-4B72-98AA-36FEEEC3D4A6}">
      <dgm:prSet phldrT="[Text]" custT="1"/>
      <dgm:spPr/>
      <dgm:t>
        <a:bodyPr/>
        <a:lstStyle/>
        <a:p>
          <a:r>
            <a:rPr lang="en-US" sz="2800" b="1" dirty="0"/>
            <a:t>Media plan</a:t>
          </a:r>
          <a:endParaRPr lang="en-IN" sz="2800" dirty="0"/>
        </a:p>
      </dgm:t>
    </dgm:pt>
    <dgm:pt modelId="{B1B764A6-07EE-48AD-A979-1AFD5A5D06F1}" type="parTrans" cxnId="{4EED6FFD-E8EB-4005-A54A-985FDB525E13}">
      <dgm:prSet/>
      <dgm:spPr/>
      <dgm:t>
        <a:bodyPr/>
        <a:lstStyle/>
        <a:p>
          <a:endParaRPr lang="en-IN" sz="1600"/>
        </a:p>
      </dgm:t>
    </dgm:pt>
    <dgm:pt modelId="{6DE11A94-DAA0-45A9-8086-4DC61C40EB74}" type="sibTrans" cxnId="{4EED6FFD-E8EB-4005-A54A-985FDB525E13}">
      <dgm:prSet/>
      <dgm:spPr/>
      <dgm:t>
        <a:bodyPr/>
        <a:lstStyle/>
        <a:p>
          <a:endParaRPr lang="en-IN" sz="1600"/>
        </a:p>
      </dgm:t>
    </dgm:pt>
    <dgm:pt modelId="{A843230B-3E41-40A8-83A0-0E0F0B909C92}">
      <dgm:prSet phldrT="[Text]" custT="1"/>
      <dgm:spPr/>
      <dgm:t>
        <a:bodyPr/>
        <a:lstStyle/>
        <a:p>
          <a:r>
            <a:rPr lang="en-US" sz="2400" dirty="0"/>
            <a:t>The actual document detailing media planning decisions.</a:t>
          </a:r>
          <a:endParaRPr lang="en-IN" sz="2400" dirty="0"/>
        </a:p>
      </dgm:t>
    </dgm:pt>
    <dgm:pt modelId="{D80D39D4-E70F-4506-A2CE-62D36D3082A3}" type="parTrans" cxnId="{12C3E8D7-12E8-4AAD-B48B-58BC08F47D70}">
      <dgm:prSet/>
      <dgm:spPr/>
      <dgm:t>
        <a:bodyPr/>
        <a:lstStyle/>
        <a:p>
          <a:endParaRPr lang="en-IN" sz="1600"/>
        </a:p>
      </dgm:t>
    </dgm:pt>
    <dgm:pt modelId="{2AC085BA-51F6-41EC-A32D-A5155DA04BC6}" type="sibTrans" cxnId="{12C3E8D7-12E8-4AAD-B48B-58BC08F47D70}">
      <dgm:prSet/>
      <dgm:spPr/>
      <dgm:t>
        <a:bodyPr/>
        <a:lstStyle/>
        <a:p>
          <a:endParaRPr lang="en-IN" sz="1600"/>
        </a:p>
      </dgm:t>
    </dgm:pt>
    <dgm:pt modelId="{AAF7E650-65B0-47C0-9B11-DCB00253328A}">
      <dgm:prSet phldrT="[Text]" custT="1"/>
      <dgm:spPr/>
      <dgm:t>
        <a:bodyPr/>
        <a:lstStyle/>
        <a:p>
          <a:r>
            <a:rPr lang="en-US" sz="2800" b="1" dirty="0"/>
            <a:t>Media objectives</a:t>
          </a:r>
          <a:endParaRPr lang="en-IN" sz="2800" dirty="0"/>
        </a:p>
      </dgm:t>
    </dgm:pt>
    <dgm:pt modelId="{D659E59D-B7AA-4704-B59F-6699AAC8DB39}" type="parTrans" cxnId="{4BA391B1-17A3-408F-AADD-3FA7D6B9077D}">
      <dgm:prSet/>
      <dgm:spPr/>
      <dgm:t>
        <a:bodyPr/>
        <a:lstStyle/>
        <a:p>
          <a:endParaRPr lang="en-IN" sz="1600"/>
        </a:p>
      </dgm:t>
    </dgm:pt>
    <dgm:pt modelId="{7961F592-C82F-4E3B-BCC1-24EC5C7A186B}" type="sibTrans" cxnId="{4BA391B1-17A3-408F-AADD-3FA7D6B9077D}">
      <dgm:prSet/>
      <dgm:spPr/>
      <dgm:t>
        <a:bodyPr/>
        <a:lstStyle/>
        <a:p>
          <a:endParaRPr lang="en-IN" sz="1600"/>
        </a:p>
      </dgm:t>
    </dgm:pt>
    <dgm:pt modelId="{D8CA32C0-C15B-4065-BC49-383D8258502F}">
      <dgm:prSet phldrT="[Text]" custT="1"/>
      <dgm:spPr/>
      <dgm:t>
        <a:bodyPr/>
        <a:lstStyle/>
        <a:p>
          <a:r>
            <a:rPr lang="en-US" sz="2400" dirty="0"/>
            <a:t>Objectives of media plan</a:t>
          </a:r>
          <a:endParaRPr lang="en-IN" sz="2400" dirty="0"/>
        </a:p>
      </dgm:t>
    </dgm:pt>
    <dgm:pt modelId="{B8108730-70D3-4FA5-8A52-3108DD465DB8}" type="parTrans" cxnId="{E85B3342-43A8-4398-954D-4B5CE05AF6AC}">
      <dgm:prSet/>
      <dgm:spPr/>
      <dgm:t>
        <a:bodyPr/>
        <a:lstStyle/>
        <a:p>
          <a:endParaRPr lang="en-IN" sz="1600"/>
        </a:p>
      </dgm:t>
    </dgm:pt>
    <dgm:pt modelId="{5DE65E09-1CAF-4C43-B86F-6B1CE189D2F3}" type="sibTrans" cxnId="{E85B3342-43A8-4398-954D-4B5CE05AF6AC}">
      <dgm:prSet/>
      <dgm:spPr/>
      <dgm:t>
        <a:bodyPr/>
        <a:lstStyle/>
        <a:p>
          <a:endParaRPr lang="en-IN" sz="1600"/>
        </a:p>
      </dgm:t>
    </dgm:pt>
    <dgm:pt modelId="{84BCB4C1-93D0-4D20-9D60-AF192DCF2DDD}">
      <dgm:prSet phldrT="[Text]" custT="1"/>
      <dgm:spPr/>
      <dgm:t>
        <a:bodyPr/>
        <a:lstStyle/>
        <a:p>
          <a:r>
            <a:rPr lang="en-US" sz="2800" b="1" dirty="0"/>
            <a:t>Media strategies</a:t>
          </a:r>
          <a:endParaRPr lang="en-IN" sz="2800" dirty="0"/>
        </a:p>
      </dgm:t>
    </dgm:pt>
    <dgm:pt modelId="{94636A13-BAF2-4DD2-9777-3C7415153471}" type="parTrans" cxnId="{EDF17B72-689A-43D1-8D9F-8A4A4EE8459D}">
      <dgm:prSet/>
      <dgm:spPr/>
      <dgm:t>
        <a:bodyPr/>
        <a:lstStyle/>
        <a:p>
          <a:endParaRPr lang="en-IN" sz="1600"/>
        </a:p>
      </dgm:t>
    </dgm:pt>
    <dgm:pt modelId="{81472033-A2C0-48BC-9AD8-7E3974CBB2EB}" type="sibTrans" cxnId="{EDF17B72-689A-43D1-8D9F-8A4A4EE8459D}">
      <dgm:prSet/>
      <dgm:spPr/>
      <dgm:t>
        <a:bodyPr/>
        <a:lstStyle/>
        <a:p>
          <a:endParaRPr lang="en-IN" sz="1600"/>
        </a:p>
      </dgm:t>
    </dgm:pt>
    <dgm:pt modelId="{DAC94FD0-C1F3-40B2-9FB3-D8977CB04AE0}">
      <dgm:prSet phldrT="[Text]" custT="1"/>
      <dgm:spPr/>
      <dgm:t>
        <a:bodyPr/>
        <a:lstStyle/>
        <a:p>
          <a:r>
            <a:rPr lang="en-US" sz="2400"/>
            <a:t>action plans to reach objectives</a:t>
          </a:r>
          <a:endParaRPr lang="en-IN" sz="2400" dirty="0"/>
        </a:p>
      </dgm:t>
    </dgm:pt>
    <dgm:pt modelId="{9E38688E-AB23-4EEA-9CBF-1F63A94BDED2}" type="parTrans" cxnId="{EA3B6705-7EAC-41DE-8FB7-ECF3F92B301D}">
      <dgm:prSet/>
      <dgm:spPr/>
      <dgm:t>
        <a:bodyPr/>
        <a:lstStyle/>
        <a:p>
          <a:endParaRPr lang="en-IN" sz="1600"/>
        </a:p>
      </dgm:t>
    </dgm:pt>
    <dgm:pt modelId="{2A1A2E1D-AD33-4DC6-92AD-F5EC88A795B9}" type="sibTrans" cxnId="{EA3B6705-7EAC-41DE-8FB7-ECF3F92B301D}">
      <dgm:prSet/>
      <dgm:spPr/>
      <dgm:t>
        <a:bodyPr/>
        <a:lstStyle/>
        <a:p>
          <a:endParaRPr lang="en-IN" sz="1600"/>
        </a:p>
      </dgm:t>
    </dgm:pt>
    <dgm:pt modelId="{4E6A866B-68DC-451D-8034-D8658FC5F7C1}" type="pres">
      <dgm:prSet presAssocID="{6A33BE02-2991-4668-AC0D-B9EBF10D974D}" presName="Name0" presStyleCnt="0">
        <dgm:presLayoutVars>
          <dgm:dir/>
          <dgm:animLvl val="lvl"/>
          <dgm:resizeHandles val="exact"/>
        </dgm:presLayoutVars>
      </dgm:prSet>
      <dgm:spPr/>
    </dgm:pt>
    <dgm:pt modelId="{30EB0982-4E99-4602-9122-36EE1063CAA8}" type="pres">
      <dgm:prSet presAssocID="{8AD7D505-5D12-4E04-AD7A-351AA1A3FEC8}" presName="linNode" presStyleCnt="0"/>
      <dgm:spPr/>
    </dgm:pt>
    <dgm:pt modelId="{3373D4D5-3C19-432F-836D-206163520C30}" type="pres">
      <dgm:prSet presAssocID="{8AD7D505-5D12-4E04-AD7A-351AA1A3FEC8}" presName="parentText" presStyleLbl="node1" presStyleIdx="0" presStyleCnt="4" custLinFactNeighborX="259" custLinFactNeighborY="-2310">
        <dgm:presLayoutVars>
          <dgm:chMax val="1"/>
          <dgm:bulletEnabled val="1"/>
        </dgm:presLayoutVars>
      </dgm:prSet>
      <dgm:spPr/>
    </dgm:pt>
    <dgm:pt modelId="{337F1395-7B89-49C3-AC43-1E2EA2305E10}" type="pres">
      <dgm:prSet presAssocID="{8AD7D505-5D12-4E04-AD7A-351AA1A3FEC8}" presName="descendantText" presStyleLbl="alignAccFollowNode1" presStyleIdx="0" presStyleCnt="4" custScaleX="130179">
        <dgm:presLayoutVars>
          <dgm:bulletEnabled val="1"/>
        </dgm:presLayoutVars>
      </dgm:prSet>
      <dgm:spPr/>
    </dgm:pt>
    <dgm:pt modelId="{50EFAA85-167C-455B-BF78-9C63B82DC341}" type="pres">
      <dgm:prSet presAssocID="{B7F17BD6-5743-437A-A151-A74621DFCD71}" presName="sp" presStyleCnt="0"/>
      <dgm:spPr/>
    </dgm:pt>
    <dgm:pt modelId="{77B09B16-36DB-4D92-B8ED-FC606B5DA6C2}" type="pres">
      <dgm:prSet presAssocID="{226596B8-551C-4B72-98AA-36FEEEC3D4A6}" presName="linNode" presStyleCnt="0"/>
      <dgm:spPr/>
    </dgm:pt>
    <dgm:pt modelId="{D0BCC6B7-A257-4167-8FC0-EE918B86804C}" type="pres">
      <dgm:prSet presAssocID="{226596B8-551C-4B72-98AA-36FEEEC3D4A6}" presName="parentText" presStyleLbl="node1" presStyleIdx="1" presStyleCnt="4">
        <dgm:presLayoutVars>
          <dgm:chMax val="1"/>
          <dgm:bulletEnabled val="1"/>
        </dgm:presLayoutVars>
      </dgm:prSet>
      <dgm:spPr/>
    </dgm:pt>
    <dgm:pt modelId="{D1B71BA8-6477-4D06-9328-4A9F70AA1A5A}" type="pres">
      <dgm:prSet presAssocID="{226596B8-551C-4B72-98AA-36FEEEC3D4A6}" presName="descendantText" presStyleLbl="alignAccFollowNode1" presStyleIdx="1" presStyleCnt="4" custScaleX="130179">
        <dgm:presLayoutVars>
          <dgm:bulletEnabled val="1"/>
        </dgm:presLayoutVars>
      </dgm:prSet>
      <dgm:spPr/>
    </dgm:pt>
    <dgm:pt modelId="{A60EC358-9C6E-4892-834E-BFF39B84B38C}" type="pres">
      <dgm:prSet presAssocID="{6DE11A94-DAA0-45A9-8086-4DC61C40EB74}" presName="sp" presStyleCnt="0"/>
      <dgm:spPr/>
    </dgm:pt>
    <dgm:pt modelId="{4D103845-E2E9-4449-8879-B1DE33B7B775}" type="pres">
      <dgm:prSet presAssocID="{AAF7E650-65B0-47C0-9B11-DCB00253328A}" presName="linNode" presStyleCnt="0"/>
      <dgm:spPr/>
    </dgm:pt>
    <dgm:pt modelId="{63D5DF38-FE09-4DC3-BCF3-C111061B49C0}" type="pres">
      <dgm:prSet presAssocID="{AAF7E650-65B0-47C0-9B11-DCB00253328A}" presName="parentText" presStyleLbl="node1" presStyleIdx="2" presStyleCnt="4">
        <dgm:presLayoutVars>
          <dgm:chMax val="1"/>
          <dgm:bulletEnabled val="1"/>
        </dgm:presLayoutVars>
      </dgm:prSet>
      <dgm:spPr/>
    </dgm:pt>
    <dgm:pt modelId="{9B01BA64-A5F1-4AA1-93E4-AF88EBA97AAF}" type="pres">
      <dgm:prSet presAssocID="{AAF7E650-65B0-47C0-9B11-DCB00253328A}" presName="descendantText" presStyleLbl="alignAccFollowNode1" presStyleIdx="2" presStyleCnt="4" custScaleX="130179">
        <dgm:presLayoutVars>
          <dgm:bulletEnabled val="1"/>
        </dgm:presLayoutVars>
      </dgm:prSet>
      <dgm:spPr/>
    </dgm:pt>
    <dgm:pt modelId="{A45852BC-BF94-4200-B924-9A8AF34EB6C8}" type="pres">
      <dgm:prSet presAssocID="{7961F592-C82F-4E3B-BCC1-24EC5C7A186B}" presName="sp" presStyleCnt="0"/>
      <dgm:spPr/>
    </dgm:pt>
    <dgm:pt modelId="{2327958B-B9DD-4096-B032-A41B3A732FE4}" type="pres">
      <dgm:prSet presAssocID="{84BCB4C1-93D0-4D20-9D60-AF192DCF2DDD}" presName="linNode" presStyleCnt="0"/>
      <dgm:spPr/>
    </dgm:pt>
    <dgm:pt modelId="{5DE236FD-4C16-4213-93A5-C4356DF48406}" type="pres">
      <dgm:prSet presAssocID="{84BCB4C1-93D0-4D20-9D60-AF192DCF2DDD}" presName="parentText" presStyleLbl="node1" presStyleIdx="3" presStyleCnt="4">
        <dgm:presLayoutVars>
          <dgm:chMax val="1"/>
          <dgm:bulletEnabled val="1"/>
        </dgm:presLayoutVars>
      </dgm:prSet>
      <dgm:spPr/>
    </dgm:pt>
    <dgm:pt modelId="{5844FFE2-412C-4741-BFB6-85C8300BCF3A}" type="pres">
      <dgm:prSet presAssocID="{84BCB4C1-93D0-4D20-9D60-AF192DCF2DDD}" presName="descendantText" presStyleLbl="alignAccFollowNode1" presStyleIdx="3" presStyleCnt="4" custScaleX="130179">
        <dgm:presLayoutVars>
          <dgm:bulletEnabled val="1"/>
        </dgm:presLayoutVars>
      </dgm:prSet>
      <dgm:spPr/>
    </dgm:pt>
  </dgm:ptLst>
  <dgm:cxnLst>
    <dgm:cxn modelId="{EA3B6705-7EAC-41DE-8FB7-ECF3F92B301D}" srcId="{84BCB4C1-93D0-4D20-9D60-AF192DCF2DDD}" destId="{DAC94FD0-C1F3-40B2-9FB3-D8977CB04AE0}" srcOrd="0" destOrd="0" parTransId="{9E38688E-AB23-4EEA-9CBF-1F63A94BDED2}" sibTransId="{2A1A2E1D-AD33-4DC6-92AD-F5EC88A795B9}"/>
    <dgm:cxn modelId="{C75E0909-47F7-4FF5-9646-D9AE2ADDE02B}" type="presOf" srcId="{A843230B-3E41-40A8-83A0-0E0F0B909C92}" destId="{D1B71BA8-6477-4D06-9328-4A9F70AA1A5A}" srcOrd="0" destOrd="0" presId="urn:microsoft.com/office/officeart/2005/8/layout/vList5"/>
    <dgm:cxn modelId="{14A07D0D-4395-4A8C-94DF-99B3D5721E87}" type="presOf" srcId="{161E4E48-D921-4727-BF28-3D8E0BE9B7F0}" destId="{337F1395-7B89-49C3-AC43-1E2EA2305E10}" srcOrd="0" destOrd="0" presId="urn:microsoft.com/office/officeart/2005/8/layout/vList5"/>
    <dgm:cxn modelId="{E8AC8B24-2BCB-4D67-B716-01F5350041E3}" type="presOf" srcId="{6A33BE02-2991-4668-AC0D-B9EBF10D974D}" destId="{4E6A866B-68DC-451D-8034-D8658FC5F7C1}" srcOrd="0" destOrd="0" presId="urn:microsoft.com/office/officeart/2005/8/layout/vList5"/>
    <dgm:cxn modelId="{E85B3342-43A8-4398-954D-4B5CE05AF6AC}" srcId="{AAF7E650-65B0-47C0-9B11-DCB00253328A}" destId="{D8CA32C0-C15B-4065-BC49-383D8258502F}" srcOrd="0" destOrd="0" parTransId="{B8108730-70D3-4FA5-8A52-3108DD465DB8}" sibTransId="{5DE65E09-1CAF-4C43-B86F-6B1CE189D2F3}"/>
    <dgm:cxn modelId="{7B0C6364-04E3-4D1C-8805-694909667F5B}" srcId="{6A33BE02-2991-4668-AC0D-B9EBF10D974D}" destId="{8AD7D505-5D12-4E04-AD7A-351AA1A3FEC8}" srcOrd="0" destOrd="0" parTransId="{389053C3-0C83-4468-85F4-AC289C23B1FC}" sibTransId="{B7F17BD6-5743-437A-A151-A74621DFCD71}"/>
    <dgm:cxn modelId="{CA1C6C4E-5F41-4D37-BDA7-9AB127805F4D}" type="presOf" srcId="{8AD7D505-5D12-4E04-AD7A-351AA1A3FEC8}" destId="{3373D4D5-3C19-432F-836D-206163520C30}" srcOrd="0" destOrd="0" presId="urn:microsoft.com/office/officeart/2005/8/layout/vList5"/>
    <dgm:cxn modelId="{EDF17B72-689A-43D1-8D9F-8A4A4EE8459D}" srcId="{6A33BE02-2991-4668-AC0D-B9EBF10D974D}" destId="{84BCB4C1-93D0-4D20-9D60-AF192DCF2DDD}" srcOrd="3" destOrd="0" parTransId="{94636A13-BAF2-4DD2-9777-3C7415153471}" sibTransId="{81472033-A2C0-48BC-9AD8-7E3974CBB2EB}"/>
    <dgm:cxn modelId="{1507FFA1-8F5D-45BB-89DD-A895C3C9E920}" type="presOf" srcId="{226596B8-551C-4B72-98AA-36FEEEC3D4A6}" destId="{D0BCC6B7-A257-4167-8FC0-EE918B86804C}" srcOrd="0" destOrd="0" presId="urn:microsoft.com/office/officeart/2005/8/layout/vList5"/>
    <dgm:cxn modelId="{36A507A3-E475-4079-A1DE-9E993A9F3A7E}" srcId="{8AD7D505-5D12-4E04-AD7A-351AA1A3FEC8}" destId="{161E4E48-D921-4727-BF28-3D8E0BE9B7F0}" srcOrd="0" destOrd="0" parTransId="{E710C2A0-6438-4D7C-83AD-424C93A85E6C}" sibTransId="{50638996-DD55-4F36-867F-B559B8DD4787}"/>
    <dgm:cxn modelId="{661162A4-7A33-4FF9-AFF6-3CDF5EF77D3D}" type="presOf" srcId="{DAC94FD0-C1F3-40B2-9FB3-D8977CB04AE0}" destId="{5844FFE2-412C-4741-BFB6-85C8300BCF3A}" srcOrd="0" destOrd="0" presId="urn:microsoft.com/office/officeart/2005/8/layout/vList5"/>
    <dgm:cxn modelId="{250805AE-1C66-4059-BDDC-45603DEEFDB9}" type="presOf" srcId="{D8CA32C0-C15B-4065-BC49-383D8258502F}" destId="{9B01BA64-A5F1-4AA1-93E4-AF88EBA97AAF}" srcOrd="0" destOrd="0" presId="urn:microsoft.com/office/officeart/2005/8/layout/vList5"/>
    <dgm:cxn modelId="{4BA391B1-17A3-408F-AADD-3FA7D6B9077D}" srcId="{6A33BE02-2991-4668-AC0D-B9EBF10D974D}" destId="{AAF7E650-65B0-47C0-9B11-DCB00253328A}" srcOrd="2" destOrd="0" parTransId="{D659E59D-B7AA-4704-B59F-6699AAC8DB39}" sibTransId="{7961F592-C82F-4E3B-BCC1-24EC5C7A186B}"/>
    <dgm:cxn modelId="{757D29C2-E622-448D-9AF1-EC2506624FAF}" type="presOf" srcId="{84BCB4C1-93D0-4D20-9D60-AF192DCF2DDD}" destId="{5DE236FD-4C16-4213-93A5-C4356DF48406}" srcOrd="0" destOrd="0" presId="urn:microsoft.com/office/officeart/2005/8/layout/vList5"/>
    <dgm:cxn modelId="{12C3E8D7-12E8-4AAD-B48B-58BC08F47D70}" srcId="{226596B8-551C-4B72-98AA-36FEEEC3D4A6}" destId="{A843230B-3E41-40A8-83A0-0E0F0B909C92}" srcOrd="0" destOrd="0" parTransId="{D80D39D4-E70F-4506-A2CE-62D36D3082A3}" sibTransId="{2AC085BA-51F6-41EC-A32D-A5155DA04BC6}"/>
    <dgm:cxn modelId="{FEB8A7D8-9B91-4019-88D9-25E6D9A69AD6}" type="presOf" srcId="{AAF7E650-65B0-47C0-9B11-DCB00253328A}" destId="{63D5DF38-FE09-4DC3-BCF3-C111061B49C0}" srcOrd="0" destOrd="0" presId="urn:microsoft.com/office/officeart/2005/8/layout/vList5"/>
    <dgm:cxn modelId="{4EED6FFD-E8EB-4005-A54A-985FDB525E13}" srcId="{6A33BE02-2991-4668-AC0D-B9EBF10D974D}" destId="{226596B8-551C-4B72-98AA-36FEEEC3D4A6}" srcOrd="1" destOrd="0" parTransId="{B1B764A6-07EE-48AD-A979-1AFD5A5D06F1}" sibTransId="{6DE11A94-DAA0-45A9-8086-4DC61C40EB74}"/>
    <dgm:cxn modelId="{1A22F2CB-649A-40B0-A531-4DED5E97C8BE}" type="presParOf" srcId="{4E6A866B-68DC-451D-8034-D8658FC5F7C1}" destId="{30EB0982-4E99-4602-9122-36EE1063CAA8}" srcOrd="0" destOrd="0" presId="urn:microsoft.com/office/officeart/2005/8/layout/vList5"/>
    <dgm:cxn modelId="{F8068B6A-95ED-49F3-B81A-3B4DEFC7D98C}" type="presParOf" srcId="{30EB0982-4E99-4602-9122-36EE1063CAA8}" destId="{3373D4D5-3C19-432F-836D-206163520C30}" srcOrd="0" destOrd="0" presId="urn:microsoft.com/office/officeart/2005/8/layout/vList5"/>
    <dgm:cxn modelId="{E863AAFB-3088-4D62-B33F-1126C17CF84F}" type="presParOf" srcId="{30EB0982-4E99-4602-9122-36EE1063CAA8}" destId="{337F1395-7B89-49C3-AC43-1E2EA2305E10}" srcOrd="1" destOrd="0" presId="urn:microsoft.com/office/officeart/2005/8/layout/vList5"/>
    <dgm:cxn modelId="{C289565E-F7DE-434D-AF62-AC5327507A99}" type="presParOf" srcId="{4E6A866B-68DC-451D-8034-D8658FC5F7C1}" destId="{50EFAA85-167C-455B-BF78-9C63B82DC341}" srcOrd="1" destOrd="0" presId="urn:microsoft.com/office/officeart/2005/8/layout/vList5"/>
    <dgm:cxn modelId="{7E5FBA7C-BC5C-42A5-AF2F-E35BA4BA5116}" type="presParOf" srcId="{4E6A866B-68DC-451D-8034-D8658FC5F7C1}" destId="{77B09B16-36DB-4D92-B8ED-FC606B5DA6C2}" srcOrd="2" destOrd="0" presId="urn:microsoft.com/office/officeart/2005/8/layout/vList5"/>
    <dgm:cxn modelId="{CEBA4F11-2B01-43C8-B277-675E973C35B5}" type="presParOf" srcId="{77B09B16-36DB-4D92-B8ED-FC606B5DA6C2}" destId="{D0BCC6B7-A257-4167-8FC0-EE918B86804C}" srcOrd="0" destOrd="0" presId="urn:microsoft.com/office/officeart/2005/8/layout/vList5"/>
    <dgm:cxn modelId="{88BC1404-2F78-4E4B-AB34-D8A60B4EE174}" type="presParOf" srcId="{77B09B16-36DB-4D92-B8ED-FC606B5DA6C2}" destId="{D1B71BA8-6477-4D06-9328-4A9F70AA1A5A}" srcOrd="1" destOrd="0" presId="urn:microsoft.com/office/officeart/2005/8/layout/vList5"/>
    <dgm:cxn modelId="{29F9E566-BFBD-4748-86B9-0D8702406F60}" type="presParOf" srcId="{4E6A866B-68DC-451D-8034-D8658FC5F7C1}" destId="{A60EC358-9C6E-4892-834E-BFF39B84B38C}" srcOrd="3" destOrd="0" presId="urn:microsoft.com/office/officeart/2005/8/layout/vList5"/>
    <dgm:cxn modelId="{8FC387F3-C468-46A3-95AA-744E45EFF86B}" type="presParOf" srcId="{4E6A866B-68DC-451D-8034-D8658FC5F7C1}" destId="{4D103845-E2E9-4449-8879-B1DE33B7B775}" srcOrd="4" destOrd="0" presId="urn:microsoft.com/office/officeart/2005/8/layout/vList5"/>
    <dgm:cxn modelId="{F27B4DF3-1B45-400C-AA5C-BC426A69770C}" type="presParOf" srcId="{4D103845-E2E9-4449-8879-B1DE33B7B775}" destId="{63D5DF38-FE09-4DC3-BCF3-C111061B49C0}" srcOrd="0" destOrd="0" presId="urn:microsoft.com/office/officeart/2005/8/layout/vList5"/>
    <dgm:cxn modelId="{803280F0-3718-419F-AC47-2802D3EB9045}" type="presParOf" srcId="{4D103845-E2E9-4449-8879-B1DE33B7B775}" destId="{9B01BA64-A5F1-4AA1-93E4-AF88EBA97AAF}" srcOrd="1" destOrd="0" presId="urn:microsoft.com/office/officeart/2005/8/layout/vList5"/>
    <dgm:cxn modelId="{AF2056EA-8896-4535-AB95-E7F6406D2081}" type="presParOf" srcId="{4E6A866B-68DC-451D-8034-D8658FC5F7C1}" destId="{A45852BC-BF94-4200-B924-9A8AF34EB6C8}" srcOrd="5" destOrd="0" presId="urn:microsoft.com/office/officeart/2005/8/layout/vList5"/>
    <dgm:cxn modelId="{C1545126-E6CB-4A73-9B1E-9EA9BAE3B0F2}" type="presParOf" srcId="{4E6A866B-68DC-451D-8034-D8658FC5F7C1}" destId="{2327958B-B9DD-4096-B032-A41B3A732FE4}" srcOrd="6" destOrd="0" presId="urn:microsoft.com/office/officeart/2005/8/layout/vList5"/>
    <dgm:cxn modelId="{E1E949AA-13E7-4165-A3CF-D10901F59AB2}" type="presParOf" srcId="{2327958B-B9DD-4096-B032-A41B3A732FE4}" destId="{5DE236FD-4C16-4213-93A5-C4356DF48406}" srcOrd="0" destOrd="0" presId="urn:microsoft.com/office/officeart/2005/8/layout/vList5"/>
    <dgm:cxn modelId="{AA2C57A5-85C9-4566-A3C2-112B8F2A7C51}" type="presParOf" srcId="{2327958B-B9DD-4096-B032-A41B3A732FE4}" destId="{5844FFE2-412C-4741-BFB6-85C8300BCF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3BE02-2991-4668-AC0D-B9EBF10D97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8AD7D505-5D12-4E04-AD7A-351AA1A3FEC8}">
      <dgm:prSet phldrT="[Text]" custT="1"/>
      <dgm:spPr/>
      <dgm:t>
        <a:bodyPr/>
        <a:lstStyle/>
        <a:p>
          <a:r>
            <a:rPr lang="en-US" sz="2800" b="1" dirty="0"/>
            <a:t>Media Vehicle </a:t>
          </a:r>
          <a:endParaRPr lang="en-IN" sz="2800" dirty="0"/>
        </a:p>
      </dgm:t>
    </dgm:pt>
    <dgm:pt modelId="{389053C3-0C83-4468-85F4-AC289C23B1FC}" type="parTrans" cxnId="{7B0C6364-04E3-4D1C-8805-694909667F5B}">
      <dgm:prSet/>
      <dgm:spPr/>
      <dgm:t>
        <a:bodyPr/>
        <a:lstStyle/>
        <a:p>
          <a:endParaRPr lang="en-IN" sz="1600"/>
        </a:p>
      </dgm:t>
    </dgm:pt>
    <dgm:pt modelId="{B7F17BD6-5743-437A-A151-A74621DFCD71}" type="sibTrans" cxnId="{7B0C6364-04E3-4D1C-8805-694909667F5B}">
      <dgm:prSet/>
      <dgm:spPr/>
      <dgm:t>
        <a:bodyPr/>
        <a:lstStyle/>
        <a:p>
          <a:endParaRPr lang="en-IN" sz="1600"/>
        </a:p>
      </dgm:t>
    </dgm:pt>
    <dgm:pt modelId="{161E4E48-D921-4727-BF28-3D8E0BE9B7F0}">
      <dgm:prSet phldrT="[Text]" custT="1"/>
      <dgm:spPr/>
      <dgm:t>
        <a:bodyPr/>
        <a:lstStyle/>
        <a:p>
          <a:r>
            <a:rPr lang="en-US" sz="2400" dirty="0"/>
            <a:t>Specific carrier in a media category (TOI - Newspaper)</a:t>
          </a:r>
          <a:endParaRPr lang="en-IN" sz="2400" dirty="0"/>
        </a:p>
      </dgm:t>
    </dgm:pt>
    <dgm:pt modelId="{E710C2A0-6438-4D7C-83AD-424C93A85E6C}" type="parTrans" cxnId="{36A507A3-E475-4079-A1DE-9E993A9F3A7E}">
      <dgm:prSet/>
      <dgm:spPr/>
      <dgm:t>
        <a:bodyPr/>
        <a:lstStyle/>
        <a:p>
          <a:endParaRPr lang="en-IN" sz="1600"/>
        </a:p>
      </dgm:t>
    </dgm:pt>
    <dgm:pt modelId="{50638996-DD55-4F36-867F-B559B8DD4787}" type="sibTrans" cxnId="{36A507A3-E475-4079-A1DE-9E993A9F3A7E}">
      <dgm:prSet/>
      <dgm:spPr/>
      <dgm:t>
        <a:bodyPr/>
        <a:lstStyle/>
        <a:p>
          <a:endParaRPr lang="en-IN" sz="1600"/>
        </a:p>
      </dgm:t>
    </dgm:pt>
    <dgm:pt modelId="{226596B8-551C-4B72-98AA-36FEEEC3D4A6}">
      <dgm:prSet phldrT="[Text]" custT="1"/>
      <dgm:spPr/>
      <dgm:t>
        <a:bodyPr/>
        <a:lstStyle/>
        <a:p>
          <a:r>
            <a:rPr lang="en-US" sz="2800" b="1"/>
            <a:t>Media Mix </a:t>
          </a:r>
          <a:endParaRPr lang="en-IN" sz="2800" dirty="0"/>
        </a:p>
      </dgm:t>
    </dgm:pt>
    <dgm:pt modelId="{B1B764A6-07EE-48AD-A979-1AFD5A5D06F1}" type="parTrans" cxnId="{4EED6FFD-E8EB-4005-A54A-985FDB525E13}">
      <dgm:prSet/>
      <dgm:spPr/>
      <dgm:t>
        <a:bodyPr/>
        <a:lstStyle/>
        <a:p>
          <a:endParaRPr lang="en-IN" sz="1600"/>
        </a:p>
      </dgm:t>
    </dgm:pt>
    <dgm:pt modelId="{6DE11A94-DAA0-45A9-8086-4DC61C40EB74}" type="sibTrans" cxnId="{4EED6FFD-E8EB-4005-A54A-985FDB525E13}">
      <dgm:prSet/>
      <dgm:spPr/>
      <dgm:t>
        <a:bodyPr/>
        <a:lstStyle/>
        <a:p>
          <a:endParaRPr lang="en-IN" sz="1600"/>
        </a:p>
      </dgm:t>
    </dgm:pt>
    <dgm:pt modelId="{A843230B-3E41-40A8-83A0-0E0F0B909C92}">
      <dgm:prSet phldrT="[Text]" custT="1"/>
      <dgm:spPr/>
      <dgm:t>
        <a:bodyPr/>
        <a:lstStyle/>
        <a:p>
          <a:r>
            <a:rPr lang="en-US" sz="2400"/>
            <a:t>The actual document detailing media planning decisions.</a:t>
          </a:r>
          <a:endParaRPr lang="en-IN" sz="2400" dirty="0"/>
        </a:p>
      </dgm:t>
    </dgm:pt>
    <dgm:pt modelId="{D80D39D4-E70F-4506-A2CE-62D36D3082A3}" type="parTrans" cxnId="{12C3E8D7-12E8-4AAD-B48B-58BC08F47D70}">
      <dgm:prSet/>
      <dgm:spPr/>
      <dgm:t>
        <a:bodyPr/>
        <a:lstStyle/>
        <a:p>
          <a:endParaRPr lang="en-IN" sz="1600"/>
        </a:p>
      </dgm:t>
    </dgm:pt>
    <dgm:pt modelId="{2AC085BA-51F6-41EC-A32D-A5155DA04BC6}" type="sibTrans" cxnId="{12C3E8D7-12E8-4AAD-B48B-58BC08F47D70}">
      <dgm:prSet/>
      <dgm:spPr/>
      <dgm:t>
        <a:bodyPr/>
        <a:lstStyle/>
        <a:p>
          <a:endParaRPr lang="en-IN" sz="1600"/>
        </a:p>
      </dgm:t>
    </dgm:pt>
    <dgm:pt modelId="{A7FA9E20-3523-488B-9DF5-68F658E8A11A}">
      <dgm:prSet phldrT="[Text]" custT="1"/>
      <dgm:spPr/>
      <dgm:t>
        <a:bodyPr/>
        <a:lstStyle/>
        <a:p>
          <a:r>
            <a:rPr lang="en-US" sz="2400" dirty="0"/>
            <a:t>a particular option for placement within a media class</a:t>
          </a:r>
          <a:endParaRPr lang="en-IN" sz="2400" dirty="0"/>
        </a:p>
      </dgm:t>
    </dgm:pt>
    <dgm:pt modelId="{97201751-C021-4479-ACE6-0F04813525D2}" type="parTrans" cxnId="{77BC07E8-D609-4690-B57C-FCC3C857C4A8}">
      <dgm:prSet/>
      <dgm:spPr/>
      <dgm:t>
        <a:bodyPr/>
        <a:lstStyle/>
        <a:p>
          <a:endParaRPr lang="en-IN"/>
        </a:p>
      </dgm:t>
    </dgm:pt>
    <dgm:pt modelId="{F53EA131-8E61-42EC-B670-F30232BFD24E}" type="sibTrans" cxnId="{77BC07E8-D609-4690-B57C-FCC3C857C4A8}">
      <dgm:prSet/>
      <dgm:spPr/>
      <dgm:t>
        <a:bodyPr/>
        <a:lstStyle/>
        <a:p>
          <a:endParaRPr lang="en-IN"/>
        </a:p>
      </dgm:t>
    </dgm:pt>
    <dgm:pt modelId="{D2664C8C-242A-47E4-9CC6-283CFE6FF480}">
      <dgm:prSet phldrT="[Text]" custT="1"/>
      <dgm:spPr/>
      <dgm:t>
        <a:bodyPr/>
        <a:lstStyle/>
        <a:p>
          <a:r>
            <a:rPr lang="en-US" sz="2800" b="1" dirty="0"/>
            <a:t>Medium</a:t>
          </a:r>
          <a:endParaRPr lang="en-IN" sz="2800" dirty="0"/>
        </a:p>
      </dgm:t>
    </dgm:pt>
    <dgm:pt modelId="{58EBFA4F-1683-4405-9979-F4681FDDF08C}" type="parTrans" cxnId="{B561E986-6EBE-400E-8C97-D0863105B755}">
      <dgm:prSet/>
      <dgm:spPr/>
      <dgm:t>
        <a:bodyPr/>
        <a:lstStyle/>
        <a:p>
          <a:endParaRPr lang="en-IN"/>
        </a:p>
      </dgm:t>
    </dgm:pt>
    <dgm:pt modelId="{53F8D2E4-4C43-40F8-B547-4C99CF0E3762}" type="sibTrans" cxnId="{B561E986-6EBE-400E-8C97-D0863105B755}">
      <dgm:prSet/>
      <dgm:spPr/>
      <dgm:t>
        <a:bodyPr/>
        <a:lstStyle/>
        <a:p>
          <a:endParaRPr lang="en-IN"/>
        </a:p>
      </dgm:t>
    </dgm:pt>
    <dgm:pt modelId="{8A55576B-650A-4ACB-9C90-7F7B02F1097F}">
      <dgm:prSet phldrT="[Text]"/>
      <dgm:spPr/>
      <dgm:t>
        <a:bodyPr/>
        <a:lstStyle/>
        <a:p>
          <a:r>
            <a:rPr lang="en-US" dirty="0"/>
            <a:t>The general category of available delivery systems </a:t>
          </a:r>
          <a:endParaRPr lang="en-IN" dirty="0"/>
        </a:p>
      </dgm:t>
    </dgm:pt>
    <dgm:pt modelId="{1A140B86-EA40-4180-88D7-6A2B12A35F27}" type="parTrans" cxnId="{6BCE7114-22EA-42EF-B9B5-9A1C48255E12}">
      <dgm:prSet/>
      <dgm:spPr/>
      <dgm:t>
        <a:bodyPr/>
        <a:lstStyle/>
        <a:p>
          <a:endParaRPr lang="en-IN"/>
        </a:p>
      </dgm:t>
    </dgm:pt>
    <dgm:pt modelId="{F35905E9-66CD-4DCA-8B08-6E39B71C1683}" type="sibTrans" cxnId="{6BCE7114-22EA-42EF-B9B5-9A1C48255E12}">
      <dgm:prSet/>
      <dgm:spPr/>
      <dgm:t>
        <a:bodyPr/>
        <a:lstStyle/>
        <a:p>
          <a:endParaRPr lang="en-IN"/>
        </a:p>
      </dgm:t>
    </dgm:pt>
    <dgm:pt modelId="{B65827ED-472D-40D8-B33A-5B1C80B5322B}">
      <dgm:prSet phldrT="[Text]" custT="1"/>
      <dgm:spPr/>
      <dgm:t>
        <a:bodyPr/>
        <a:lstStyle/>
        <a:p>
          <a:r>
            <a:rPr lang="en-US" sz="2800" b="1" dirty="0"/>
            <a:t>Media Class</a:t>
          </a:r>
          <a:endParaRPr lang="en-IN" sz="2800" b="1" dirty="0"/>
        </a:p>
      </dgm:t>
    </dgm:pt>
    <dgm:pt modelId="{574D4486-07B2-46A1-AE80-2E56124D55D0}" type="parTrans" cxnId="{3B776465-3B0D-4739-B850-8A18C6AC56DA}">
      <dgm:prSet/>
      <dgm:spPr/>
      <dgm:t>
        <a:bodyPr/>
        <a:lstStyle/>
        <a:p>
          <a:endParaRPr lang="en-IN"/>
        </a:p>
      </dgm:t>
    </dgm:pt>
    <dgm:pt modelId="{64363D94-AC37-433B-8E32-E13707DB2AA4}" type="sibTrans" cxnId="{3B776465-3B0D-4739-B850-8A18C6AC56DA}">
      <dgm:prSet/>
      <dgm:spPr/>
      <dgm:t>
        <a:bodyPr/>
        <a:lstStyle/>
        <a:p>
          <a:endParaRPr lang="en-IN"/>
        </a:p>
      </dgm:t>
    </dgm:pt>
    <dgm:pt modelId="{2F29110C-3F3D-463A-829E-B8057EC4C4F2}">
      <dgm:prSet phldrT="[Text]"/>
      <dgm:spPr/>
      <dgm:t>
        <a:bodyPr/>
        <a:lstStyle/>
        <a:p>
          <a:r>
            <a:rPr lang="en-US" dirty="0"/>
            <a:t>Broad category of media (TV, Radio , Newspaper)</a:t>
          </a:r>
          <a:endParaRPr lang="en-IN" dirty="0"/>
        </a:p>
      </dgm:t>
    </dgm:pt>
    <dgm:pt modelId="{C6C5B252-8C58-4488-9885-C13D82A0914A}" type="parTrans" cxnId="{C046982D-DE58-4EF6-82A0-55539CB924DA}">
      <dgm:prSet/>
      <dgm:spPr/>
      <dgm:t>
        <a:bodyPr/>
        <a:lstStyle/>
        <a:p>
          <a:endParaRPr lang="en-IN"/>
        </a:p>
      </dgm:t>
    </dgm:pt>
    <dgm:pt modelId="{E589C55B-099D-49BC-8904-2186E4EB4F48}" type="sibTrans" cxnId="{C046982D-DE58-4EF6-82A0-55539CB924DA}">
      <dgm:prSet/>
      <dgm:spPr/>
      <dgm:t>
        <a:bodyPr/>
        <a:lstStyle/>
        <a:p>
          <a:endParaRPr lang="en-IN"/>
        </a:p>
      </dgm:t>
    </dgm:pt>
    <dgm:pt modelId="{4E6A866B-68DC-451D-8034-D8658FC5F7C1}" type="pres">
      <dgm:prSet presAssocID="{6A33BE02-2991-4668-AC0D-B9EBF10D974D}" presName="Name0" presStyleCnt="0">
        <dgm:presLayoutVars>
          <dgm:dir/>
          <dgm:animLvl val="lvl"/>
          <dgm:resizeHandles val="exact"/>
        </dgm:presLayoutVars>
      </dgm:prSet>
      <dgm:spPr/>
    </dgm:pt>
    <dgm:pt modelId="{EF263892-37AA-40D8-96A0-E487AEC43667}" type="pres">
      <dgm:prSet presAssocID="{D2664C8C-242A-47E4-9CC6-283CFE6FF480}" presName="linNode" presStyleCnt="0"/>
      <dgm:spPr/>
    </dgm:pt>
    <dgm:pt modelId="{DFB6F06B-6E69-48E1-B235-6DBBD68AB99A}" type="pres">
      <dgm:prSet presAssocID="{D2664C8C-242A-47E4-9CC6-283CFE6FF480}" presName="parentText" presStyleLbl="node1" presStyleIdx="0" presStyleCnt="4" custLinFactNeighborX="-26" custLinFactNeighborY="1276">
        <dgm:presLayoutVars>
          <dgm:chMax val="1"/>
          <dgm:bulletEnabled val="1"/>
        </dgm:presLayoutVars>
      </dgm:prSet>
      <dgm:spPr/>
    </dgm:pt>
    <dgm:pt modelId="{3A20AC19-D186-4916-B0B3-8DAE9001FED9}" type="pres">
      <dgm:prSet presAssocID="{D2664C8C-242A-47E4-9CC6-283CFE6FF480}" presName="descendantText" presStyleLbl="alignAccFollowNode1" presStyleIdx="0" presStyleCnt="4" custScaleX="130179">
        <dgm:presLayoutVars>
          <dgm:bulletEnabled val="1"/>
        </dgm:presLayoutVars>
      </dgm:prSet>
      <dgm:spPr/>
    </dgm:pt>
    <dgm:pt modelId="{536064D4-EAE6-4DFD-A484-AA22E08F9C7E}" type="pres">
      <dgm:prSet presAssocID="{53F8D2E4-4C43-40F8-B547-4C99CF0E3762}" presName="sp" presStyleCnt="0"/>
      <dgm:spPr/>
    </dgm:pt>
    <dgm:pt modelId="{3D9B817A-A1F4-4A12-8C31-C3DCD8678DD2}" type="pres">
      <dgm:prSet presAssocID="{B65827ED-472D-40D8-B33A-5B1C80B5322B}" presName="linNode" presStyleCnt="0"/>
      <dgm:spPr/>
    </dgm:pt>
    <dgm:pt modelId="{C07034C4-9A38-4640-9CDB-7B90F5270D27}" type="pres">
      <dgm:prSet presAssocID="{B65827ED-472D-40D8-B33A-5B1C80B5322B}" presName="parentText" presStyleLbl="node1" presStyleIdx="1" presStyleCnt="4">
        <dgm:presLayoutVars>
          <dgm:chMax val="1"/>
          <dgm:bulletEnabled val="1"/>
        </dgm:presLayoutVars>
      </dgm:prSet>
      <dgm:spPr/>
    </dgm:pt>
    <dgm:pt modelId="{B35D4F81-3827-4FD0-A2B6-D95C2D547F6B}" type="pres">
      <dgm:prSet presAssocID="{B65827ED-472D-40D8-B33A-5B1C80B5322B}" presName="descendantText" presStyleLbl="alignAccFollowNode1" presStyleIdx="1" presStyleCnt="4" custScaleX="130179">
        <dgm:presLayoutVars>
          <dgm:bulletEnabled val="1"/>
        </dgm:presLayoutVars>
      </dgm:prSet>
      <dgm:spPr/>
    </dgm:pt>
    <dgm:pt modelId="{2BADDB46-B8B9-4131-B36D-672A6B5F2F54}" type="pres">
      <dgm:prSet presAssocID="{64363D94-AC37-433B-8E32-E13707DB2AA4}" presName="sp" presStyleCnt="0"/>
      <dgm:spPr/>
    </dgm:pt>
    <dgm:pt modelId="{30EB0982-4E99-4602-9122-36EE1063CAA8}" type="pres">
      <dgm:prSet presAssocID="{8AD7D505-5D12-4E04-AD7A-351AA1A3FEC8}" presName="linNode" presStyleCnt="0"/>
      <dgm:spPr/>
    </dgm:pt>
    <dgm:pt modelId="{3373D4D5-3C19-432F-836D-206163520C30}" type="pres">
      <dgm:prSet presAssocID="{8AD7D505-5D12-4E04-AD7A-351AA1A3FEC8}" presName="parentText" presStyleLbl="node1" presStyleIdx="2" presStyleCnt="4" custLinFactNeighborX="259" custLinFactNeighborY="-2310">
        <dgm:presLayoutVars>
          <dgm:chMax val="1"/>
          <dgm:bulletEnabled val="1"/>
        </dgm:presLayoutVars>
      </dgm:prSet>
      <dgm:spPr/>
    </dgm:pt>
    <dgm:pt modelId="{337F1395-7B89-49C3-AC43-1E2EA2305E10}" type="pres">
      <dgm:prSet presAssocID="{8AD7D505-5D12-4E04-AD7A-351AA1A3FEC8}" presName="descendantText" presStyleLbl="alignAccFollowNode1" presStyleIdx="2" presStyleCnt="4" custScaleX="130179">
        <dgm:presLayoutVars>
          <dgm:bulletEnabled val="1"/>
        </dgm:presLayoutVars>
      </dgm:prSet>
      <dgm:spPr/>
    </dgm:pt>
    <dgm:pt modelId="{50EFAA85-167C-455B-BF78-9C63B82DC341}" type="pres">
      <dgm:prSet presAssocID="{B7F17BD6-5743-437A-A151-A74621DFCD71}" presName="sp" presStyleCnt="0"/>
      <dgm:spPr/>
    </dgm:pt>
    <dgm:pt modelId="{77B09B16-36DB-4D92-B8ED-FC606B5DA6C2}" type="pres">
      <dgm:prSet presAssocID="{226596B8-551C-4B72-98AA-36FEEEC3D4A6}" presName="linNode" presStyleCnt="0"/>
      <dgm:spPr/>
    </dgm:pt>
    <dgm:pt modelId="{D0BCC6B7-A257-4167-8FC0-EE918B86804C}" type="pres">
      <dgm:prSet presAssocID="{226596B8-551C-4B72-98AA-36FEEEC3D4A6}" presName="parentText" presStyleLbl="node1" presStyleIdx="3" presStyleCnt="4">
        <dgm:presLayoutVars>
          <dgm:chMax val="1"/>
          <dgm:bulletEnabled val="1"/>
        </dgm:presLayoutVars>
      </dgm:prSet>
      <dgm:spPr/>
    </dgm:pt>
    <dgm:pt modelId="{D1B71BA8-6477-4D06-9328-4A9F70AA1A5A}" type="pres">
      <dgm:prSet presAssocID="{226596B8-551C-4B72-98AA-36FEEEC3D4A6}" presName="descendantText" presStyleLbl="alignAccFollowNode1" presStyleIdx="3" presStyleCnt="4" custScaleX="130179">
        <dgm:presLayoutVars>
          <dgm:bulletEnabled val="1"/>
        </dgm:presLayoutVars>
      </dgm:prSet>
      <dgm:spPr/>
    </dgm:pt>
  </dgm:ptLst>
  <dgm:cxnLst>
    <dgm:cxn modelId="{753A8800-D7DF-46FC-8E70-1888FFCFABBD}" type="presOf" srcId="{161E4E48-D921-4727-BF28-3D8E0BE9B7F0}" destId="{337F1395-7B89-49C3-AC43-1E2EA2305E10}" srcOrd="0" destOrd="1" presId="urn:microsoft.com/office/officeart/2005/8/layout/vList5"/>
    <dgm:cxn modelId="{289C5403-C68B-433A-9452-21F2815497F8}" type="presOf" srcId="{2F29110C-3F3D-463A-829E-B8057EC4C4F2}" destId="{B35D4F81-3827-4FD0-A2B6-D95C2D547F6B}" srcOrd="0" destOrd="0" presId="urn:microsoft.com/office/officeart/2005/8/layout/vList5"/>
    <dgm:cxn modelId="{6BCE7114-22EA-42EF-B9B5-9A1C48255E12}" srcId="{D2664C8C-242A-47E4-9CC6-283CFE6FF480}" destId="{8A55576B-650A-4ACB-9C90-7F7B02F1097F}" srcOrd="0" destOrd="0" parTransId="{1A140B86-EA40-4180-88D7-6A2B12A35F27}" sibTransId="{F35905E9-66CD-4DCA-8B08-6E39B71C1683}"/>
    <dgm:cxn modelId="{9C9E3420-4D5D-4FC8-83C3-2003C5606E57}" type="presOf" srcId="{8A55576B-650A-4ACB-9C90-7F7B02F1097F}" destId="{3A20AC19-D186-4916-B0B3-8DAE9001FED9}" srcOrd="0" destOrd="0" presId="urn:microsoft.com/office/officeart/2005/8/layout/vList5"/>
    <dgm:cxn modelId="{C046982D-DE58-4EF6-82A0-55539CB924DA}" srcId="{B65827ED-472D-40D8-B33A-5B1C80B5322B}" destId="{2F29110C-3F3D-463A-829E-B8057EC4C4F2}" srcOrd="0" destOrd="0" parTransId="{C6C5B252-8C58-4488-9885-C13D82A0914A}" sibTransId="{E589C55B-099D-49BC-8904-2186E4EB4F48}"/>
    <dgm:cxn modelId="{5D20052F-4DE0-41B9-938B-F96EF0F0AE36}" type="presOf" srcId="{B65827ED-472D-40D8-B33A-5B1C80B5322B}" destId="{C07034C4-9A38-4640-9CDB-7B90F5270D27}" srcOrd="0" destOrd="0" presId="urn:microsoft.com/office/officeart/2005/8/layout/vList5"/>
    <dgm:cxn modelId="{753C525F-EA15-4C9C-8796-4667238FD373}" type="presOf" srcId="{A7FA9E20-3523-488B-9DF5-68F658E8A11A}" destId="{337F1395-7B89-49C3-AC43-1E2EA2305E10}" srcOrd="0" destOrd="0" presId="urn:microsoft.com/office/officeart/2005/8/layout/vList5"/>
    <dgm:cxn modelId="{7B0C6364-04E3-4D1C-8805-694909667F5B}" srcId="{6A33BE02-2991-4668-AC0D-B9EBF10D974D}" destId="{8AD7D505-5D12-4E04-AD7A-351AA1A3FEC8}" srcOrd="2" destOrd="0" parTransId="{389053C3-0C83-4468-85F4-AC289C23B1FC}" sibTransId="{B7F17BD6-5743-437A-A151-A74621DFCD71}"/>
    <dgm:cxn modelId="{3B776465-3B0D-4739-B850-8A18C6AC56DA}" srcId="{6A33BE02-2991-4668-AC0D-B9EBF10D974D}" destId="{B65827ED-472D-40D8-B33A-5B1C80B5322B}" srcOrd="1" destOrd="0" parTransId="{574D4486-07B2-46A1-AE80-2E56124D55D0}" sibTransId="{64363D94-AC37-433B-8E32-E13707DB2AA4}"/>
    <dgm:cxn modelId="{5E166370-C03F-4B06-BD26-9FCC98320CF6}" type="presOf" srcId="{8AD7D505-5D12-4E04-AD7A-351AA1A3FEC8}" destId="{3373D4D5-3C19-432F-836D-206163520C30}" srcOrd="0" destOrd="0" presId="urn:microsoft.com/office/officeart/2005/8/layout/vList5"/>
    <dgm:cxn modelId="{F145A359-B6D1-4F00-AE98-4D430F5A7644}" type="presOf" srcId="{A843230B-3E41-40A8-83A0-0E0F0B909C92}" destId="{D1B71BA8-6477-4D06-9328-4A9F70AA1A5A}" srcOrd="0" destOrd="0" presId="urn:microsoft.com/office/officeart/2005/8/layout/vList5"/>
    <dgm:cxn modelId="{91CA5E7C-4B5A-48A4-A887-F497158D5F21}" type="presOf" srcId="{D2664C8C-242A-47E4-9CC6-283CFE6FF480}" destId="{DFB6F06B-6E69-48E1-B235-6DBBD68AB99A}" srcOrd="0" destOrd="0" presId="urn:microsoft.com/office/officeart/2005/8/layout/vList5"/>
    <dgm:cxn modelId="{B561E986-6EBE-400E-8C97-D0863105B755}" srcId="{6A33BE02-2991-4668-AC0D-B9EBF10D974D}" destId="{D2664C8C-242A-47E4-9CC6-283CFE6FF480}" srcOrd="0" destOrd="0" parTransId="{58EBFA4F-1683-4405-9979-F4681FDDF08C}" sibTransId="{53F8D2E4-4C43-40F8-B547-4C99CF0E3762}"/>
    <dgm:cxn modelId="{36A507A3-E475-4079-A1DE-9E993A9F3A7E}" srcId="{8AD7D505-5D12-4E04-AD7A-351AA1A3FEC8}" destId="{161E4E48-D921-4727-BF28-3D8E0BE9B7F0}" srcOrd="1" destOrd="0" parTransId="{E710C2A0-6438-4D7C-83AD-424C93A85E6C}" sibTransId="{50638996-DD55-4F36-867F-B559B8DD4787}"/>
    <dgm:cxn modelId="{0C1279C4-E126-4B26-9D9C-8559D715EF96}" type="presOf" srcId="{226596B8-551C-4B72-98AA-36FEEEC3D4A6}" destId="{D0BCC6B7-A257-4167-8FC0-EE918B86804C}" srcOrd="0" destOrd="0" presId="urn:microsoft.com/office/officeart/2005/8/layout/vList5"/>
    <dgm:cxn modelId="{12C3E8D7-12E8-4AAD-B48B-58BC08F47D70}" srcId="{226596B8-551C-4B72-98AA-36FEEEC3D4A6}" destId="{A843230B-3E41-40A8-83A0-0E0F0B909C92}" srcOrd="0" destOrd="0" parTransId="{D80D39D4-E70F-4506-A2CE-62D36D3082A3}" sibTransId="{2AC085BA-51F6-41EC-A32D-A5155DA04BC6}"/>
    <dgm:cxn modelId="{1F4311DD-49D9-4E67-9E5E-64871683CB4A}" type="presOf" srcId="{6A33BE02-2991-4668-AC0D-B9EBF10D974D}" destId="{4E6A866B-68DC-451D-8034-D8658FC5F7C1}" srcOrd="0" destOrd="0" presId="urn:microsoft.com/office/officeart/2005/8/layout/vList5"/>
    <dgm:cxn modelId="{77BC07E8-D609-4690-B57C-FCC3C857C4A8}" srcId="{8AD7D505-5D12-4E04-AD7A-351AA1A3FEC8}" destId="{A7FA9E20-3523-488B-9DF5-68F658E8A11A}" srcOrd="0" destOrd="0" parTransId="{97201751-C021-4479-ACE6-0F04813525D2}" sibTransId="{F53EA131-8E61-42EC-B670-F30232BFD24E}"/>
    <dgm:cxn modelId="{4EED6FFD-E8EB-4005-A54A-985FDB525E13}" srcId="{6A33BE02-2991-4668-AC0D-B9EBF10D974D}" destId="{226596B8-551C-4B72-98AA-36FEEEC3D4A6}" srcOrd="3" destOrd="0" parTransId="{B1B764A6-07EE-48AD-A979-1AFD5A5D06F1}" sibTransId="{6DE11A94-DAA0-45A9-8086-4DC61C40EB74}"/>
    <dgm:cxn modelId="{0F8D65C1-BE54-4DE7-AF6C-D8365E6C0D8E}" type="presParOf" srcId="{4E6A866B-68DC-451D-8034-D8658FC5F7C1}" destId="{EF263892-37AA-40D8-96A0-E487AEC43667}" srcOrd="0" destOrd="0" presId="urn:microsoft.com/office/officeart/2005/8/layout/vList5"/>
    <dgm:cxn modelId="{3EE53C63-31D4-4810-9F50-9FC4C204DF70}" type="presParOf" srcId="{EF263892-37AA-40D8-96A0-E487AEC43667}" destId="{DFB6F06B-6E69-48E1-B235-6DBBD68AB99A}" srcOrd="0" destOrd="0" presId="urn:microsoft.com/office/officeart/2005/8/layout/vList5"/>
    <dgm:cxn modelId="{68A5591B-167C-47DA-B7F3-F0BE413583CA}" type="presParOf" srcId="{EF263892-37AA-40D8-96A0-E487AEC43667}" destId="{3A20AC19-D186-4916-B0B3-8DAE9001FED9}" srcOrd="1" destOrd="0" presId="urn:microsoft.com/office/officeart/2005/8/layout/vList5"/>
    <dgm:cxn modelId="{DEFF3FE3-546C-424E-A9F3-B0267E38E52E}" type="presParOf" srcId="{4E6A866B-68DC-451D-8034-D8658FC5F7C1}" destId="{536064D4-EAE6-4DFD-A484-AA22E08F9C7E}" srcOrd="1" destOrd="0" presId="urn:microsoft.com/office/officeart/2005/8/layout/vList5"/>
    <dgm:cxn modelId="{CE784C5C-73F2-4B80-8C29-6117A1CA2A77}" type="presParOf" srcId="{4E6A866B-68DC-451D-8034-D8658FC5F7C1}" destId="{3D9B817A-A1F4-4A12-8C31-C3DCD8678DD2}" srcOrd="2" destOrd="0" presId="urn:microsoft.com/office/officeart/2005/8/layout/vList5"/>
    <dgm:cxn modelId="{B87AA1D0-ED06-4D19-9650-E4316D6E2710}" type="presParOf" srcId="{3D9B817A-A1F4-4A12-8C31-C3DCD8678DD2}" destId="{C07034C4-9A38-4640-9CDB-7B90F5270D27}" srcOrd="0" destOrd="0" presId="urn:microsoft.com/office/officeart/2005/8/layout/vList5"/>
    <dgm:cxn modelId="{45507168-48A9-4612-B8E6-E7F46F169EEB}" type="presParOf" srcId="{3D9B817A-A1F4-4A12-8C31-C3DCD8678DD2}" destId="{B35D4F81-3827-4FD0-A2B6-D95C2D547F6B}" srcOrd="1" destOrd="0" presId="urn:microsoft.com/office/officeart/2005/8/layout/vList5"/>
    <dgm:cxn modelId="{5ADC1944-6175-4DFD-9363-AE9B3D3ACA11}" type="presParOf" srcId="{4E6A866B-68DC-451D-8034-D8658FC5F7C1}" destId="{2BADDB46-B8B9-4131-B36D-672A6B5F2F54}" srcOrd="3" destOrd="0" presId="urn:microsoft.com/office/officeart/2005/8/layout/vList5"/>
    <dgm:cxn modelId="{4A8B0A9D-D8EF-446C-A5CA-898B0AD463A5}" type="presParOf" srcId="{4E6A866B-68DC-451D-8034-D8658FC5F7C1}" destId="{30EB0982-4E99-4602-9122-36EE1063CAA8}" srcOrd="4" destOrd="0" presId="urn:microsoft.com/office/officeart/2005/8/layout/vList5"/>
    <dgm:cxn modelId="{74848575-B998-499A-8996-B08610676386}" type="presParOf" srcId="{30EB0982-4E99-4602-9122-36EE1063CAA8}" destId="{3373D4D5-3C19-432F-836D-206163520C30}" srcOrd="0" destOrd="0" presId="urn:microsoft.com/office/officeart/2005/8/layout/vList5"/>
    <dgm:cxn modelId="{50A55FCE-BA67-473F-B531-1BE27AAE0FB5}" type="presParOf" srcId="{30EB0982-4E99-4602-9122-36EE1063CAA8}" destId="{337F1395-7B89-49C3-AC43-1E2EA2305E10}" srcOrd="1" destOrd="0" presId="urn:microsoft.com/office/officeart/2005/8/layout/vList5"/>
    <dgm:cxn modelId="{556198E0-3493-4A96-84A9-A51C379BEF7C}" type="presParOf" srcId="{4E6A866B-68DC-451D-8034-D8658FC5F7C1}" destId="{50EFAA85-167C-455B-BF78-9C63B82DC341}" srcOrd="5" destOrd="0" presId="urn:microsoft.com/office/officeart/2005/8/layout/vList5"/>
    <dgm:cxn modelId="{DA805CC5-64F1-4265-B357-3EC24C4D7CA8}" type="presParOf" srcId="{4E6A866B-68DC-451D-8034-D8658FC5F7C1}" destId="{77B09B16-36DB-4D92-B8ED-FC606B5DA6C2}" srcOrd="6" destOrd="0" presId="urn:microsoft.com/office/officeart/2005/8/layout/vList5"/>
    <dgm:cxn modelId="{BFC8F887-066A-4756-80CB-BAAD1D1E8FAC}" type="presParOf" srcId="{77B09B16-36DB-4D92-B8ED-FC606B5DA6C2}" destId="{D0BCC6B7-A257-4167-8FC0-EE918B86804C}" srcOrd="0" destOrd="0" presId="urn:microsoft.com/office/officeart/2005/8/layout/vList5"/>
    <dgm:cxn modelId="{87E3FEFB-F543-403A-AD5A-BBCA3D599853}" type="presParOf" srcId="{77B09B16-36DB-4D92-B8ED-FC606B5DA6C2}" destId="{D1B71BA8-6477-4D06-9328-4A9F70AA1A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C9D5D-B2D8-4846-8822-1B762BDBB1B2}" type="doc">
      <dgm:prSet loTypeId="urn:diagrams.loki3.com/BracketList" loCatId="list" qsTypeId="urn:microsoft.com/office/officeart/2005/8/quickstyle/simple1" qsCatId="simple" csTypeId="urn:microsoft.com/office/officeart/2005/8/colors/accent1_2" csCatId="accent1" phldr="1"/>
      <dgm:spPr/>
      <dgm:t>
        <a:bodyPr/>
        <a:lstStyle/>
        <a:p>
          <a:endParaRPr lang="en-IN"/>
        </a:p>
      </dgm:t>
    </dgm:pt>
    <dgm:pt modelId="{244C061E-C66D-4DF7-A4CA-0A968F10FF12}">
      <dgm:prSet phldrT="[Text]" custT="1"/>
      <dgm:spPr/>
      <dgm:t>
        <a:bodyPr/>
        <a:lstStyle/>
        <a:p>
          <a:pPr algn="l"/>
          <a:r>
            <a:rPr lang="en-IN" sz="2800" b="1" dirty="0"/>
            <a:t>Reach</a:t>
          </a:r>
        </a:p>
      </dgm:t>
    </dgm:pt>
    <dgm:pt modelId="{65C0C777-70B2-4FCB-9F59-FD80E0B37663}" type="parTrans" cxnId="{604AA656-EF4F-46FB-93F6-BF9DA90116B2}">
      <dgm:prSet/>
      <dgm:spPr/>
      <dgm:t>
        <a:bodyPr/>
        <a:lstStyle/>
        <a:p>
          <a:endParaRPr lang="en-IN" sz="1600"/>
        </a:p>
      </dgm:t>
    </dgm:pt>
    <dgm:pt modelId="{7BE6728E-0F10-4B08-B49F-C0A37D23A25F}" type="sibTrans" cxnId="{604AA656-EF4F-46FB-93F6-BF9DA90116B2}">
      <dgm:prSet/>
      <dgm:spPr/>
      <dgm:t>
        <a:bodyPr/>
        <a:lstStyle/>
        <a:p>
          <a:endParaRPr lang="en-IN" sz="1600"/>
        </a:p>
      </dgm:t>
    </dgm:pt>
    <dgm:pt modelId="{0EDF2115-9B72-4290-A2A4-B01EFEF5603E}">
      <dgm:prSet phldrT="[Text]" custT="1"/>
      <dgm:spPr/>
      <dgm:t>
        <a:bodyPr/>
        <a:lstStyle/>
        <a:p>
          <a:r>
            <a:rPr lang="en-US" sz="2800" dirty="0"/>
            <a:t>Number of different audience members exposed at least once to a media vehicle in a given time period</a:t>
          </a:r>
          <a:endParaRPr lang="en-IN" sz="2800" dirty="0"/>
        </a:p>
      </dgm:t>
    </dgm:pt>
    <dgm:pt modelId="{DDE6D22E-CB36-4341-B3AC-CF156F8226B7}" type="parTrans" cxnId="{261DC549-EE8B-4EC9-9922-F5FBFC3A8170}">
      <dgm:prSet/>
      <dgm:spPr/>
      <dgm:t>
        <a:bodyPr/>
        <a:lstStyle/>
        <a:p>
          <a:endParaRPr lang="en-IN" sz="1600"/>
        </a:p>
      </dgm:t>
    </dgm:pt>
    <dgm:pt modelId="{A20A64A1-8A3C-48BC-ACDA-BEF7268F8312}" type="sibTrans" cxnId="{261DC549-EE8B-4EC9-9922-F5FBFC3A8170}">
      <dgm:prSet/>
      <dgm:spPr/>
      <dgm:t>
        <a:bodyPr/>
        <a:lstStyle/>
        <a:p>
          <a:endParaRPr lang="en-IN" sz="1600"/>
        </a:p>
      </dgm:t>
    </dgm:pt>
    <dgm:pt modelId="{9507893E-C0FF-4BB9-838E-A834DC85E504}">
      <dgm:prSet phldrT="[Text]" custT="1"/>
      <dgm:spPr/>
      <dgm:t>
        <a:bodyPr/>
        <a:lstStyle/>
        <a:p>
          <a:pPr algn="l"/>
          <a:r>
            <a:rPr lang="en-US" sz="2800" b="1" dirty="0"/>
            <a:t>Cost Per Thousand</a:t>
          </a:r>
          <a:endParaRPr lang="en-IN" sz="2800" dirty="0"/>
        </a:p>
      </dgm:t>
    </dgm:pt>
    <dgm:pt modelId="{EB57B3F1-EB41-4810-96C7-9369DAACC0BB}" type="parTrans" cxnId="{F6341B5B-C0AC-43DA-895C-11FE4891655D}">
      <dgm:prSet/>
      <dgm:spPr/>
      <dgm:t>
        <a:bodyPr/>
        <a:lstStyle/>
        <a:p>
          <a:endParaRPr lang="en-IN" sz="1600"/>
        </a:p>
      </dgm:t>
    </dgm:pt>
    <dgm:pt modelId="{C0513A2A-00AE-4733-8ADC-FC62740E5D3E}" type="sibTrans" cxnId="{F6341B5B-C0AC-43DA-895C-11FE4891655D}">
      <dgm:prSet/>
      <dgm:spPr/>
      <dgm:t>
        <a:bodyPr/>
        <a:lstStyle/>
        <a:p>
          <a:endParaRPr lang="en-IN" sz="1600"/>
        </a:p>
      </dgm:t>
    </dgm:pt>
    <dgm:pt modelId="{1942D4BC-CCB0-42C5-8585-5A47A692EA11}">
      <dgm:prSet phldrT="[Text]" custT="1"/>
      <dgm:spPr/>
      <dgm:t>
        <a:bodyPr/>
        <a:lstStyle/>
        <a:p>
          <a:pPr>
            <a:buFont typeface="+mj-lt"/>
            <a:buNone/>
          </a:pPr>
          <a:r>
            <a:rPr lang="en-US" sz="2800" dirty="0"/>
            <a:t>How much will it cost to reach a thousand prospective customers</a:t>
          </a:r>
          <a:endParaRPr lang="en-IN" sz="2800" dirty="0"/>
        </a:p>
      </dgm:t>
    </dgm:pt>
    <dgm:pt modelId="{ADBC7EC6-6648-4905-A6B3-58E8863F24D2}" type="parTrans" cxnId="{A3166372-EC85-48C9-A15F-CECB8645434F}">
      <dgm:prSet/>
      <dgm:spPr/>
      <dgm:t>
        <a:bodyPr/>
        <a:lstStyle/>
        <a:p>
          <a:endParaRPr lang="en-IN" sz="1600"/>
        </a:p>
      </dgm:t>
    </dgm:pt>
    <dgm:pt modelId="{1263A680-3E1C-4647-806E-03C2BFCFFF36}" type="sibTrans" cxnId="{A3166372-EC85-48C9-A15F-CECB8645434F}">
      <dgm:prSet/>
      <dgm:spPr/>
      <dgm:t>
        <a:bodyPr/>
        <a:lstStyle/>
        <a:p>
          <a:endParaRPr lang="en-IN" sz="1600"/>
        </a:p>
      </dgm:t>
    </dgm:pt>
    <dgm:pt modelId="{84A7ECD9-7A3F-46B1-8980-734A6155C7D4}">
      <dgm:prSet phldrT="[Text]" custT="1"/>
      <dgm:spPr/>
      <dgm:t>
        <a:bodyPr/>
        <a:lstStyle/>
        <a:p>
          <a:pPr algn="l"/>
          <a:r>
            <a:rPr lang="en-US" sz="2800" b="1" dirty="0"/>
            <a:t>Frequency</a:t>
          </a:r>
          <a:endParaRPr lang="en-IN" sz="2800" dirty="0"/>
        </a:p>
      </dgm:t>
    </dgm:pt>
    <dgm:pt modelId="{578BB86C-A9C9-4382-B156-C248491BB54F}" type="parTrans" cxnId="{4D4BABF2-3BDE-4A3A-A75F-32EB7FA7DAEF}">
      <dgm:prSet/>
      <dgm:spPr/>
      <dgm:t>
        <a:bodyPr/>
        <a:lstStyle/>
        <a:p>
          <a:endParaRPr lang="en-IN" sz="1600"/>
        </a:p>
      </dgm:t>
    </dgm:pt>
    <dgm:pt modelId="{40B59FD6-AEF9-4005-986F-EF6D23F240F0}" type="sibTrans" cxnId="{4D4BABF2-3BDE-4A3A-A75F-32EB7FA7DAEF}">
      <dgm:prSet/>
      <dgm:spPr/>
      <dgm:t>
        <a:bodyPr/>
        <a:lstStyle/>
        <a:p>
          <a:endParaRPr lang="en-IN" sz="1600"/>
        </a:p>
      </dgm:t>
    </dgm:pt>
    <dgm:pt modelId="{116BC370-2010-4DBC-8A14-52F44A61C9C5}">
      <dgm:prSet phldrT="[Text]" custT="1"/>
      <dgm:spPr/>
      <dgm:t>
        <a:bodyPr/>
        <a:lstStyle/>
        <a:p>
          <a:r>
            <a:rPr lang="en-US" sz="2800" dirty="0"/>
            <a:t>The number of times the receiver is exposed to the media vehicle in a specific time period</a:t>
          </a:r>
          <a:endParaRPr lang="en-IN" sz="2800" dirty="0"/>
        </a:p>
      </dgm:t>
    </dgm:pt>
    <dgm:pt modelId="{CB9ADDE8-0477-47E7-9513-00BB55670451}" type="parTrans" cxnId="{1A35867A-351D-4300-A3E5-74D25B7FE7A8}">
      <dgm:prSet/>
      <dgm:spPr/>
      <dgm:t>
        <a:bodyPr/>
        <a:lstStyle/>
        <a:p>
          <a:endParaRPr lang="en-IN" sz="1600"/>
        </a:p>
      </dgm:t>
    </dgm:pt>
    <dgm:pt modelId="{826D1AA9-D1D9-4BFD-AB49-0E4C74040AC7}" type="sibTrans" cxnId="{1A35867A-351D-4300-A3E5-74D25B7FE7A8}">
      <dgm:prSet/>
      <dgm:spPr/>
      <dgm:t>
        <a:bodyPr/>
        <a:lstStyle/>
        <a:p>
          <a:endParaRPr lang="en-IN" sz="1600"/>
        </a:p>
      </dgm:t>
    </dgm:pt>
    <dgm:pt modelId="{5080FE5E-3A85-4A65-9805-4FAAAF8EADCE}" type="pres">
      <dgm:prSet presAssocID="{638C9D5D-B2D8-4846-8822-1B762BDBB1B2}" presName="Name0" presStyleCnt="0">
        <dgm:presLayoutVars>
          <dgm:dir/>
          <dgm:animLvl val="lvl"/>
          <dgm:resizeHandles val="exact"/>
        </dgm:presLayoutVars>
      </dgm:prSet>
      <dgm:spPr/>
    </dgm:pt>
    <dgm:pt modelId="{5A581F61-228D-44A4-BE56-B7D4E9C13EFD}" type="pres">
      <dgm:prSet presAssocID="{244C061E-C66D-4DF7-A4CA-0A968F10FF12}" presName="linNode" presStyleCnt="0"/>
      <dgm:spPr/>
    </dgm:pt>
    <dgm:pt modelId="{2CE67865-833E-4DEE-9D60-6DF7B5DB6203}" type="pres">
      <dgm:prSet presAssocID="{244C061E-C66D-4DF7-A4CA-0A968F10FF12}" presName="parTx" presStyleLbl="revTx" presStyleIdx="0" presStyleCnt="3" custScaleX="75357">
        <dgm:presLayoutVars>
          <dgm:chMax val="1"/>
          <dgm:bulletEnabled val="1"/>
        </dgm:presLayoutVars>
      </dgm:prSet>
      <dgm:spPr/>
    </dgm:pt>
    <dgm:pt modelId="{35383CEE-FC4D-420E-9175-8591A17C0F48}" type="pres">
      <dgm:prSet presAssocID="{244C061E-C66D-4DF7-A4CA-0A968F10FF12}" presName="bracket" presStyleLbl="parChTrans1D1" presStyleIdx="0" presStyleCnt="3"/>
      <dgm:spPr/>
    </dgm:pt>
    <dgm:pt modelId="{ED307AA3-2643-4911-B520-4909350991FC}" type="pres">
      <dgm:prSet presAssocID="{244C061E-C66D-4DF7-A4CA-0A968F10FF12}" presName="spH" presStyleCnt="0"/>
      <dgm:spPr/>
    </dgm:pt>
    <dgm:pt modelId="{D0F3C5FA-ACF7-4226-9171-45FDC43CFFEB}" type="pres">
      <dgm:prSet presAssocID="{244C061E-C66D-4DF7-A4CA-0A968F10FF12}" presName="desTx" presStyleLbl="node1" presStyleIdx="0" presStyleCnt="3">
        <dgm:presLayoutVars>
          <dgm:bulletEnabled val="1"/>
        </dgm:presLayoutVars>
      </dgm:prSet>
      <dgm:spPr/>
    </dgm:pt>
    <dgm:pt modelId="{1DDFA568-CCD2-4AD4-9448-1FDB9879BA8F}" type="pres">
      <dgm:prSet presAssocID="{7BE6728E-0F10-4B08-B49F-C0A37D23A25F}" presName="spV" presStyleCnt="0"/>
      <dgm:spPr/>
    </dgm:pt>
    <dgm:pt modelId="{E8C6855C-F288-461D-8958-F658370A5C1C}" type="pres">
      <dgm:prSet presAssocID="{9507893E-C0FF-4BB9-838E-A834DC85E504}" presName="linNode" presStyleCnt="0"/>
      <dgm:spPr/>
    </dgm:pt>
    <dgm:pt modelId="{0E28155B-C4AB-4B8B-A929-FB47B0CCD826}" type="pres">
      <dgm:prSet presAssocID="{9507893E-C0FF-4BB9-838E-A834DC85E504}" presName="parTx" presStyleLbl="revTx" presStyleIdx="1" presStyleCnt="3" custScaleX="75357">
        <dgm:presLayoutVars>
          <dgm:chMax val="1"/>
          <dgm:bulletEnabled val="1"/>
        </dgm:presLayoutVars>
      </dgm:prSet>
      <dgm:spPr/>
    </dgm:pt>
    <dgm:pt modelId="{3FA8ED3B-2E1E-4B07-96C8-E37C3625A7C7}" type="pres">
      <dgm:prSet presAssocID="{9507893E-C0FF-4BB9-838E-A834DC85E504}" presName="bracket" presStyleLbl="parChTrans1D1" presStyleIdx="1" presStyleCnt="3"/>
      <dgm:spPr/>
    </dgm:pt>
    <dgm:pt modelId="{396EC209-8F44-4C03-9130-0B796E6FA4C0}" type="pres">
      <dgm:prSet presAssocID="{9507893E-C0FF-4BB9-838E-A834DC85E504}" presName="spH" presStyleCnt="0"/>
      <dgm:spPr/>
    </dgm:pt>
    <dgm:pt modelId="{33B4377D-75E3-4BF5-86E8-6777B33E70C2}" type="pres">
      <dgm:prSet presAssocID="{9507893E-C0FF-4BB9-838E-A834DC85E504}" presName="desTx" presStyleLbl="node1" presStyleIdx="1" presStyleCnt="3">
        <dgm:presLayoutVars>
          <dgm:bulletEnabled val="1"/>
        </dgm:presLayoutVars>
      </dgm:prSet>
      <dgm:spPr/>
    </dgm:pt>
    <dgm:pt modelId="{044B257B-0705-4E3A-AD20-D224A10F7617}" type="pres">
      <dgm:prSet presAssocID="{C0513A2A-00AE-4733-8ADC-FC62740E5D3E}" presName="spV" presStyleCnt="0"/>
      <dgm:spPr/>
    </dgm:pt>
    <dgm:pt modelId="{4D095B86-0A9A-4629-B69B-6FB5EB654B5F}" type="pres">
      <dgm:prSet presAssocID="{84A7ECD9-7A3F-46B1-8980-734A6155C7D4}" presName="linNode" presStyleCnt="0"/>
      <dgm:spPr/>
    </dgm:pt>
    <dgm:pt modelId="{A4A6BAB7-7578-4539-94B3-7F023710AA7E}" type="pres">
      <dgm:prSet presAssocID="{84A7ECD9-7A3F-46B1-8980-734A6155C7D4}" presName="parTx" presStyleLbl="revTx" presStyleIdx="2" presStyleCnt="3" custScaleX="75357">
        <dgm:presLayoutVars>
          <dgm:chMax val="1"/>
          <dgm:bulletEnabled val="1"/>
        </dgm:presLayoutVars>
      </dgm:prSet>
      <dgm:spPr/>
    </dgm:pt>
    <dgm:pt modelId="{BE438BC6-4748-4FD5-9F54-C677D0838794}" type="pres">
      <dgm:prSet presAssocID="{84A7ECD9-7A3F-46B1-8980-734A6155C7D4}" presName="bracket" presStyleLbl="parChTrans1D1" presStyleIdx="2" presStyleCnt="3"/>
      <dgm:spPr/>
    </dgm:pt>
    <dgm:pt modelId="{083E95A5-28C6-4C2C-923F-FD3B026A33D6}" type="pres">
      <dgm:prSet presAssocID="{84A7ECD9-7A3F-46B1-8980-734A6155C7D4}" presName="spH" presStyleCnt="0"/>
      <dgm:spPr/>
    </dgm:pt>
    <dgm:pt modelId="{5406E704-3103-4A5F-A9C1-2D86F5EF1106}" type="pres">
      <dgm:prSet presAssocID="{84A7ECD9-7A3F-46B1-8980-734A6155C7D4}" presName="desTx" presStyleLbl="node1" presStyleIdx="2" presStyleCnt="3">
        <dgm:presLayoutVars>
          <dgm:bulletEnabled val="1"/>
        </dgm:presLayoutVars>
      </dgm:prSet>
      <dgm:spPr/>
    </dgm:pt>
  </dgm:ptLst>
  <dgm:cxnLst>
    <dgm:cxn modelId="{4D53381E-CB3A-4CB0-998D-6736EED63450}" type="presOf" srcId="{116BC370-2010-4DBC-8A14-52F44A61C9C5}" destId="{5406E704-3103-4A5F-A9C1-2D86F5EF1106}" srcOrd="0" destOrd="0" presId="urn:diagrams.loki3.com/BracketList"/>
    <dgm:cxn modelId="{1BF7CC21-BD0F-47D6-A7D2-4DFAB030CD68}" type="presOf" srcId="{638C9D5D-B2D8-4846-8822-1B762BDBB1B2}" destId="{5080FE5E-3A85-4A65-9805-4FAAAF8EADCE}" srcOrd="0" destOrd="0" presId="urn:diagrams.loki3.com/BracketList"/>
    <dgm:cxn modelId="{F6341B5B-C0AC-43DA-895C-11FE4891655D}" srcId="{638C9D5D-B2D8-4846-8822-1B762BDBB1B2}" destId="{9507893E-C0FF-4BB9-838E-A834DC85E504}" srcOrd="1" destOrd="0" parTransId="{EB57B3F1-EB41-4810-96C7-9369DAACC0BB}" sibTransId="{C0513A2A-00AE-4733-8ADC-FC62740E5D3E}"/>
    <dgm:cxn modelId="{261DC549-EE8B-4EC9-9922-F5FBFC3A8170}" srcId="{244C061E-C66D-4DF7-A4CA-0A968F10FF12}" destId="{0EDF2115-9B72-4290-A2A4-B01EFEF5603E}" srcOrd="0" destOrd="0" parTransId="{DDE6D22E-CB36-4341-B3AC-CF156F8226B7}" sibTransId="{A20A64A1-8A3C-48BC-ACDA-BEF7268F8312}"/>
    <dgm:cxn modelId="{4032134F-8966-4744-B460-C3094C7C6E5C}" type="presOf" srcId="{1942D4BC-CCB0-42C5-8585-5A47A692EA11}" destId="{33B4377D-75E3-4BF5-86E8-6777B33E70C2}" srcOrd="0" destOrd="0" presId="urn:diagrams.loki3.com/BracketList"/>
    <dgm:cxn modelId="{E168D370-B25A-45F5-B60F-6A7A83F08AFB}" type="presOf" srcId="{244C061E-C66D-4DF7-A4CA-0A968F10FF12}" destId="{2CE67865-833E-4DEE-9D60-6DF7B5DB6203}" srcOrd="0" destOrd="0" presId="urn:diagrams.loki3.com/BracketList"/>
    <dgm:cxn modelId="{A3166372-EC85-48C9-A15F-CECB8645434F}" srcId="{9507893E-C0FF-4BB9-838E-A834DC85E504}" destId="{1942D4BC-CCB0-42C5-8585-5A47A692EA11}" srcOrd="0" destOrd="0" parTransId="{ADBC7EC6-6648-4905-A6B3-58E8863F24D2}" sibTransId="{1263A680-3E1C-4647-806E-03C2BFCFFF36}"/>
    <dgm:cxn modelId="{604AA656-EF4F-46FB-93F6-BF9DA90116B2}" srcId="{638C9D5D-B2D8-4846-8822-1B762BDBB1B2}" destId="{244C061E-C66D-4DF7-A4CA-0A968F10FF12}" srcOrd="0" destOrd="0" parTransId="{65C0C777-70B2-4FCB-9F59-FD80E0B37663}" sibTransId="{7BE6728E-0F10-4B08-B49F-C0A37D23A25F}"/>
    <dgm:cxn modelId="{1A35867A-351D-4300-A3E5-74D25B7FE7A8}" srcId="{84A7ECD9-7A3F-46B1-8980-734A6155C7D4}" destId="{116BC370-2010-4DBC-8A14-52F44A61C9C5}" srcOrd="0" destOrd="0" parTransId="{CB9ADDE8-0477-47E7-9513-00BB55670451}" sibTransId="{826D1AA9-D1D9-4BFD-AB49-0E4C74040AC7}"/>
    <dgm:cxn modelId="{784421D3-1E0C-4EAE-9E0F-64E79F7D905D}" type="presOf" srcId="{0EDF2115-9B72-4290-A2A4-B01EFEF5603E}" destId="{D0F3C5FA-ACF7-4226-9171-45FDC43CFFEB}" srcOrd="0" destOrd="0" presId="urn:diagrams.loki3.com/BracketList"/>
    <dgm:cxn modelId="{D73749D4-C817-437A-9BD3-D6D359B45380}" type="presOf" srcId="{84A7ECD9-7A3F-46B1-8980-734A6155C7D4}" destId="{A4A6BAB7-7578-4539-94B3-7F023710AA7E}" srcOrd="0" destOrd="0" presId="urn:diagrams.loki3.com/BracketList"/>
    <dgm:cxn modelId="{4D4BABF2-3BDE-4A3A-A75F-32EB7FA7DAEF}" srcId="{638C9D5D-B2D8-4846-8822-1B762BDBB1B2}" destId="{84A7ECD9-7A3F-46B1-8980-734A6155C7D4}" srcOrd="2" destOrd="0" parTransId="{578BB86C-A9C9-4382-B156-C248491BB54F}" sibTransId="{40B59FD6-AEF9-4005-986F-EF6D23F240F0}"/>
    <dgm:cxn modelId="{86FB0DF8-B5C6-42D7-BD3C-7548F14B2003}" type="presOf" srcId="{9507893E-C0FF-4BB9-838E-A834DC85E504}" destId="{0E28155B-C4AB-4B8B-A929-FB47B0CCD826}" srcOrd="0" destOrd="0" presId="urn:diagrams.loki3.com/BracketList"/>
    <dgm:cxn modelId="{08F934BE-C455-412F-9909-864BDA97C3E2}" type="presParOf" srcId="{5080FE5E-3A85-4A65-9805-4FAAAF8EADCE}" destId="{5A581F61-228D-44A4-BE56-B7D4E9C13EFD}" srcOrd="0" destOrd="0" presId="urn:diagrams.loki3.com/BracketList"/>
    <dgm:cxn modelId="{D4EEFFD7-96CA-4B65-A155-C0F8EB8EBB67}" type="presParOf" srcId="{5A581F61-228D-44A4-BE56-B7D4E9C13EFD}" destId="{2CE67865-833E-4DEE-9D60-6DF7B5DB6203}" srcOrd="0" destOrd="0" presId="urn:diagrams.loki3.com/BracketList"/>
    <dgm:cxn modelId="{01C5BB43-C9AB-4297-8138-0C7A69FF600D}" type="presParOf" srcId="{5A581F61-228D-44A4-BE56-B7D4E9C13EFD}" destId="{35383CEE-FC4D-420E-9175-8591A17C0F48}" srcOrd="1" destOrd="0" presId="urn:diagrams.loki3.com/BracketList"/>
    <dgm:cxn modelId="{54DCB30C-E50B-4E2B-87CC-46B00FB88578}" type="presParOf" srcId="{5A581F61-228D-44A4-BE56-B7D4E9C13EFD}" destId="{ED307AA3-2643-4911-B520-4909350991FC}" srcOrd="2" destOrd="0" presId="urn:diagrams.loki3.com/BracketList"/>
    <dgm:cxn modelId="{09A5BA03-7940-4C87-846B-354B9639AC1F}" type="presParOf" srcId="{5A581F61-228D-44A4-BE56-B7D4E9C13EFD}" destId="{D0F3C5FA-ACF7-4226-9171-45FDC43CFFEB}" srcOrd="3" destOrd="0" presId="urn:diagrams.loki3.com/BracketList"/>
    <dgm:cxn modelId="{15C4FF50-E24B-4F93-BB27-FBEC29E1D86F}" type="presParOf" srcId="{5080FE5E-3A85-4A65-9805-4FAAAF8EADCE}" destId="{1DDFA568-CCD2-4AD4-9448-1FDB9879BA8F}" srcOrd="1" destOrd="0" presId="urn:diagrams.loki3.com/BracketList"/>
    <dgm:cxn modelId="{1B6671F6-C5A8-46D8-AE8D-A8210293D0D8}" type="presParOf" srcId="{5080FE5E-3A85-4A65-9805-4FAAAF8EADCE}" destId="{E8C6855C-F288-461D-8958-F658370A5C1C}" srcOrd="2" destOrd="0" presId="urn:diagrams.loki3.com/BracketList"/>
    <dgm:cxn modelId="{CB385B08-7A74-43A5-ACBD-E2C36D22A4B6}" type="presParOf" srcId="{E8C6855C-F288-461D-8958-F658370A5C1C}" destId="{0E28155B-C4AB-4B8B-A929-FB47B0CCD826}" srcOrd="0" destOrd="0" presId="urn:diagrams.loki3.com/BracketList"/>
    <dgm:cxn modelId="{C7AB9856-09BB-4778-A364-1ADB67825E45}" type="presParOf" srcId="{E8C6855C-F288-461D-8958-F658370A5C1C}" destId="{3FA8ED3B-2E1E-4B07-96C8-E37C3625A7C7}" srcOrd="1" destOrd="0" presId="urn:diagrams.loki3.com/BracketList"/>
    <dgm:cxn modelId="{C117F544-FA48-40A2-9A37-637927AF46F6}" type="presParOf" srcId="{E8C6855C-F288-461D-8958-F658370A5C1C}" destId="{396EC209-8F44-4C03-9130-0B796E6FA4C0}" srcOrd="2" destOrd="0" presId="urn:diagrams.loki3.com/BracketList"/>
    <dgm:cxn modelId="{02F8E146-F3B0-4225-9C9E-4990220A7555}" type="presParOf" srcId="{E8C6855C-F288-461D-8958-F658370A5C1C}" destId="{33B4377D-75E3-4BF5-86E8-6777B33E70C2}" srcOrd="3" destOrd="0" presId="urn:diagrams.loki3.com/BracketList"/>
    <dgm:cxn modelId="{D7898283-6DBF-47CE-9CCB-1924DD90B2B4}" type="presParOf" srcId="{5080FE5E-3A85-4A65-9805-4FAAAF8EADCE}" destId="{044B257B-0705-4E3A-AD20-D224A10F7617}" srcOrd="3" destOrd="0" presId="urn:diagrams.loki3.com/BracketList"/>
    <dgm:cxn modelId="{E8C74A5B-1DA5-49C0-A689-BFDBF1294A56}" type="presParOf" srcId="{5080FE5E-3A85-4A65-9805-4FAAAF8EADCE}" destId="{4D095B86-0A9A-4629-B69B-6FB5EB654B5F}" srcOrd="4" destOrd="0" presId="urn:diagrams.loki3.com/BracketList"/>
    <dgm:cxn modelId="{D059EB75-263D-48F6-A57A-F0B975E8C533}" type="presParOf" srcId="{4D095B86-0A9A-4629-B69B-6FB5EB654B5F}" destId="{A4A6BAB7-7578-4539-94B3-7F023710AA7E}" srcOrd="0" destOrd="0" presId="urn:diagrams.loki3.com/BracketList"/>
    <dgm:cxn modelId="{17D56DE7-9A72-42AF-B3F0-ABF5C62DEBA9}" type="presParOf" srcId="{4D095B86-0A9A-4629-B69B-6FB5EB654B5F}" destId="{BE438BC6-4748-4FD5-9F54-C677D0838794}" srcOrd="1" destOrd="0" presId="urn:diagrams.loki3.com/BracketList"/>
    <dgm:cxn modelId="{E739DF77-178D-4B3B-805C-196D571C1153}" type="presParOf" srcId="{4D095B86-0A9A-4629-B69B-6FB5EB654B5F}" destId="{083E95A5-28C6-4C2C-923F-FD3B026A33D6}" srcOrd="2" destOrd="0" presId="urn:diagrams.loki3.com/BracketList"/>
    <dgm:cxn modelId="{498BD31D-3CF7-4C1B-9701-354819C5B226}" type="presParOf" srcId="{4D095B86-0A9A-4629-B69B-6FB5EB654B5F}" destId="{5406E704-3103-4A5F-A9C1-2D86F5EF110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E8D30-33F8-4A7F-A9BC-08D01AC6E9E6}" type="doc">
      <dgm:prSet loTypeId="urn:microsoft.com/office/officeart/2005/8/layout/process1" loCatId="process" qsTypeId="urn:microsoft.com/office/officeart/2005/8/quickstyle/simple1" qsCatId="simple" csTypeId="urn:microsoft.com/office/officeart/2005/8/colors/accent1_2" csCatId="accent1" phldr="1"/>
      <dgm:spPr/>
    </dgm:pt>
    <dgm:pt modelId="{B1476919-B573-480F-B2CB-0A0A2627253D}">
      <dgm:prSet phldrT="[Text]"/>
      <dgm:spPr/>
      <dgm:t>
        <a:bodyPr/>
        <a:lstStyle/>
        <a:p>
          <a:r>
            <a:rPr lang="en-IN" dirty="0"/>
            <a:t>Market Analysis</a:t>
          </a:r>
        </a:p>
      </dgm:t>
    </dgm:pt>
    <dgm:pt modelId="{E771778B-6D2B-44C1-9ABE-B0D25932883F}" type="parTrans" cxnId="{1DDA1244-CE41-427C-ABC8-1A2A205C99B8}">
      <dgm:prSet/>
      <dgm:spPr/>
      <dgm:t>
        <a:bodyPr/>
        <a:lstStyle/>
        <a:p>
          <a:endParaRPr lang="en-IN"/>
        </a:p>
      </dgm:t>
    </dgm:pt>
    <dgm:pt modelId="{68ACC4A9-4EB9-4875-B388-246588448E60}" type="sibTrans" cxnId="{1DDA1244-CE41-427C-ABC8-1A2A205C99B8}">
      <dgm:prSet/>
      <dgm:spPr/>
      <dgm:t>
        <a:bodyPr/>
        <a:lstStyle/>
        <a:p>
          <a:endParaRPr lang="en-IN"/>
        </a:p>
      </dgm:t>
    </dgm:pt>
    <dgm:pt modelId="{CDF62880-A218-4E11-A029-08BCCF693302}">
      <dgm:prSet phldrT="[Text]"/>
      <dgm:spPr/>
      <dgm:t>
        <a:bodyPr/>
        <a:lstStyle/>
        <a:p>
          <a:r>
            <a:rPr lang="en-IN" dirty="0"/>
            <a:t>Establishment of Media Objectives</a:t>
          </a:r>
        </a:p>
      </dgm:t>
    </dgm:pt>
    <dgm:pt modelId="{18B64D26-4CC0-43D9-9D53-EBC1AA3E75DB}" type="parTrans" cxnId="{DE109282-450E-4DE2-AC31-31DAD34EC040}">
      <dgm:prSet/>
      <dgm:spPr/>
      <dgm:t>
        <a:bodyPr/>
        <a:lstStyle/>
        <a:p>
          <a:endParaRPr lang="en-IN"/>
        </a:p>
      </dgm:t>
    </dgm:pt>
    <dgm:pt modelId="{70BDC192-4943-44E7-87EC-53B65000B08F}" type="sibTrans" cxnId="{DE109282-450E-4DE2-AC31-31DAD34EC040}">
      <dgm:prSet/>
      <dgm:spPr/>
      <dgm:t>
        <a:bodyPr/>
        <a:lstStyle/>
        <a:p>
          <a:endParaRPr lang="en-IN"/>
        </a:p>
      </dgm:t>
    </dgm:pt>
    <dgm:pt modelId="{ED2C991A-DEDB-4DDD-9C01-AC2956D6477F}">
      <dgm:prSet phldrT="[Text]"/>
      <dgm:spPr/>
      <dgm:t>
        <a:bodyPr/>
        <a:lstStyle/>
        <a:p>
          <a:r>
            <a:rPr lang="en-IN" dirty="0"/>
            <a:t>Media Strategy development and implementation </a:t>
          </a:r>
        </a:p>
      </dgm:t>
    </dgm:pt>
    <dgm:pt modelId="{8A80C65A-C504-44BA-99CB-E94AB3ADFB53}" type="parTrans" cxnId="{B87EA94D-C6F5-4851-AB56-0025FB43C751}">
      <dgm:prSet/>
      <dgm:spPr/>
      <dgm:t>
        <a:bodyPr/>
        <a:lstStyle/>
        <a:p>
          <a:endParaRPr lang="en-IN"/>
        </a:p>
      </dgm:t>
    </dgm:pt>
    <dgm:pt modelId="{D098C340-765C-48C3-9959-08D90F535607}" type="sibTrans" cxnId="{B87EA94D-C6F5-4851-AB56-0025FB43C751}">
      <dgm:prSet/>
      <dgm:spPr/>
      <dgm:t>
        <a:bodyPr/>
        <a:lstStyle/>
        <a:p>
          <a:endParaRPr lang="en-IN"/>
        </a:p>
      </dgm:t>
    </dgm:pt>
    <dgm:pt modelId="{B46CC62A-7F90-4347-B1C9-E0DF4BD055C1}">
      <dgm:prSet/>
      <dgm:spPr/>
      <dgm:t>
        <a:bodyPr/>
        <a:lstStyle/>
        <a:p>
          <a:r>
            <a:rPr lang="en-IN" dirty="0"/>
            <a:t>Evaluation and follow-up </a:t>
          </a:r>
        </a:p>
      </dgm:t>
    </dgm:pt>
    <dgm:pt modelId="{1B2F902E-52A0-45A6-B327-C71C1A5A085A}" type="parTrans" cxnId="{5470A477-5176-4923-A853-BBC3D7BB5B37}">
      <dgm:prSet/>
      <dgm:spPr/>
      <dgm:t>
        <a:bodyPr/>
        <a:lstStyle/>
        <a:p>
          <a:endParaRPr lang="en-IN"/>
        </a:p>
      </dgm:t>
    </dgm:pt>
    <dgm:pt modelId="{456626F0-2A5A-4C60-B0E4-28DC78C78013}" type="sibTrans" cxnId="{5470A477-5176-4923-A853-BBC3D7BB5B37}">
      <dgm:prSet/>
      <dgm:spPr/>
      <dgm:t>
        <a:bodyPr/>
        <a:lstStyle/>
        <a:p>
          <a:endParaRPr lang="en-IN"/>
        </a:p>
      </dgm:t>
    </dgm:pt>
    <dgm:pt modelId="{846A83E8-D1D0-44F1-B402-8F69BAFFA331}" type="pres">
      <dgm:prSet presAssocID="{2A6E8D30-33F8-4A7F-A9BC-08D01AC6E9E6}" presName="Name0" presStyleCnt="0">
        <dgm:presLayoutVars>
          <dgm:dir/>
          <dgm:resizeHandles val="exact"/>
        </dgm:presLayoutVars>
      </dgm:prSet>
      <dgm:spPr/>
    </dgm:pt>
    <dgm:pt modelId="{EF07D807-382C-4800-B75F-E577AA5EFCFE}" type="pres">
      <dgm:prSet presAssocID="{B1476919-B573-480F-B2CB-0A0A2627253D}" presName="node" presStyleLbl="node1" presStyleIdx="0" presStyleCnt="4">
        <dgm:presLayoutVars>
          <dgm:bulletEnabled val="1"/>
        </dgm:presLayoutVars>
      </dgm:prSet>
      <dgm:spPr/>
    </dgm:pt>
    <dgm:pt modelId="{398387D9-D907-4F00-A0AD-C4E179B64EBB}" type="pres">
      <dgm:prSet presAssocID="{68ACC4A9-4EB9-4875-B388-246588448E60}" presName="sibTrans" presStyleLbl="sibTrans2D1" presStyleIdx="0" presStyleCnt="3"/>
      <dgm:spPr/>
    </dgm:pt>
    <dgm:pt modelId="{3684A479-BB9D-47AB-83F2-EFE23998B4E3}" type="pres">
      <dgm:prSet presAssocID="{68ACC4A9-4EB9-4875-B388-246588448E60}" presName="connectorText" presStyleLbl="sibTrans2D1" presStyleIdx="0" presStyleCnt="3"/>
      <dgm:spPr/>
    </dgm:pt>
    <dgm:pt modelId="{185D0CFE-B778-4496-9145-C2E4111AA78D}" type="pres">
      <dgm:prSet presAssocID="{CDF62880-A218-4E11-A029-08BCCF693302}" presName="node" presStyleLbl="node1" presStyleIdx="1" presStyleCnt="4">
        <dgm:presLayoutVars>
          <dgm:bulletEnabled val="1"/>
        </dgm:presLayoutVars>
      </dgm:prSet>
      <dgm:spPr/>
    </dgm:pt>
    <dgm:pt modelId="{98728539-2F88-4902-93B9-6A4696362AC1}" type="pres">
      <dgm:prSet presAssocID="{70BDC192-4943-44E7-87EC-53B65000B08F}" presName="sibTrans" presStyleLbl="sibTrans2D1" presStyleIdx="1" presStyleCnt="3"/>
      <dgm:spPr/>
    </dgm:pt>
    <dgm:pt modelId="{F92CDAAE-F0D1-477D-BDAE-C17FADAAB274}" type="pres">
      <dgm:prSet presAssocID="{70BDC192-4943-44E7-87EC-53B65000B08F}" presName="connectorText" presStyleLbl="sibTrans2D1" presStyleIdx="1" presStyleCnt="3"/>
      <dgm:spPr/>
    </dgm:pt>
    <dgm:pt modelId="{BE6299C7-05D2-45AC-AE08-0A7CE49A22A3}" type="pres">
      <dgm:prSet presAssocID="{ED2C991A-DEDB-4DDD-9C01-AC2956D6477F}" presName="node" presStyleLbl="node1" presStyleIdx="2" presStyleCnt="4">
        <dgm:presLayoutVars>
          <dgm:bulletEnabled val="1"/>
        </dgm:presLayoutVars>
      </dgm:prSet>
      <dgm:spPr/>
    </dgm:pt>
    <dgm:pt modelId="{942C2826-9EEC-4E8E-9A18-3866504286E6}" type="pres">
      <dgm:prSet presAssocID="{D098C340-765C-48C3-9959-08D90F535607}" presName="sibTrans" presStyleLbl="sibTrans2D1" presStyleIdx="2" presStyleCnt="3"/>
      <dgm:spPr/>
    </dgm:pt>
    <dgm:pt modelId="{FC490892-AE78-4A6E-863E-D80BC0E67249}" type="pres">
      <dgm:prSet presAssocID="{D098C340-765C-48C3-9959-08D90F535607}" presName="connectorText" presStyleLbl="sibTrans2D1" presStyleIdx="2" presStyleCnt="3"/>
      <dgm:spPr/>
    </dgm:pt>
    <dgm:pt modelId="{52651A97-B617-4361-95D6-ED3E27C3BBD7}" type="pres">
      <dgm:prSet presAssocID="{B46CC62A-7F90-4347-B1C9-E0DF4BD055C1}" presName="node" presStyleLbl="node1" presStyleIdx="3" presStyleCnt="4">
        <dgm:presLayoutVars>
          <dgm:bulletEnabled val="1"/>
        </dgm:presLayoutVars>
      </dgm:prSet>
      <dgm:spPr/>
    </dgm:pt>
  </dgm:ptLst>
  <dgm:cxnLst>
    <dgm:cxn modelId="{77F83409-886A-411C-A011-5ED01E0D41FD}" type="presOf" srcId="{68ACC4A9-4EB9-4875-B388-246588448E60}" destId="{398387D9-D907-4F00-A0AD-C4E179B64EBB}" srcOrd="0" destOrd="0" presId="urn:microsoft.com/office/officeart/2005/8/layout/process1"/>
    <dgm:cxn modelId="{8E824F0C-6386-46E6-884E-9EE37AD27440}" type="presOf" srcId="{70BDC192-4943-44E7-87EC-53B65000B08F}" destId="{F92CDAAE-F0D1-477D-BDAE-C17FADAAB274}" srcOrd="1" destOrd="0" presId="urn:microsoft.com/office/officeart/2005/8/layout/process1"/>
    <dgm:cxn modelId="{33231D1A-65C0-4DDC-A87A-418286020F8F}" type="presOf" srcId="{D098C340-765C-48C3-9959-08D90F535607}" destId="{942C2826-9EEC-4E8E-9A18-3866504286E6}" srcOrd="0" destOrd="0" presId="urn:microsoft.com/office/officeart/2005/8/layout/process1"/>
    <dgm:cxn modelId="{08A9BD43-A1B5-4531-9033-288E0F04F3DA}" type="presOf" srcId="{68ACC4A9-4EB9-4875-B388-246588448E60}" destId="{3684A479-BB9D-47AB-83F2-EFE23998B4E3}" srcOrd="1" destOrd="0" presId="urn:microsoft.com/office/officeart/2005/8/layout/process1"/>
    <dgm:cxn modelId="{1DDA1244-CE41-427C-ABC8-1A2A205C99B8}" srcId="{2A6E8D30-33F8-4A7F-A9BC-08D01AC6E9E6}" destId="{B1476919-B573-480F-B2CB-0A0A2627253D}" srcOrd="0" destOrd="0" parTransId="{E771778B-6D2B-44C1-9ABE-B0D25932883F}" sibTransId="{68ACC4A9-4EB9-4875-B388-246588448E60}"/>
    <dgm:cxn modelId="{B87EA94D-C6F5-4851-AB56-0025FB43C751}" srcId="{2A6E8D30-33F8-4A7F-A9BC-08D01AC6E9E6}" destId="{ED2C991A-DEDB-4DDD-9C01-AC2956D6477F}" srcOrd="2" destOrd="0" parTransId="{8A80C65A-C504-44BA-99CB-E94AB3ADFB53}" sibTransId="{D098C340-765C-48C3-9959-08D90F535607}"/>
    <dgm:cxn modelId="{3DDA6C51-2821-46B6-AAE0-2407DCFC748A}" type="presOf" srcId="{2A6E8D30-33F8-4A7F-A9BC-08D01AC6E9E6}" destId="{846A83E8-D1D0-44F1-B402-8F69BAFFA331}" srcOrd="0" destOrd="0" presId="urn:microsoft.com/office/officeart/2005/8/layout/process1"/>
    <dgm:cxn modelId="{8D256174-9C8E-4CF8-BAE4-F430EE136795}" type="presOf" srcId="{70BDC192-4943-44E7-87EC-53B65000B08F}" destId="{98728539-2F88-4902-93B9-6A4696362AC1}" srcOrd="0" destOrd="0" presId="urn:microsoft.com/office/officeart/2005/8/layout/process1"/>
    <dgm:cxn modelId="{5470A477-5176-4923-A853-BBC3D7BB5B37}" srcId="{2A6E8D30-33F8-4A7F-A9BC-08D01AC6E9E6}" destId="{B46CC62A-7F90-4347-B1C9-E0DF4BD055C1}" srcOrd="3" destOrd="0" parTransId="{1B2F902E-52A0-45A6-B327-C71C1A5A085A}" sibTransId="{456626F0-2A5A-4C60-B0E4-28DC78C78013}"/>
    <dgm:cxn modelId="{DE109282-450E-4DE2-AC31-31DAD34EC040}" srcId="{2A6E8D30-33F8-4A7F-A9BC-08D01AC6E9E6}" destId="{CDF62880-A218-4E11-A029-08BCCF693302}" srcOrd="1" destOrd="0" parTransId="{18B64D26-4CC0-43D9-9D53-EBC1AA3E75DB}" sibTransId="{70BDC192-4943-44E7-87EC-53B65000B08F}"/>
    <dgm:cxn modelId="{48BEFEA5-DA5F-4B2E-9C6A-5886297CFFAC}" type="presOf" srcId="{D098C340-765C-48C3-9959-08D90F535607}" destId="{FC490892-AE78-4A6E-863E-D80BC0E67249}" srcOrd="1" destOrd="0" presId="urn:microsoft.com/office/officeart/2005/8/layout/process1"/>
    <dgm:cxn modelId="{333693C1-A88F-48DC-8C9E-70C9D136EAD3}" type="presOf" srcId="{B1476919-B573-480F-B2CB-0A0A2627253D}" destId="{EF07D807-382C-4800-B75F-E577AA5EFCFE}" srcOrd="0" destOrd="0" presId="urn:microsoft.com/office/officeart/2005/8/layout/process1"/>
    <dgm:cxn modelId="{15B339C6-67F7-498E-8255-6E32AA16CC5E}" type="presOf" srcId="{ED2C991A-DEDB-4DDD-9C01-AC2956D6477F}" destId="{BE6299C7-05D2-45AC-AE08-0A7CE49A22A3}" srcOrd="0" destOrd="0" presId="urn:microsoft.com/office/officeart/2005/8/layout/process1"/>
    <dgm:cxn modelId="{376164CC-B1DF-4505-9371-7880BDD28CFE}" type="presOf" srcId="{CDF62880-A218-4E11-A029-08BCCF693302}" destId="{185D0CFE-B778-4496-9145-C2E4111AA78D}" srcOrd="0" destOrd="0" presId="urn:microsoft.com/office/officeart/2005/8/layout/process1"/>
    <dgm:cxn modelId="{1697C0F8-A186-47C1-9E73-798612F66E3B}" type="presOf" srcId="{B46CC62A-7F90-4347-B1C9-E0DF4BD055C1}" destId="{52651A97-B617-4361-95D6-ED3E27C3BBD7}" srcOrd="0" destOrd="0" presId="urn:microsoft.com/office/officeart/2005/8/layout/process1"/>
    <dgm:cxn modelId="{89D13EA7-80F5-4297-9356-18802229FD68}" type="presParOf" srcId="{846A83E8-D1D0-44F1-B402-8F69BAFFA331}" destId="{EF07D807-382C-4800-B75F-E577AA5EFCFE}" srcOrd="0" destOrd="0" presId="urn:microsoft.com/office/officeart/2005/8/layout/process1"/>
    <dgm:cxn modelId="{93D26223-EE38-457B-800E-FA5458DF49D6}" type="presParOf" srcId="{846A83E8-D1D0-44F1-B402-8F69BAFFA331}" destId="{398387D9-D907-4F00-A0AD-C4E179B64EBB}" srcOrd="1" destOrd="0" presId="urn:microsoft.com/office/officeart/2005/8/layout/process1"/>
    <dgm:cxn modelId="{D629A4DE-2672-49CC-8E7C-05E59BE0A598}" type="presParOf" srcId="{398387D9-D907-4F00-A0AD-C4E179B64EBB}" destId="{3684A479-BB9D-47AB-83F2-EFE23998B4E3}" srcOrd="0" destOrd="0" presId="urn:microsoft.com/office/officeart/2005/8/layout/process1"/>
    <dgm:cxn modelId="{09ADB548-06C7-4833-B6B4-E1982A7554CA}" type="presParOf" srcId="{846A83E8-D1D0-44F1-B402-8F69BAFFA331}" destId="{185D0CFE-B778-4496-9145-C2E4111AA78D}" srcOrd="2" destOrd="0" presId="urn:microsoft.com/office/officeart/2005/8/layout/process1"/>
    <dgm:cxn modelId="{4D3CA11B-B2C9-478E-87A3-8BF3C0C62156}" type="presParOf" srcId="{846A83E8-D1D0-44F1-B402-8F69BAFFA331}" destId="{98728539-2F88-4902-93B9-6A4696362AC1}" srcOrd="3" destOrd="0" presId="urn:microsoft.com/office/officeart/2005/8/layout/process1"/>
    <dgm:cxn modelId="{F098F593-C480-45C0-8B16-60676D3A4C93}" type="presParOf" srcId="{98728539-2F88-4902-93B9-6A4696362AC1}" destId="{F92CDAAE-F0D1-477D-BDAE-C17FADAAB274}" srcOrd="0" destOrd="0" presId="urn:microsoft.com/office/officeart/2005/8/layout/process1"/>
    <dgm:cxn modelId="{7CC3A43A-052E-46DF-80C5-F83FDE74EDC5}" type="presParOf" srcId="{846A83E8-D1D0-44F1-B402-8F69BAFFA331}" destId="{BE6299C7-05D2-45AC-AE08-0A7CE49A22A3}" srcOrd="4" destOrd="0" presId="urn:microsoft.com/office/officeart/2005/8/layout/process1"/>
    <dgm:cxn modelId="{1EF19C43-DC63-472B-8516-C2F0C09D4C8D}" type="presParOf" srcId="{846A83E8-D1D0-44F1-B402-8F69BAFFA331}" destId="{942C2826-9EEC-4E8E-9A18-3866504286E6}" srcOrd="5" destOrd="0" presId="urn:microsoft.com/office/officeart/2005/8/layout/process1"/>
    <dgm:cxn modelId="{E9B47D58-4CC4-42B8-8653-E1874A10F75A}" type="presParOf" srcId="{942C2826-9EEC-4E8E-9A18-3866504286E6}" destId="{FC490892-AE78-4A6E-863E-D80BC0E67249}" srcOrd="0" destOrd="0" presId="urn:microsoft.com/office/officeart/2005/8/layout/process1"/>
    <dgm:cxn modelId="{5EF10A44-1163-4BE5-BDED-71FBF8EF37EE}" type="presParOf" srcId="{846A83E8-D1D0-44F1-B402-8F69BAFFA331}" destId="{52651A97-B617-4361-95D6-ED3E27C3BBD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4422C-FE5F-4CC1-A1B5-3540FFE980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F0BD80-6318-4314-BC37-B48552842ABC}">
      <dgm:prSet/>
      <dgm:spPr/>
      <dgm:t>
        <a:bodyPr/>
        <a:lstStyle/>
        <a:p>
          <a:r>
            <a:rPr lang="en-US"/>
            <a:t>Broadcast Media Buyers</a:t>
          </a:r>
        </a:p>
      </dgm:t>
    </dgm:pt>
    <dgm:pt modelId="{1BEB56E3-48E1-4BF8-8D25-187930EA7CE3}" type="parTrans" cxnId="{EA794625-5FA7-4EFE-AEF2-ACCDC60830AE}">
      <dgm:prSet/>
      <dgm:spPr/>
      <dgm:t>
        <a:bodyPr/>
        <a:lstStyle/>
        <a:p>
          <a:endParaRPr lang="en-US"/>
        </a:p>
      </dgm:t>
    </dgm:pt>
    <dgm:pt modelId="{710BFE8A-36B2-4A55-B8C6-435A77BF699A}" type="sibTrans" cxnId="{EA794625-5FA7-4EFE-AEF2-ACCDC60830AE}">
      <dgm:prSet/>
      <dgm:spPr/>
      <dgm:t>
        <a:bodyPr/>
        <a:lstStyle/>
        <a:p>
          <a:endParaRPr lang="en-US"/>
        </a:p>
      </dgm:t>
    </dgm:pt>
    <dgm:pt modelId="{4615C5A4-9BC7-4DBE-82B9-25957BAD9844}">
      <dgm:prSet/>
      <dgm:spPr/>
      <dgm:t>
        <a:bodyPr/>
        <a:lstStyle/>
        <a:p>
          <a:r>
            <a:rPr lang="en-US"/>
            <a:t>Print Media Buyers </a:t>
          </a:r>
        </a:p>
      </dgm:t>
    </dgm:pt>
    <dgm:pt modelId="{F541B84D-E9E2-4A9B-94A3-9E10C2D3F15E}" type="parTrans" cxnId="{C75FF656-3FC6-4617-91E0-C25CEF8D5A2D}">
      <dgm:prSet/>
      <dgm:spPr/>
      <dgm:t>
        <a:bodyPr/>
        <a:lstStyle/>
        <a:p>
          <a:endParaRPr lang="en-US"/>
        </a:p>
      </dgm:t>
    </dgm:pt>
    <dgm:pt modelId="{DA517EFF-A23F-4F4A-BC29-E7865423A797}" type="sibTrans" cxnId="{C75FF656-3FC6-4617-91E0-C25CEF8D5A2D}">
      <dgm:prSet/>
      <dgm:spPr/>
      <dgm:t>
        <a:bodyPr/>
        <a:lstStyle/>
        <a:p>
          <a:endParaRPr lang="en-US"/>
        </a:p>
      </dgm:t>
    </dgm:pt>
    <dgm:pt modelId="{C28E087E-C19B-455C-A2F7-1486BFFCF4C8}">
      <dgm:prSet/>
      <dgm:spPr/>
      <dgm:t>
        <a:bodyPr/>
        <a:lstStyle/>
        <a:p>
          <a:r>
            <a:rPr lang="en-US"/>
            <a:t>Digital Media Buyers </a:t>
          </a:r>
        </a:p>
      </dgm:t>
    </dgm:pt>
    <dgm:pt modelId="{C0CD6418-52E4-43F5-B58D-1FF9EE42728D}" type="parTrans" cxnId="{1CB389F4-73BF-4217-92B9-2FFD80690415}">
      <dgm:prSet/>
      <dgm:spPr/>
      <dgm:t>
        <a:bodyPr/>
        <a:lstStyle/>
        <a:p>
          <a:endParaRPr lang="en-US"/>
        </a:p>
      </dgm:t>
    </dgm:pt>
    <dgm:pt modelId="{F5341D58-C967-4C6B-BF5E-1C3D6D232229}" type="sibTrans" cxnId="{1CB389F4-73BF-4217-92B9-2FFD80690415}">
      <dgm:prSet/>
      <dgm:spPr/>
      <dgm:t>
        <a:bodyPr/>
        <a:lstStyle/>
        <a:p>
          <a:endParaRPr lang="en-US"/>
        </a:p>
      </dgm:t>
    </dgm:pt>
    <dgm:pt modelId="{457949C8-2BF6-48BA-BFC2-BF3A801B55F0}">
      <dgm:prSet/>
      <dgm:spPr/>
      <dgm:t>
        <a:bodyPr/>
        <a:lstStyle/>
        <a:p>
          <a:r>
            <a:rPr lang="en-US"/>
            <a:t>Outdoor Media Buyers</a:t>
          </a:r>
        </a:p>
      </dgm:t>
    </dgm:pt>
    <dgm:pt modelId="{5FC0CC27-E7D8-40DD-AE3F-A090FC019346}" type="parTrans" cxnId="{F5EF8AC1-13BA-4E18-9560-68D4B76AAB22}">
      <dgm:prSet/>
      <dgm:spPr/>
      <dgm:t>
        <a:bodyPr/>
        <a:lstStyle/>
        <a:p>
          <a:endParaRPr lang="en-US"/>
        </a:p>
      </dgm:t>
    </dgm:pt>
    <dgm:pt modelId="{7FA02EE2-7950-4AF8-9B3A-003837B2D579}" type="sibTrans" cxnId="{F5EF8AC1-13BA-4E18-9560-68D4B76AAB22}">
      <dgm:prSet/>
      <dgm:spPr/>
      <dgm:t>
        <a:bodyPr/>
        <a:lstStyle/>
        <a:p>
          <a:endParaRPr lang="en-US"/>
        </a:p>
      </dgm:t>
    </dgm:pt>
    <dgm:pt modelId="{CF833775-F150-4871-A762-1CC23F5FD095}" type="pres">
      <dgm:prSet presAssocID="{C744422C-FE5F-4CC1-A1B5-3540FFE980DE}" presName="root" presStyleCnt="0">
        <dgm:presLayoutVars>
          <dgm:dir/>
          <dgm:resizeHandles val="exact"/>
        </dgm:presLayoutVars>
      </dgm:prSet>
      <dgm:spPr/>
    </dgm:pt>
    <dgm:pt modelId="{F697B8C9-CB3C-49CC-AB6C-4DA267D02847}" type="pres">
      <dgm:prSet presAssocID="{83F0BD80-6318-4314-BC37-B48552842ABC}" presName="compNode" presStyleCnt="0"/>
      <dgm:spPr/>
    </dgm:pt>
    <dgm:pt modelId="{E6430AC3-7F03-40E9-8316-FCF260A370BF}" type="pres">
      <dgm:prSet presAssocID="{83F0BD80-6318-4314-BC37-B48552842ABC}" presName="bgRect" presStyleLbl="bgShp" presStyleIdx="0" presStyleCnt="4"/>
      <dgm:spPr/>
    </dgm:pt>
    <dgm:pt modelId="{3F1C601F-C0D0-48B7-BA1A-7F2025C8A19E}" type="pres">
      <dgm:prSet presAssocID="{83F0BD80-6318-4314-BC37-B48552842A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CCDB01E3-71DF-4549-816E-ABFF1DF8ED02}" type="pres">
      <dgm:prSet presAssocID="{83F0BD80-6318-4314-BC37-B48552842ABC}" presName="spaceRect" presStyleCnt="0"/>
      <dgm:spPr/>
    </dgm:pt>
    <dgm:pt modelId="{C7A58827-1586-4987-BA92-3F531DE86328}" type="pres">
      <dgm:prSet presAssocID="{83F0BD80-6318-4314-BC37-B48552842ABC}" presName="parTx" presStyleLbl="revTx" presStyleIdx="0" presStyleCnt="4">
        <dgm:presLayoutVars>
          <dgm:chMax val="0"/>
          <dgm:chPref val="0"/>
        </dgm:presLayoutVars>
      </dgm:prSet>
      <dgm:spPr/>
    </dgm:pt>
    <dgm:pt modelId="{296E804E-7877-438C-8A7D-CECAA5BF1089}" type="pres">
      <dgm:prSet presAssocID="{710BFE8A-36B2-4A55-B8C6-435A77BF699A}" presName="sibTrans" presStyleCnt="0"/>
      <dgm:spPr/>
    </dgm:pt>
    <dgm:pt modelId="{047EB56C-DF0A-42B8-BCDD-680BDD71023F}" type="pres">
      <dgm:prSet presAssocID="{4615C5A4-9BC7-4DBE-82B9-25957BAD9844}" presName="compNode" presStyleCnt="0"/>
      <dgm:spPr/>
    </dgm:pt>
    <dgm:pt modelId="{BD8435F1-283F-4E79-A7B5-C78039A02A9D}" type="pres">
      <dgm:prSet presAssocID="{4615C5A4-9BC7-4DBE-82B9-25957BAD9844}" presName="bgRect" presStyleLbl="bgShp" presStyleIdx="1" presStyleCnt="4"/>
      <dgm:spPr/>
    </dgm:pt>
    <dgm:pt modelId="{688EA9FD-DA6D-4345-986E-40BD8891B0FF}" type="pres">
      <dgm:prSet presAssocID="{4615C5A4-9BC7-4DBE-82B9-25957BAD98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0501371A-C4BA-46DC-8B8A-4F45BC8D2263}" type="pres">
      <dgm:prSet presAssocID="{4615C5A4-9BC7-4DBE-82B9-25957BAD9844}" presName="spaceRect" presStyleCnt="0"/>
      <dgm:spPr/>
    </dgm:pt>
    <dgm:pt modelId="{4CF135F1-BA32-44F2-8E22-F6D931928421}" type="pres">
      <dgm:prSet presAssocID="{4615C5A4-9BC7-4DBE-82B9-25957BAD9844}" presName="parTx" presStyleLbl="revTx" presStyleIdx="1" presStyleCnt="4">
        <dgm:presLayoutVars>
          <dgm:chMax val="0"/>
          <dgm:chPref val="0"/>
        </dgm:presLayoutVars>
      </dgm:prSet>
      <dgm:spPr/>
    </dgm:pt>
    <dgm:pt modelId="{192662AD-B50F-4200-A7F3-051CFB311224}" type="pres">
      <dgm:prSet presAssocID="{DA517EFF-A23F-4F4A-BC29-E7865423A797}" presName="sibTrans" presStyleCnt="0"/>
      <dgm:spPr/>
    </dgm:pt>
    <dgm:pt modelId="{340F19AA-7799-4030-9C88-B6B01FD7254C}" type="pres">
      <dgm:prSet presAssocID="{C28E087E-C19B-455C-A2F7-1486BFFCF4C8}" presName="compNode" presStyleCnt="0"/>
      <dgm:spPr/>
    </dgm:pt>
    <dgm:pt modelId="{FBCC3AA1-F3B1-4BF8-83CD-60E334054127}" type="pres">
      <dgm:prSet presAssocID="{C28E087E-C19B-455C-A2F7-1486BFFCF4C8}" presName="bgRect" presStyleLbl="bgShp" presStyleIdx="2" presStyleCnt="4"/>
      <dgm:spPr/>
    </dgm:pt>
    <dgm:pt modelId="{BD8538C0-084C-47A9-8EBB-B2D895A23E5E}" type="pres">
      <dgm:prSet presAssocID="{C28E087E-C19B-455C-A2F7-1486BFFCF4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37298C51-3DF0-4F5C-8B06-7D494C2B2D92}" type="pres">
      <dgm:prSet presAssocID="{C28E087E-C19B-455C-A2F7-1486BFFCF4C8}" presName="spaceRect" presStyleCnt="0"/>
      <dgm:spPr/>
    </dgm:pt>
    <dgm:pt modelId="{F4B7DAB0-B591-4C0A-89B5-3B28A6C014D1}" type="pres">
      <dgm:prSet presAssocID="{C28E087E-C19B-455C-A2F7-1486BFFCF4C8}" presName="parTx" presStyleLbl="revTx" presStyleIdx="2" presStyleCnt="4">
        <dgm:presLayoutVars>
          <dgm:chMax val="0"/>
          <dgm:chPref val="0"/>
        </dgm:presLayoutVars>
      </dgm:prSet>
      <dgm:spPr/>
    </dgm:pt>
    <dgm:pt modelId="{32ACD0F6-EEC6-4944-942D-599F17FFD74E}" type="pres">
      <dgm:prSet presAssocID="{F5341D58-C967-4C6B-BF5E-1C3D6D232229}" presName="sibTrans" presStyleCnt="0"/>
      <dgm:spPr/>
    </dgm:pt>
    <dgm:pt modelId="{85AF7588-0B7B-4826-8313-17A07CF6C99B}" type="pres">
      <dgm:prSet presAssocID="{457949C8-2BF6-48BA-BFC2-BF3A801B55F0}" presName="compNode" presStyleCnt="0"/>
      <dgm:spPr/>
    </dgm:pt>
    <dgm:pt modelId="{59D5677E-A48B-4EE2-AC09-60BD3B2088BB}" type="pres">
      <dgm:prSet presAssocID="{457949C8-2BF6-48BA-BFC2-BF3A801B55F0}" presName="bgRect" presStyleLbl="bgShp" presStyleIdx="3" presStyleCnt="4"/>
      <dgm:spPr/>
    </dgm:pt>
    <dgm:pt modelId="{EEC572FA-DDBF-42C0-A1FC-9F6F5267F066}" type="pres">
      <dgm:prSet presAssocID="{457949C8-2BF6-48BA-BFC2-BF3A801B55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570D8F87-5629-4ED6-B1D1-91A06A4A53DA}" type="pres">
      <dgm:prSet presAssocID="{457949C8-2BF6-48BA-BFC2-BF3A801B55F0}" presName="spaceRect" presStyleCnt="0"/>
      <dgm:spPr/>
    </dgm:pt>
    <dgm:pt modelId="{10E12FF5-B538-4790-B38A-0BEE9F6C0C9F}" type="pres">
      <dgm:prSet presAssocID="{457949C8-2BF6-48BA-BFC2-BF3A801B55F0}" presName="parTx" presStyleLbl="revTx" presStyleIdx="3" presStyleCnt="4">
        <dgm:presLayoutVars>
          <dgm:chMax val="0"/>
          <dgm:chPref val="0"/>
        </dgm:presLayoutVars>
      </dgm:prSet>
      <dgm:spPr/>
    </dgm:pt>
  </dgm:ptLst>
  <dgm:cxnLst>
    <dgm:cxn modelId="{EA794625-5FA7-4EFE-AEF2-ACCDC60830AE}" srcId="{C744422C-FE5F-4CC1-A1B5-3540FFE980DE}" destId="{83F0BD80-6318-4314-BC37-B48552842ABC}" srcOrd="0" destOrd="0" parTransId="{1BEB56E3-48E1-4BF8-8D25-187930EA7CE3}" sibTransId="{710BFE8A-36B2-4A55-B8C6-435A77BF699A}"/>
    <dgm:cxn modelId="{A188F12F-F5AD-478A-B2FB-E66E4F0A3680}" type="presOf" srcId="{457949C8-2BF6-48BA-BFC2-BF3A801B55F0}" destId="{10E12FF5-B538-4790-B38A-0BEE9F6C0C9F}" srcOrd="0" destOrd="0" presId="urn:microsoft.com/office/officeart/2018/2/layout/IconVerticalSolidList"/>
    <dgm:cxn modelId="{8517193E-60EA-4A03-BFFF-D1C55F586AFF}" type="presOf" srcId="{83F0BD80-6318-4314-BC37-B48552842ABC}" destId="{C7A58827-1586-4987-BA92-3F531DE86328}" srcOrd="0" destOrd="0" presId="urn:microsoft.com/office/officeart/2018/2/layout/IconVerticalSolidList"/>
    <dgm:cxn modelId="{C75FF656-3FC6-4617-91E0-C25CEF8D5A2D}" srcId="{C744422C-FE5F-4CC1-A1B5-3540FFE980DE}" destId="{4615C5A4-9BC7-4DBE-82B9-25957BAD9844}" srcOrd="1" destOrd="0" parTransId="{F541B84D-E9E2-4A9B-94A3-9E10C2D3F15E}" sibTransId="{DA517EFF-A23F-4F4A-BC29-E7865423A797}"/>
    <dgm:cxn modelId="{9DCAC18F-DAFF-424D-984F-A83FAEC06CAC}" type="presOf" srcId="{C28E087E-C19B-455C-A2F7-1486BFFCF4C8}" destId="{F4B7DAB0-B591-4C0A-89B5-3B28A6C014D1}" srcOrd="0" destOrd="0" presId="urn:microsoft.com/office/officeart/2018/2/layout/IconVerticalSolidList"/>
    <dgm:cxn modelId="{F5EF8AC1-13BA-4E18-9560-68D4B76AAB22}" srcId="{C744422C-FE5F-4CC1-A1B5-3540FFE980DE}" destId="{457949C8-2BF6-48BA-BFC2-BF3A801B55F0}" srcOrd="3" destOrd="0" parTransId="{5FC0CC27-E7D8-40DD-AE3F-A090FC019346}" sibTransId="{7FA02EE2-7950-4AF8-9B3A-003837B2D579}"/>
    <dgm:cxn modelId="{8DE0B5D5-CE0B-423F-A970-79610F133259}" type="presOf" srcId="{4615C5A4-9BC7-4DBE-82B9-25957BAD9844}" destId="{4CF135F1-BA32-44F2-8E22-F6D931928421}" srcOrd="0" destOrd="0" presId="urn:microsoft.com/office/officeart/2018/2/layout/IconVerticalSolidList"/>
    <dgm:cxn modelId="{1CB389F4-73BF-4217-92B9-2FFD80690415}" srcId="{C744422C-FE5F-4CC1-A1B5-3540FFE980DE}" destId="{C28E087E-C19B-455C-A2F7-1486BFFCF4C8}" srcOrd="2" destOrd="0" parTransId="{C0CD6418-52E4-43F5-B58D-1FF9EE42728D}" sibTransId="{F5341D58-C967-4C6B-BF5E-1C3D6D232229}"/>
    <dgm:cxn modelId="{BE6A90F5-EDA4-4586-9811-1AAC99AEEB28}" type="presOf" srcId="{C744422C-FE5F-4CC1-A1B5-3540FFE980DE}" destId="{CF833775-F150-4871-A762-1CC23F5FD095}" srcOrd="0" destOrd="0" presId="urn:microsoft.com/office/officeart/2018/2/layout/IconVerticalSolidList"/>
    <dgm:cxn modelId="{32671A2F-F163-4966-94A1-B9C6E8EC4424}" type="presParOf" srcId="{CF833775-F150-4871-A762-1CC23F5FD095}" destId="{F697B8C9-CB3C-49CC-AB6C-4DA267D02847}" srcOrd="0" destOrd="0" presId="urn:microsoft.com/office/officeart/2018/2/layout/IconVerticalSolidList"/>
    <dgm:cxn modelId="{843740F5-F2A9-4F2B-9D12-5096370F4D7E}" type="presParOf" srcId="{F697B8C9-CB3C-49CC-AB6C-4DA267D02847}" destId="{E6430AC3-7F03-40E9-8316-FCF260A370BF}" srcOrd="0" destOrd="0" presId="urn:microsoft.com/office/officeart/2018/2/layout/IconVerticalSolidList"/>
    <dgm:cxn modelId="{FA8E9DBA-4406-46C5-AF2C-023172347935}" type="presParOf" srcId="{F697B8C9-CB3C-49CC-AB6C-4DA267D02847}" destId="{3F1C601F-C0D0-48B7-BA1A-7F2025C8A19E}" srcOrd="1" destOrd="0" presId="urn:microsoft.com/office/officeart/2018/2/layout/IconVerticalSolidList"/>
    <dgm:cxn modelId="{6E62B674-9956-482D-AA02-A865127DF9E4}" type="presParOf" srcId="{F697B8C9-CB3C-49CC-AB6C-4DA267D02847}" destId="{CCDB01E3-71DF-4549-816E-ABFF1DF8ED02}" srcOrd="2" destOrd="0" presId="urn:microsoft.com/office/officeart/2018/2/layout/IconVerticalSolidList"/>
    <dgm:cxn modelId="{1D649796-93D9-4CCC-923A-099CF2CBFEAD}" type="presParOf" srcId="{F697B8C9-CB3C-49CC-AB6C-4DA267D02847}" destId="{C7A58827-1586-4987-BA92-3F531DE86328}" srcOrd="3" destOrd="0" presId="urn:microsoft.com/office/officeart/2018/2/layout/IconVerticalSolidList"/>
    <dgm:cxn modelId="{159186CE-327B-4C3B-B280-D7508A3FC596}" type="presParOf" srcId="{CF833775-F150-4871-A762-1CC23F5FD095}" destId="{296E804E-7877-438C-8A7D-CECAA5BF1089}" srcOrd="1" destOrd="0" presId="urn:microsoft.com/office/officeart/2018/2/layout/IconVerticalSolidList"/>
    <dgm:cxn modelId="{DB074292-F8A6-4E79-AC86-60728297FF29}" type="presParOf" srcId="{CF833775-F150-4871-A762-1CC23F5FD095}" destId="{047EB56C-DF0A-42B8-BCDD-680BDD71023F}" srcOrd="2" destOrd="0" presId="urn:microsoft.com/office/officeart/2018/2/layout/IconVerticalSolidList"/>
    <dgm:cxn modelId="{DB2E2587-2920-459F-BDF1-124C254AD586}" type="presParOf" srcId="{047EB56C-DF0A-42B8-BCDD-680BDD71023F}" destId="{BD8435F1-283F-4E79-A7B5-C78039A02A9D}" srcOrd="0" destOrd="0" presId="urn:microsoft.com/office/officeart/2018/2/layout/IconVerticalSolidList"/>
    <dgm:cxn modelId="{03A827EE-3E74-4126-80FB-775B726BFCCE}" type="presParOf" srcId="{047EB56C-DF0A-42B8-BCDD-680BDD71023F}" destId="{688EA9FD-DA6D-4345-986E-40BD8891B0FF}" srcOrd="1" destOrd="0" presId="urn:microsoft.com/office/officeart/2018/2/layout/IconVerticalSolidList"/>
    <dgm:cxn modelId="{34D2AAA7-EC63-49E7-A85B-91169D9C4BAF}" type="presParOf" srcId="{047EB56C-DF0A-42B8-BCDD-680BDD71023F}" destId="{0501371A-C4BA-46DC-8B8A-4F45BC8D2263}" srcOrd="2" destOrd="0" presId="urn:microsoft.com/office/officeart/2018/2/layout/IconVerticalSolidList"/>
    <dgm:cxn modelId="{A53EE95F-325F-4264-A36A-9472460CF6EA}" type="presParOf" srcId="{047EB56C-DF0A-42B8-BCDD-680BDD71023F}" destId="{4CF135F1-BA32-44F2-8E22-F6D931928421}" srcOrd="3" destOrd="0" presId="urn:microsoft.com/office/officeart/2018/2/layout/IconVerticalSolidList"/>
    <dgm:cxn modelId="{324B077B-11D2-4562-ABAD-78F5CC5F3AF9}" type="presParOf" srcId="{CF833775-F150-4871-A762-1CC23F5FD095}" destId="{192662AD-B50F-4200-A7F3-051CFB311224}" srcOrd="3" destOrd="0" presId="urn:microsoft.com/office/officeart/2018/2/layout/IconVerticalSolidList"/>
    <dgm:cxn modelId="{720570DF-E915-4E38-8034-43CD333FC9FA}" type="presParOf" srcId="{CF833775-F150-4871-A762-1CC23F5FD095}" destId="{340F19AA-7799-4030-9C88-B6B01FD7254C}" srcOrd="4" destOrd="0" presId="urn:microsoft.com/office/officeart/2018/2/layout/IconVerticalSolidList"/>
    <dgm:cxn modelId="{72E979DF-6F07-45CD-8C0F-1306DE58D636}" type="presParOf" srcId="{340F19AA-7799-4030-9C88-B6B01FD7254C}" destId="{FBCC3AA1-F3B1-4BF8-83CD-60E334054127}" srcOrd="0" destOrd="0" presId="urn:microsoft.com/office/officeart/2018/2/layout/IconVerticalSolidList"/>
    <dgm:cxn modelId="{53240FE9-AA04-4A61-881D-ED8C2FA58EB7}" type="presParOf" srcId="{340F19AA-7799-4030-9C88-B6B01FD7254C}" destId="{BD8538C0-084C-47A9-8EBB-B2D895A23E5E}" srcOrd="1" destOrd="0" presId="urn:microsoft.com/office/officeart/2018/2/layout/IconVerticalSolidList"/>
    <dgm:cxn modelId="{D1B9C734-C8E5-43AE-9D58-068345BE1D97}" type="presParOf" srcId="{340F19AA-7799-4030-9C88-B6B01FD7254C}" destId="{37298C51-3DF0-4F5C-8B06-7D494C2B2D92}" srcOrd="2" destOrd="0" presId="urn:microsoft.com/office/officeart/2018/2/layout/IconVerticalSolidList"/>
    <dgm:cxn modelId="{D4B7C30F-6538-40DB-8B04-25EFB89B3B4A}" type="presParOf" srcId="{340F19AA-7799-4030-9C88-B6B01FD7254C}" destId="{F4B7DAB0-B591-4C0A-89B5-3B28A6C014D1}" srcOrd="3" destOrd="0" presId="urn:microsoft.com/office/officeart/2018/2/layout/IconVerticalSolidList"/>
    <dgm:cxn modelId="{B002F00C-4BC1-48D6-A114-5092D62E6551}" type="presParOf" srcId="{CF833775-F150-4871-A762-1CC23F5FD095}" destId="{32ACD0F6-EEC6-4944-942D-599F17FFD74E}" srcOrd="5" destOrd="0" presId="urn:microsoft.com/office/officeart/2018/2/layout/IconVerticalSolidList"/>
    <dgm:cxn modelId="{76860096-5858-4BDD-AE8D-63EAC6DCEBBD}" type="presParOf" srcId="{CF833775-F150-4871-A762-1CC23F5FD095}" destId="{85AF7588-0B7B-4826-8313-17A07CF6C99B}" srcOrd="6" destOrd="0" presId="urn:microsoft.com/office/officeart/2018/2/layout/IconVerticalSolidList"/>
    <dgm:cxn modelId="{ACE9E79A-D981-42EB-92DC-958AC9FEBF1C}" type="presParOf" srcId="{85AF7588-0B7B-4826-8313-17A07CF6C99B}" destId="{59D5677E-A48B-4EE2-AC09-60BD3B2088BB}" srcOrd="0" destOrd="0" presId="urn:microsoft.com/office/officeart/2018/2/layout/IconVerticalSolidList"/>
    <dgm:cxn modelId="{923DA5B5-B5AC-47C0-8E5A-278B8503A716}" type="presParOf" srcId="{85AF7588-0B7B-4826-8313-17A07CF6C99B}" destId="{EEC572FA-DDBF-42C0-A1FC-9F6F5267F066}" srcOrd="1" destOrd="0" presId="urn:microsoft.com/office/officeart/2018/2/layout/IconVerticalSolidList"/>
    <dgm:cxn modelId="{A3BF286C-D19A-47EB-9686-5B09D687E15C}" type="presParOf" srcId="{85AF7588-0B7B-4826-8313-17A07CF6C99B}" destId="{570D8F87-5629-4ED6-B1D1-91A06A4A53DA}" srcOrd="2" destOrd="0" presId="urn:microsoft.com/office/officeart/2018/2/layout/IconVerticalSolidList"/>
    <dgm:cxn modelId="{1400E9D9-32BF-431B-A710-421F863F4231}" type="presParOf" srcId="{85AF7588-0B7B-4826-8313-17A07CF6C99B}" destId="{10E12FF5-B538-4790-B38A-0BEE9F6C0C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34A1B5-DA3C-4552-A4E9-FC8D6841E1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38AD44-1E82-407C-BFF5-FE08C8B3BC6C}">
      <dgm:prSet/>
      <dgm:spPr/>
      <dgm:t>
        <a:bodyPr/>
        <a:lstStyle/>
        <a:p>
          <a:pPr>
            <a:lnSpc>
              <a:spcPct val="100000"/>
            </a:lnSpc>
          </a:pPr>
          <a:r>
            <a:rPr lang="en-US" b="1" u="sng"/>
            <a:t>The Headline</a:t>
          </a:r>
          <a:endParaRPr lang="en-US"/>
        </a:p>
      </dgm:t>
    </dgm:pt>
    <dgm:pt modelId="{B094395D-99FF-4585-90AF-8F42BA004F52}" type="parTrans" cxnId="{227B86B9-DA1B-427C-9D91-5D2C2CFB889E}">
      <dgm:prSet/>
      <dgm:spPr/>
      <dgm:t>
        <a:bodyPr/>
        <a:lstStyle/>
        <a:p>
          <a:endParaRPr lang="en-US"/>
        </a:p>
      </dgm:t>
    </dgm:pt>
    <dgm:pt modelId="{85914A1E-C23B-4565-90E9-6D2C764414E2}" type="sibTrans" cxnId="{227B86B9-DA1B-427C-9D91-5D2C2CFB889E}">
      <dgm:prSet/>
      <dgm:spPr/>
      <dgm:t>
        <a:bodyPr/>
        <a:lstStyle/>
        <a:p>
          <a:endParaRPr lang="en-US"/>
        </a:p>
      </dgm:t>
    </dgm:pt>
    <dgm:pt modelId="{1B1535F1-9E72-4B1D-BCF6-2208CC669A67}">
      <dgm:prSet/>
      <dgm:spPr/>
      <dgm:t>
        <a:bodyPr/>
        <a:lstStyle/>
        <a:p>
          <a:pPr>
            <a:lnSpc>
              <a:spcPct val="100000"/>
            </a:lnSpc>
          </a:pPr>
          <a:r>
            <a:rPr lang="en-US"/>
            <a:t>Key element in print advertising</a:t>
          </a:r>
        </a:p>
      </dgm:t>
    </dgm:pt>
    <dgm:pt modelId="{E7A2F107-18EB-4439-97A9-00737D7F6867}" type="parTrans" cxnId="{5C93E128-7296-46FF-AEE4-5189AF0F93C2}">
      <dgm:prSet/>
      <dgm:spPr/>
      <dgm:t>
        <a:bodyPr/>
        <a:lstStyle/>
        <a:p>
          <a:endParaRPr lang="en-US"/>
        </a:p>
      </dgm:t>
    </dgm:pt>
    <dgm:pt modelId="{37176C52-9BD3-4A6A-A398-F863C4031F4F}" type="sibTrans" cxnId="{5C93E128-7296-46FF-AEE4-5189AF0F93C2}">
      <dgm:prSet/>
      <dgm:spPr/>
      <dgm:t>
        <a:bodyPr/>
        <a:lstStyle/>
        <a:p>
          <a:endParaRPr lang="en-US"/>
        </a:p>
      </dgm:t>
    </dgm:pt>
    <dgm:pt modelId="{274B686B-03D5-475A-8D30-30C07B6933B6}">
      <dgm:prSet/>
      <dgm:spPr/>
      <dgm:t>
        <a:bodyPr/>
        <a:lstStyle/>
        <a:p>
          <a:pPr>
            <a:lnSpc>
              <a:spcPct val="100000"/>
            </a:lnSpc>
          </a:pPr>
          <a:r>
            <a:rPr lang="en-US"/>
            <a:t>Conveys the main message</a:t>
          </a:r>
        </a:p>
      </dgm:t>
    </dgm:pt>
    <dgm:pt modelId="{C18182B4-8911-4BED-A35C-343E4CB5AD8E}" type="parTrans" cxnId="{BD6CF0B1-2E57-4DDC-A925-C2478CEFFD6A}">
      <dgm:prSet/>
      <dgm:spPr/>
      <dgm:t>
        <a:bodyPr/>
        <a:lstStyle/>
        <a:p>
          <a:endParaRPr lang="en-US"/>
        </a:p>
      </dgm:t>
    </dgm:pt>
    <dgm:pt modelId="{743AA701-1252-4CE7-B3EE-501946FC67FC}" type="sibTrans" cxnId="{BD6CF0B1-2E57-4DDC-A925-C2478CEFFD6A}">
      <dgm:prSet/>
      <dgm:spPr/>
      <dgm:t>
        <a:bodyPr/>
        <a:lstStyle/>
        <a:p>
          <a:endParaRPr lang="en-US"/>
        </a:p>
      </dgm:t>
    </dgm:pt>
    <dgm:pt modelId="{99D1355B-B483-4AEC-BED7-DFEB630CD61C}">
      <dgm:prSet/>
      <dgm:spPr/>
      <dgm:t>
        <a:bodyPr/>
        <a:lstStyle/>
        <a:p>
          <a:pPr>
            <a:lnSpc>
              <a:spcPct val="100000"/>
            </a:lnSpc>
          </a:pPr>
          <a:r>
            <a:rPr lang="en-US"/>
            <a:t>Works with the visual to get attention and communicate creative concept</a:t>
          </a:r>
        </a:p>
      </dgm:t>
    </dgm:pt>
    <dgm:pt modelId="{E9115124-E727-40BE-91E0-5C0711985C75}" type="parTrans" cxnId="{C18CC01C-4FED-444C-AFE3-38243A0F065E}">
      <dgm:prSet/>
      <dgm:spPr/>
      <dgm:t>
        <a:bodyPr/>
        <a:lstStyle/>
        <a:p>
          <a:endParaRPr lang="en-US"/>
        </a:p>
      </dgm:t>
    </dgm:pt>
    <dgm:pt modelId="{56CD8B26-F52F-439C-B285-5FE14B0A749F}" type="sibTrans" cxnId="{C18CC01C-4FED-444C-AFE3-38243A0F065E}">
      <dgm:prSet/>
      <dgm:spPr/>
      <dgm:t>
        <a:bodyPr/>
        <a:lstStyle/>
        <a:p>
          <a:endParaRPr lang="en-US"/>
        </a:p>
      </dgm:t>
    </dgm:pt>
    <dgm:pt modelId="{90A286A4-4063-43D6-9D13-7FA5C0927891}" type="pres">
      <dgm:prSet presAssocID="{7134A1B5-DA3C-4552-A4E9-FC8D6841E189}" presName="root" presStyleCnt="0">
        <dgm:presLayoutVars>
          <dgm:dir/>
          <dgm:resizeHandles val="exact"/>
        </dgm:presLayoutVars>
      </dgm:prSet>
      <dgm:spPr/>
    </dgm:pt>
    <dgm:pt modelId="{9143279A-246F-4AC7-8E20-1E6180E88F36}" type="pres">
      <dgm:prSet presAssocID="{9638AD44-1E82-407C-BFF5-FE08C8B3BC6C}" presName="compNode" presStyleCnt="0"/>
      <dgm:spPr/>
    </dgm:pt>
    <dgm:pt modelId="{08537573-A0D0-4D44-8721-571C6E6DCF9A}" type="pres">
      <dgm:prSet presAssocID="{9638AD44-1E82-407C-BFF5-FE08C8B3BC6C}" presName="bgRect" presStyleLbl="bgShp" presStyleIdx="0" presStyleCnt="4"/>
      <dgm:spPr/>
    </dgm:pt>
    <dgm:pt modelId="{17BB885B-8FCF-42B1-9234-BD47DF360C76}" type="pres">
      <dgm:prSet presAssocID="{9638AD44-1E82-407C-BFF5-FE08C8B3BC6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921D6632-2842-45F3-9E4F-93A2ED013BDB}" type="pres">
      <dgm:prSet presAssocID="{9638AD44-1E82-407C-BFF5-FE08C8B3BC6C}" presName="spaceRect" presStyleCnt="0"/>
      <dgm:spPr/>
    </dgm:pt>
    <dgm:pt modelId="{E666C86B-4BBE-4EF3-BD62-21DAC63B2FD9}" type="pres">
      <dgm:prSet presAssocID="{9638AD44-1E82-407C-BFF5-FE08C8B3BC6C}" presName="parTx" presStyleLbl="revTx" presStyleIdx="0" presStyleCnt="4">
        <dgm:presLayoutVars>
          <dgm:chMax val="0"/>
          <dgm:chPref val="0"/>
        </dgm:presLayoutVars>
      </dgm:prSet>
      <dgm:spPr/>
    </dgm:pt>
    <dgm:pt modelId="{B68388C3-FEEA-44C1-9AEE-6ED217B18985}" type="pres">
      <dgm:prSet presAssocID="{85914A1E-C23B-4565-90E9-6D2C764414E2}" presName="sibTrans" presStyleCnt="0"/>
      <dgm:spPr/>
    </dgm:pt>
    <dgm:pt modelId="{27712742-10B1-4AD5-9682-7621B0DCB131}" type="pres">
      <dgm:prSet presAssocID="{1B1535F1-9E72-4B1D-BCF6-2208CC669A67}" presName="compNode" presStyleCnt="0"/>
      <dgm:spPr/>
    </dgm:pt>
    <dgm:pt modelId="{E2E74E41-804B-46C9-B3C5-D9A86DA2ECDC}" type="pres">
      <dgm:prSet presAssocID="{1B1535F1-9E72-4B1D-BCF6-2208CC669A67}" presName="bgRect" presStyleLbl="bgShp" presStyleIdx="1" presStyleCnt="4"/>
      <dgm:spPr/>
    </dgm:pt>
    <dgm:pt modelId="{486DAA04-89F8-49EB-9141-29CC7510081F}" type="pres">
      <dgm:prSet presAssocID="{1B1535F1-9E72-4B1D-BCF6-2208CC669A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itor"/>
        </a:ext>
      </dgm:extLst>
    </dgm:pt>
    <dgm:pt modelId="{D6E8B639-8717-4D16-B95A-B603BBEAA31A}" type="pres">
      <dgm:prSet presAssocID="{1B1535F1-9E72-4B1D-BCF6-2208CC669A67}" presName="spaceRect" presStyleCnt="0"/>
      <dgm:spPr/>
    </dgm:pt>
    <dgm:pt modelId="{08B25936-59A3-492F-BEBA-903DA7AA24EC}" type="pres">
      <dgm:prSet presAssocID="{1B1535F1-9E72-4B1D-BCF6-2208CC669A67}" presName="parTx" presStyleLbl="revTx" presStyleIdx="1" presStyleCnt="4">
        <dgm:presLayoutVars>
          <dgm:chMax val="0"/>
          <dgm:chPref val="0"/>
        </dgm:presLayoutVars>
      </dgm:prSet>
      <dgm:spPr/>
    </dgm:pt>
    <dgm:pt modelId="{8416399B-D41A-40E9-822D-25601C1AD707}" type="pres">
      <dgm:prSet presAssocID="{37176C52-9BD3-4A6A-A398-F863C4031F4F}" presName="sibTrans" presStyleCnt="0"/>
      <dgm:spPr/>
    </dgm:pt>
    <dgm:pt modelId="{27BC27F9-9E31-4901-94EE-D4ADACDEF01D}" type="pres">
      <dgm:prSet presAssocID="{274B686B-03D5-475A-8D30-30C07B6933B6}" presName="compNode" presStyleCnt="0"/>
      <dgm:spPr/>
    </dgm:pt>
    <dgm:pt modelId="{713CCCAC-6340-430C-BA12-AB23AFA1F42D}" type="pres">
      <dgm:prSet presAssocID="{274B686B-03D5-475A-8D30-30C07B6933B6}" presName="bgRect" presStyleLbl="bgShp" presStyleIdx="2" presStyleCnt="4"/>
      <dgm:spPr/>
    </dgm:pt>
    <dgm:pt modelId="{B4D75EC5-4ABD-4AFF-AD58-2EC1330D4082}" type="pres">
      <dgm:prSet presAssocID="{274B686B-03D5-475A-8D30-30C07B6933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43D835BF-4722-47DC-995E-59EA34044598}" type="pres">
      <dgm:prSet presAssocID="{274B686B-03D5-475A-8D30-30C07B6933B6}" presName="spaceRect" presStyleCnt="0"/>
      <dgm:spPr/>
    </dgm:pt>
    <dgm:pt modelId="{A3C28163-8066-4D50-A13E-B91A7CB1A5D2}" type="pres">
      <dgm:prSet presAssocID="{274B686B-03D5-475A-8D30-30C07B6933B6}" presName="parTx" presStyleLbl="revTx" presStyleIdx="2" presStyleCnt="4">
        <dgm:presLayoutVars>
          <dgm:chMax val="0"/>
          <dgm:chPref val="0"/>
        </dgm:presLayoutVars>
      </dgm:prSet>
      <dgm:spPr/>
    </dgm:pt>
    <dgm:pt modelId="{191F32F8-CC78-4F73-9336-B6CFE96D813A}" type="pres">
      <dgm:prSet presAssocID="{743AA701-1252-4CE7-B3EE-501946FC67FC}" presName="sibTrans" presStyleCnt="0"/>
      <dgm:spPr/>
    </dgm:pt>
    <dgm:pt modelId="{63B4707C-95B6-44B0-A6F6-1A538462FAB6}" type="pres">
      <dgm:prSet presAssocID="{99D1355B-B483-4AEC-BED7-DFEB630CD61C}" presName="compNode" presStyleCnt="0"/>
      <dgm:spPr/>
    </dgm:pt>
    <dgm:pt modelId="{CB32DB59-5FB1-4606-8A6F-3EFCD3738364}" type="pres">
      <dgm:prSet presAssocID="{99D1355B-B483-4AEC-BED7-DFEB630CD61C}" presName="bgRect" presStyleLbl="bgShp" presStyleIdx="3" presStyleCnt="4"/>
      <dgm:spPr/>
    </dgm:pt>
    <dgm:pt modelId="{5A88B749-1D79-49E2-A349-33EB9B774ED5}" type="pres">
      <dgm:prSet presAssocID="{99D1355B-B483-4AEC-BED7-DFEB630CD61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ll paint brush"/>
        </a:ext>
      </dgm:extLst>
    </dgm:pt>
    <dgm:pt modelId="{E85BDFF9-9367-4B5E-9F79-72AF7E8F74A6}" type="pres">
      <dgm:prSet presAssocID="{99D1355B-B483-4AEC-BED7-DFEB630CD61C}" presName="spaceRect" presStyleCnt="0"/>
      <dgm:spPr/>
    </dgm:pt>
    <dgm:pt modelId="{64E28333-75AA-4BDB-8A35-A93A27072E82}" type="pres">
      <dgm:prSet presAssocID="{99D1355B-B483-4AEC-BED7-DFEB630CD61C}" presName="parTx" presStyleLbl="revTx" presStyleIdx="3" presStyleCnt="4">
        <dgm:presLayoutVars>
          <dgm:chMax val="0"/>
          <dgm:chPref val="0"/>
        </dgm:presLayoutVars>
      </dgm:prSet>
      <dgm:spPr/>
    </dgm:pt>
  </dgm:ptLst>
  <dgm:cxnLst>
    <dgm:cxn modelId="{BF36C916-DE2F-4FE5-8EF7-EFBB38769838}" type="presOf" srcId="{9638AD44-1E82-407C-BFF5-FE08C8B3BC6C}" destId="{E666C86B-4BBE-4EF3-BD62-21DAC63B2FD9}" srcOrd="0" destOrd="0" presId="urn:microsoft.com/office/officeart/2018/2/layout/IconVerticalSolidList"/>
    <dgm:cxn modelId="{C18CC01C-4FED-444C-AFE3-38243A0F065E}" srcId="{7134A1B5-DA3C-4552-A4E9-FC8D6841E189}" destId="{99D1355B-B483-4AEC-BED7-DFEB630CD61C}" srcOrd="3" destOrd="0" parTransId="{E9115124-E727-40BE-91E0-5C0711985C75}" sibTransId="{56CD8B26-F52F-439C-B285-5FE14B0A749F}"/>
    <dgm:cxn modelId="{B179171F-3B22-4403-A70F-622688948EA2}" type="presOf" srcId="{99D1355B-B483-4AEC-BED7-DFEB630CD61C}" destId="{64E28333-75AA-4BDB-8A35-A93A27072E82}" srcOrd="0" destOrd="0" presId="urn:microsoft.com/office/officeart/2018/2/layout/IconVerticalSolidList"/>
    <dgm:cxn modelId="{5C93E128-7296-46FF-AEE4-5189AF0F93C2}" srcId="{7134A1B5-DA3C-4552-A4E9-FC8D6841E189}" destId="{1B1535F1-9E72-4B1D-BCF6-2208CC669A67}" srcOrd="1" destOrd="0" parTransId="{E7A2F107-18EB-4439-97A9-00737D7F6867}" sibTransId="{37176C52-9BD3-4A6A-A398-F863C4031F4F}"/>
    <dgm:cxn modelId="{889BAC4C-8CE1-4779-AF76-06F77794247F}" type="presOf" srcId="{274B686B-03D5-475A-8D30-30C07B6933B6}" destId="{A3C28163-8066-4D50-A13E-B91A7CB1A5D2}" srcOrd="0" destOrd="0" presId="urn:microsoft.com/office/officeart/2018/2/layout/IconVerticalSolidList"/>
    <dgm:cxn modelId="{318DB650-65A5-4BB5-91F4-6700C6EDCDE5}" type="presOf" srcId="{7134A1B5-DA3C-4552-A4E9-FC8D6841E189}" destId="{90A286A4-4063-43D6-9D13-7FA5C0927891}" srcOrd="0" destOrd="0" presId="urn:microsoft.com/office/officeart/2018/2/layout/IconVerticalSolidList"/>
    <dgm:cxn modelId="{BD6CF0B1-2E57-4DDC-A925-C2478CEFFD6A}" srcId="{7134A1B5-DA3C-4552-A4E9-FC8D6841E189}" destId="{274B686B-03D5-475A-8D30-30C07B6933B6}" srcOrd="2" destOrd="0" parTransId="{C18182B4-8911-4BED-A35C-343E4CB5AD8E}" sibTransId="{743AA701-1252-4CE7-B3EE-501946FC67FC}"/>
    <dgm:cxn modelId="{227B86B9-DA1B-427C-9D91-5D2C2CFB889E}" srcId="{7134A1B5-DA3C-4552-A4E9-FC8D6841E189}" destId="{9638AD44-1E82-407C-BFF5-FE08C8B3BC6C}" srcOrd="0" destOrd="0" parTransId="{B094395D-99FF-4585-90AF-8F42BA004F52}" sibTransId="{85914A1E-C23B-4565-90E9-6D2C764414E2}"/>
    <dgm:cxn modelId="{98F4CFC3-FD49-4E8F-87CD-0E8301DF6705}" type="presOf" srcId="{1B1535F1-9E72-4B1D-BCF6-2208CC669A67}" destId="{08B25936-59A3-492F-BEBA-903DA7AA24EC}" srcOrd="0" destOrd="0" presId="urn:microsoft.com/office/officeart/2018/2/layout/IconVerticalSolidList"/>
    <dgm:cxn modelId="{4A175448-4FD2-409B-9F6F-0E1ACD9A3068}" type="presParOf" srcId="{90A286A4-4063-43D6-9D13-7FA5C0927891}" destId="{9143279A-246F-4AC7-8E20-1E6180E88F36}" srcOrd="0" destOrd="0" presId="urn:microsoft.com/office/officeart/2018/2/layout/IconVerticalSolidList"/>
    <dgm:cxn modelId="{032F2AC8-0C2A-46D9-B7D0-1282EA89A6BB}" type="presParOf" srcId="{9143279A-246F-4AC7-8E20-1E6180E88F36}" destId="{08537573-A0D0-4D44-8721-571C6E6DCF9A}" srcOrd="0" destOrd="0" presId="urn:microsoft.com/office/officeart/2018/2/layout/IconVerticalSolidList"/>
    <dgm:cxn modelId="{7CBD9137-AF18-4460-B630-8F376C52C699}" type="presParOf" srcId="{9143279A-246F-4AC7-8E20-1E6180E88F36}" destId="{17BB885B-8FCF-42B1-9234-BD47DF360C76}" srcOrd="1" destOrd="0" presId="urn:microsoft.com/office/officeart/2018/2/layout/IconVerticalSolidList"/>
    <dgm:cxn modelId="{22B85608-A8B9-4A0E-BD8D-BD38999D9F46}" type="presParOf" srcId="{9143279A-246F-4AC7-8E20-1E6180E88F36}" destId="{921D6632-2842-45F3-9E4F-93A2ED013BDB}" srcOrd="2" destOrd="0" presId="urn:microsoft.com/office/officeart/2018/2/layout/IconVerticalSolidList"/>
    <dgm:cxn modelId="{BA818E40-9F43-4217-BD71-64EA6DD22E78}" type="presParOf" srcId="{9143279A-246F-4AC7-8E20-1E6180E88F36}" destId="{E666C86B-4BBE-4EF3-BD62-21DAC63B2FD9}" srcOrd="3" destOrd="0" presId="urn:microsoft.com/office/officeart/2018/2/layout/IconVerticalSolidList"/>
    <dgm:cxn modelId="{09649479-EECD-4A93-968E-208CDB7B8A6D}" type="presParOf" srcId="{90A286A4-4063-43D6-9D13-7FA5C0927891}" destId="{B68388C3-FEEA-44C1-9AEE-6ED217B18985}" srcOrd="1" destOrd="0" presId="urn:microsoft.com/office/officeart/2018/2/layout/IconVerticalSolidList"/>
    <dgm:cxn modelId="{65CA30B8-69BF-4766-8EE5-B407CCF6B08E}" type="presParOf" srcId="{90A286A4-4063-43D6-9D13-7FA5C0927891}" destId="{27712742-10B1-4AD5-9682-7621B0DCB131}" srcOrd="2" destOrd="0" presId="urn:microsoft.com/office/officeart/2018/2/layout/IconVerticalSolidList"/>
    <dgm:cxn modelId="{78E48AF8-F1B1-42D8-A7CE-AD45069A18DC}" type="presParOf" srcId="{27712742-10B1-4AD5-9682-7621B0DCB131}" destId="{E2E74E41-804B-46C9-B3C5-D9A86DA2ECDC}" srcOrd="0" destOrd="0" presId="urn:microsoft.com/office/officeart/2018/2/layout/IconVerticalSolidList"/>
    <dgm:cxn modelId="{F921B511-C584-438C-8963-9372D97C15F1}" type="presParOf" srcId="{27712742-10B1-4AD5-9682-7621B0DCB131}" destId="{486DAA04-89F8-49EB-9141-29CC7510081F}" srcOrd="1" destOrd="0" presId="urn:microsoft.com/office/officeart/2018/2/layout/IconVerticalSolidList"/>
    <dgm:cxn modelId="{F2BDA52E-545E-4706-9011-BD92E6F653D6}" type="presParOf" srcId="{27712742-10B1-4AD5-9682-7621B0DCB131}" destId="{D6E8B639-8717-4D16-B95A-B603BBEAA31A}" srcOrd="2" destOrd="0" presId="urn:microsoft.com/office/officeart/2018/2/layout/IconVerticalSolidList"/>
    <dgm:cxn modelId="{602B7F24-7572-4F4B-9B0D-30B60F149096}" type="presParOf" srcId="{27712742-10B1-4AD5-9682-7621B0DCB131}" destId="{08B25936-59A3-492F-BEBA-903DA7AA24EC}" srcOrd="3" destOrd="0" presId="urn:microsoft.com/office/officeart/2018/2/layout/IconVerticalSolidList"/>
    <dgm:cxn modelId="{E0460832-D4E0-49E9-8A9C-F682A9AE4024}" type="presParOf" srcId="{90A286A4-4063-43D6-9D13-7FA5C0927891}" destId="{8416399B-D41A-40E9-822D-25601C1AD707}" srcOrd="3" destOrd="0" presId="urn:microsoft.com/office/officeart/2018/2/layout/IconVerticalSolidList"/>
    <dgm:cxn modelId="{C7DF47C5-5FCF-4FC4-8689-417C546DE1CC}" type="presParOf" srcId="{90A286A4-4063-43D6-9D13-7FA5C0927891}" destId="{27BC27F9-9E31-4901-94EE-D4ADACDEF01D}" srcOrd="4" destOrd="0" presId="urn:microsoft.com/office/officeart/2018/2/layout/IconVerticalSolidList"/>
    <dgm:cxn modelId="{D24522CF-0A38-4683-A56C-1B486AE0DCCE}" type="presParOf" srcId="{27BC27F9-9E31-4901-94EE-D4ADACDEF01D}" destId="{713CCCAC-6340-430C-BA12-AB23AFA1F42D}" srcOrd="0" destOrd="0" presId="urn:microsoft.com/office/officeart/2018/2/layout/IconVerticalSolidList"/>
    <dgm:cxn modelId="{1A0829C9-76C4-42A8-A0C1-FDD66F2952E3}" type="presParOf" srcId="{27BC27F9-9E31-4901-94EE-D4ADACDEF01D}" destId="{B4D75EC5-4ABD-4AFF-AD58-2EC1330D4082}" srcOrd="1" destOrd="0" presId="urn:microsoft.com/office/officeart/2018/2/layout/IconVerticalSolidList"/>
    <dgm:cxn modelId="{DDD6D079-C596-464E-946A-8B9F4E5385E2}" type="presParOf" srcId="{27BC27F9-9E31-4901-94EE-D4ADACDEF01D}" destId="{43D835BF-4722-47DC-995E-59EA34044598}" srcOrd="2" destOrd="0" presId="urn:microsoft.com/office/officeart/2018/2/layout/IconVerticalSolidList"/>
    <dgm:cxn modelId="{913EC74B-D048-4182-85F7-1EBC5624DE44}" type="presParOf" srcId="{27BC27F9-9E31-4901-94EE-D4ADACDEF01D}" destId="{A3C28163-8066-4D50-A13E-B91A7CB1A5D2}" srcOrd="3" destOrd="0" presId="urn:microsoft.com/office/officeart/2018/2/layout/IconVerticalSolidList"/>
    <dgm:cxn modelId="{38575E92-749E-4CCC-BA14-2D2525D4E097}" type="presParOf" srcId="{90A286A4-4063-43D6-9D13-7FA5C0927891}" destId="{191F32F8-CC78-4F73-9336-B6CFE96D813A}" srcOrd="5" destOrd="0" presId="urn:microsoft.com/office/officeart/2018/2/layout/IconVerticalSolidList"/>
    <dgm:cxn modelId="{1D72B134-A376-4CB2-8927-169A4DFECF8A}" type="presParOf" srcId="{90A286A4-4063-43D6-9D13-7FA5C0927891}" destId="{63B4707C-95B6-44B0-A6F6-1A538462FAB6}" srcOrd="6" destOrd="0" presId="urn:microsoft.com/office/officeart/2018/2/layout/IconVerticalSolidList"/>
    <dgm:cxn modelId="{C43E20E8-64C3-4A04-BF7D-BE969FDB8033}" type="presParOf" srcId="{63B4707C-95B6-44B0-A6F6-1A538462FAB6}" destId="{CB32DB59-5FB1-4606-8A6F-3EFCD3738364}" srcOrd="0" destOrd="0" presId="urn:microsoft.com/office/officeart/2018/2/layout/IconVerticalSolidList"/>
    <dgm:cxn modelId="{E61C91B0-3215-4069-A6B0-AE28B50DFE94}" type="presParOf" srcId="{63B4707C-95B6-44B0-A6F6-1A538462FAB6}" destId="{5A88B749-1D79-49E2-A349-33EB9B774ED5}" srcOrd="1" destOrd="0" presId="urn:microsoft.com/office/officeart/2018/2/layout/IconVerticalSolidList"/>
    <dgm:cxn modelId="{196DA46E-60EC-428B-B7FD-F05AA57AAEA2}" type="presParOf" srcId="{63B4707C-95B6-44B0-A6F6-1A538462FAB6}" destId="{E85BDFF9-9367-4B5E-9F79-72AF7E8F74A6}" srcOrd="2" destOrd="0" presId="urn:microsoft.com/office/officeart/2018/2/layout/IconVerticalSolidList"/>
    <dgm:cxn modelId="{269FB9A4-7C71-425F-B9D1-8377AA4A54BC}" type="presParOf" srcId="{63B4707C-95B6-44B0-A6F6-1A538462FAB6}" destId="{64E28333-75AA-4BDB-8A35-A93A27072E8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20A09C-A964-4795-A341-68942D3A58F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A168E5F-C88A-4BC6-8C97-1FEB6C6F6CF9}">
      <dgm:prSet/>
      <dgm:spPr/>
      <dgm:t>
        <a:bodyPr/>
        <a:lstStyle/>
        <a:p>
          <a:r>
            <a:rPr lang="en-US"/>
            <a:t>Captions</a:t>
          </a:r>
        </a:p>
      </dgm:t>
    </dgm:pt>
    <dgm:pt modelId="{4D1E6EDB-DEB9-44C0-B941-E5591A7C56DF}" type="parTrans" cxnId="{282854CA-C6D2-4014-9420-B50488337592}">
      <dgm:prSet/>
      <dgm:spPr/>
      <dgm:t>
        <a:bodyPr/>
        <a:lstStyle/>
        <a:p>
          <a:endParaRPr lang="en-US"/>
        </a:p>
      </dgm:t>
    </dgm:pt>
    <dgm:pt modelId="{210120F9-836D-4AC9-B142-AC78F43470A6}" type="sibTrans" cxnId="{282854CA-C6D2-4014-9420-B50488337592}">
      <dgm:prSet/>
      <dgm:spPr/>
      <dgm:t>
        <a:bodyPr/>
        <a:lstStyle/>
        <a:p>
          <a:endParaRPr lang="en-US"/>
        </a:p>
      </dgm:t>
    </dgm:pt>
    <dgm:pt modelId="{C25655F0-C38D-4A93-B90C-0A356724F64A}">
      <dgm:prSet/>
      <dgm:spPr/>
      <dgm:t>
        <a:bodyPr/>
        <a:lstStyle/>
        <a:p>
          <a:r>
            <a:rPr lang="en-US"/>
            <a:t>Have the second-highest readership and serve an information function</a:t>
          </a:r>
        </a:p>
      </dgm:t>
    </dgm:pt>
    <dgm:pt modelId="{3AD61FB5-BFD4-4F9C-9A9E-13AADC5C2316}" type="parTrans" cxnId="{0D688DBA-7A49-4AF6-8CF8-30B3CCD48CB8}">
      <dgm:prSet/>
      <dgm:spPr/>
      <dgm:t>
        <a:bodyPr/>
        <a:lstStyle/>
        <a:p>
          <a:endParaRPr lang="en-US"/>
        </a:p>
      </dgm:t>
    </dgm:pt>
    <dgm:pt modelId="{C9485C6D-51AD-4676-830A-5033F8DBF3D5}" type="sibTrans" cxnId="{0D688DBA-7A49-4AF6-8CF8-30B3CCD48CB8}">
      <dgm:prSet/>
      <dgm:spPr/>
      <dgm:t>
        <a:bodyPr/>
        <a:lstStyle/>
        <a:p>
          <a:endParaRPr lang="en-US"/>
        </a:p>
      </dgm:t>
    </dgm:pt>
    <dgm:pt modelId="{E630E285-9A8C-4B3D-922D-9126FDC04B05}">
      <dgm:prSet/>
      <dgm:spPr/>
      <dgm:t>
        <a:bodyPr/>
        <a:lstStyle/>
        <a:p>
          <a:r>
            <a:rPr lang="en-US"/>
            <a:t>Subheads</a:t>
          </a:r>
        </a:p>
      </dgm:t>
    </dgm:pt>
    <dgm:pt modelId="{49E3A37E-724F-42CF-8B79-DCA9C8E33079}" type="parTrans" cxnId="{974262E7-1D5A-44C0-BD8E-706A1ECA4AA7}">
      <dgm:prSet/>
      <dgm:spPr/>
      <dgm:t>
        <a:bodyPr/>
        <a:lstStyle/>
        <a:p>
          <a:endParaRPr lang="en-US"/>
        </a:p>
      </dgm:t>
    </dgm:pt>
    <dgm:pt modelId="{C14F560B-1776-4962-8136-F99A6479FE64}" type="sibTrans" cxnId="{974262E7-1D5A-44C0-BD8E-706A1ECA4AA7}">
      <dgm:prSet/>
      <dgm:spPr/>
      <dgm:t>
        <a:bodyPr/>
        <a:lstStyle/>
        <a:p>
          <a:endParaRPr lang="en-US"/>
        </a:p>
      </dgm:t>
    </dgm:pt>
    <dgm:pt modelId="{4329F18C-EB1D-40A2-BA1E-3EDEFAAA580F}">
      <dgm:prSet/>
      <dgm:spPr/>
      <dgm:t>
        <a:bodyPr/>
        <a:lstStyle/>
        <a:p>
          <a:r>
            <a:rPr lang="en-US"/>
            <a:t>Sectional headlines used to break up a large block of copy</a:t>
          </a:r>
        </a:p>
      </dgm:t>
    </dgm:pt>
    <dgm:pt modelId="{5DDC597A-7F76-418A-8B95-BD55A18D3E29}" type="parTrans" cxnId="{5AF81AA4-2082-4902-AAF6-241C446E3E7A}">
      <dgm:prSet/>
      <dgm:spPr/>
      <dgm:t>
        <a:bodyPr/>
        <a:lstStyle/>
        <a:p>
          <a:endParaRPr lang="en-US"/>
        </a:p>
      </dgm:t>
    </dgm:pt>
    <dgm:pt modelId="{76C5D802-0710-464F-9261-CA0E14383AE8}" type="sibTrans" cxnId="{5AF81AA4-2082-4902-AAF6-241C446E3E7A}">
      <dgm:prSet/>
      <dgm:spPr/>
      <dgm:t>
        <a:bodyPr/>
        <a:lstStyle/>
        <a:p>
          <a:endParaRPr lang="en-US"/>
        </a:p>
      </dgm:t>
    </dgm:pt>
    <dgm:pt modelId="{6B323A8A-B646-4B11-8CF2-C4D056189773}">
      <dgm:prSet/>
      <dgm:spPr/>
      <dgm:t>
        <a:bodyPr/>
        <a:lstStyle/>
        <a:p>
          <a:r>
            <a:rPr lang="en-US"/>
            <a:t>Taglines</a:t>
          </a:r>
        </a:p>
      </dgm:t>
    </dgm:pt>
    <dgm:pt modelId="{3AF2BA7F-E282-4456-8EDF-24093FB65523}" type="parTrans" cxnId="{790CD3B3-28EE-4863-B7EC-184B58F5EBBE}">
      <dgm:prSet/>
      <dgm:spPr/>
      <dgm:t>
        <a:bodyPr/>
        <a:lstStyle/>
        <a:p>
          <a:endParaRPr lang="en-US"/>
        </a:p>
      </dgm:t>
    </dgm:pt>
    <dgm:pt modelId="{1AA2F5A5-D0AF-4B2E-92D1-6212C5D1C47D}" type="sibTrans" cxnId="{790CD3B3-28EE-4863-B7EC-184B58F5EBBE}">
      <dgm:prSet/>
      <dgm:spPr/>
      <dgm:t>
        <a:bodyPr/>
        <a:lstStyle/>
        <a:p>
          <a:endParaRPr lang="en-US"/>
        </a:p>
      </dgm:t>
    </dgm:pt>
    <dgm:pt modelId="{8F739309-E4FE-45EA-8D2F-BFF7E4C70C7E}">
      <dgm:prSet/>
      <dgm:spPr/>
      <dgm:t>
        <a:bodyPr/>
        <a:lstStyle/>
        <a:p>
          <a:r>
            <a:rPr lang="en-US"/>
            <a:t>Short, catchy, memorable phrases used at the end of an ad to complete the creative idea</a:t>
          </a:r>
        </a:p>
      </dgm:t>
    </dgm:pt>
    <dgm:pt modelId="{146A8393-DC33-4D8A-A266-F6B09C0C73EB}" type="parTrans" cxnId="{D60100DB-418E-4A27-96FD-FB21B0262587}">
      <dgm:prSet/>
      <dgm:spPr/>
      <dgm:t>
        <a:bodyPr/>
        <a:lstStyle/>
        <a:p>
          <a:endParaRPr lang="en-US"/>
        </a:p>
      </dgm:t>
    </dgm:pt>
    <dgm:pt modelId="{8F38DFB8-2383-462B-B738-7C64EC4A5C81}" type="sibTrans" cxnId="{D60100DB-418E-4A27-96FD-FB21B0262587}">
      <dgm:prSet/>
      <dgm:spPr/>
      <dgm:t>
        <a:bodyPr/>
        <a:lstStyle/>
        <a:p>
          <a:endParaRPr lang="en-US"/>
        </a:p>
      </dgm:t>
    </dgm:pt>
    <dgm:pt modelId="{DF57FFB9-2EB1-42DF-9EDF-2FF7634C82AF}">
      <dgm:prSet/>
      <dgm:spPr/>
      <dgm:t>
        <a:bodyPr/>
        <a:lstStyle/>
        <a:p>
          <a:r>
            <a:rPr lang="en-US"/>
            <a:t>Slogans</a:t>
          </a:r>
        </a:p>
      </dgm:t>
    </dgm:pt>
    <dgm:pt modelId="{3C09BCE5-B102-4013-9C23-1BEAA65D8647}" type="parTrans" cxnId="{782D6C2F-078C-4777-9329-4F1599983089}">
      <dgm:prSet/>
      <dgm:spPr/>
      <dgm:t>
        <a:bodyPr/>
        <a:lstStyle/>
        <a:p>
          <a:endParaRPr lang="en-US"/>
        </a:p>
      </dgm:t>
    </dgm:pt>
    <dgm:pt modelId="{CE1992C1-829D-408A-9A84-5831B5D32395}" type="sibTrans" cxnId="{782D6C2F-078C-4777-9329-4F1599983089}">
      <dgm:prSet/>
      <dgm:spPr/>
      <dgm:t>
        <a:bodyPr/>
        <a:lstStyle/>
        <a:p>
          <a:endParaRPr lang="en-US"/>
        </a:p>
      </dgm:t>
    </dgm:pt>
    <dgm:pt modelId="{C007D853-6DCD-4537-A24D-6980CDFF010E}">
      <dgm:prSet/>
      <dgm:spPr/>
      <dgm:t>
        <a:bodyPr/>
        <a:lstStyle/>
        <a:p>
          <a:r>
            <a:rPr lang="en-US"/>
            <a:t>Repeated from ad to ad as part of a campaign or long-term brand identity effort</a:t>
          </a:r>
        </a:p>
      </dgm:t>
    </dgm:pt>
    <dgm:pt modelId="{5674A8F2-5C0D-4D34-A328-178CF303CED4}" type="parTrans" cxnId="{DF8A0045-522C-425A-919A-5D35D4BD82E3}">
      <dgm:prSet/>
      <dgm:spPr/>
      <dgm:t>
        <a:bodyPr/>
        <a:lstStyle/>
        <a:p>
          <a:endParaRPr lang="en-US"/>
        </a:p>
      </dgm:t>
    </dgm:pt>
    <dgm:pt modelId="{1DF3B45D-F87E-4ED4-8719-CD5C030064DA}" type="sibTrans" cxnId="{DF8A0045-522C-425A-919A-5D35D4BD82E3}">
      <dgm:prSet/>
      <dgm:spPr/>
      <dgm:t>
        <a:bodyPr/>
        <a:lstStyle/>
        <a:p>
          <a:endParaRPr lang="en-US"/>
        </a:p>
      </dgm:t>
    </dgm:pt>
    <dgm:pt modelId="{9175BF05-0C4F-471D-8FD9-DE4BB3BF6DF1}" type="pres">
      <dgm:prSet presAssocID="{6220A09C-A964-4795-A341-68942D3A58F4}" presName="linear" presStyleCnt="0">
        <dgm:presLayoutVars>
          <dgm:animLvl val="lvl"/>
          <dgm:resizeHandles val="exact"/>
        </dgm:presLayoutVars>
      </dgm:prSet>
      <dgm:spPr/>
    </dgm:pt>
    <dgm:pt modelId="{5C8FD4EF-3CCB-4838-B266-E41BEB38414C}" type="pres">
      <dgm:prSet presAssocID="{FA168E5F-C88A-4BC6-8C97-1FEB6C6F6CF9}" presName="parentText" presStyleLbl="node1" presStyleIdx="0" presStyleCnt="4">
        <dgm:presLayoutVars>
          <dgm:chMax val="0"/>
          <dgm:bulletEnabled val="1"/>
        </dgm:presLayoutVars>
      </dgm:prSet>
      <dgm:spPr/>
    </dgm:pt>
    <dgm:pt modelId="{8813297D-8823-4D82-BD42-D1DDCD948311}" type="pres">
      <dgm:prSet presAssocID="{FA168E5F-C88A-4BC6-8C97-1FEB6C6F6CF9}" presName="childText" presStyleLbl="revTx" presStyleIdx="0" presStyleCnt="4">
        <dgm:presLayoutVars>
          <dgm:bulletEnabled val="1"/>
        </dgm:presLayoutVars>
      </dgm:prSet>
      <dgm:spPr/>
    </dgm:pt>
    <dgm:pt modelId="{D8CE71FB-80E8-4F1B-9509-59363798979D}" type="pres">
      <dgm:prSet presAssocID="{E630E285-9A8C-4B3D-922D-9126FDC04B05}" presName="parentText" presStyleLbl="node1" presStyleIdx="1" presStyleCnt="4">
        <dgm:presLayoutVars>
          <dgm:chMax val="0"/>
          <dgm:bulletEnabled val="1"/>
        </dgm:presLayoutVars>
      </dgm:prSet>
      <dgm:spPr/>
    </dgm:pt>
    <dgm:pt modelId="{5251B52A-55F0-4C25-9F4A-E5985B8257E3}" type="pres">
      <dgm:prSet presAssocID="{E630E285-9A8C-4B3D-922D-9126FDC04B05}" presName="childText" presStyleLbl="revTx" presStyleIdx="1" presStyleCnt="4">
        <dgm:presLayoutVars>
          <dgm:bulletEnabled val="1"/>
        </dgm:presLayoutVars>
      </dgm:prSet>
      <dgm:spPr/>
    </dgm:pt>
    <dgm:pt modelId="{8C5E3EE5-2E56-41E1-8747-8B638298CCD3}" type="pres">
      <dgm:prSet presAssocID="{6B323A8A-B646-4B11-8CF2-C4D056189773}" presName="parentText" presStyleLbl="node1" presStyleIdx="2" presStyleCnt="4">
        <dgm:presLayoutVars>
          <dgm:chMax val="0"/>
          <dgm:bulletEnabled val="1"/>
        </dgm:presLayoutVars>
      </dgm:prSet>
      <dgm:spPr/>
    </dgm:pt>
    <dgm:pt modelId="{1471B9A6-899D-48FC-B1E6-08255E45C7BB}" type="pres">
      <dgm:prSet presAssocID="{6B323A8A-B646-4B11-8CF2-C4D056189773}" presName="childText" presStyleLbl="revTx" presStyleIdx="2" presStyleCnt="4">
        <dgm:presLayoutVars>
          <dgm:bulletEnabled val="1"/>
        </dgm:presLayoutVars>
      </dgm:prSet>
      <dgm:spPr/>
    </dgm:pt>
    <dgm:pt modelId="{741A49DF-F010-4D0C-A3E7-5F396819FC1D}" type="pres">
      <dgm:prSet presAssocID="{DF57FFB9-2EB1-42DF-9EDF-2FF7634C82AF}" presName="parentText" presStyleLbl="node1" presStyleIdx="3" presStyleCnt="4">
        <dgm:presLayoutVars>
          <dgm:chMax val="0"/>
          <dgm:bulletEnabled val="1"/>
        </dgm:presLayoutVars>
      </dgm:prSet>
      <dgm:spPr/>
    </dgm:pt>
    <dgm:pt modelId="{B09BDACA-07FA-462A-952D-3F7B41376D93}" type="pres">
      <dgm:prSet presAssocID="{DF57FFB9-2EB1-42DF-9EDF-2FF7634C82AF}" presName="childText" presStyleLbl="revTx" presStyleIdx="3" presStyleCnt="4">
        <dgm:presLayoutVars>
          <dgm:bulletEnabled val="1"/>
        </dgm:presLayoutVars>
      </dgm:prSet>
      <dgm:spPr/>
    </dgm:pt>
  </dgm:ptLst>
  <dgm:cxnLst>
    <dgm:cxn modelId="{7FC8490B-70E6-4C3D-8072-675B2BE6BC7C}" type="presOf" srcId="{8F739309-E4FE-45EA-8D2F-BFF7E4C70C7E}" destId="{1471B9A6-899D-48FC-B1E6-08255E45C7BB}" srcOrd="0" destOrd="0" presId="urn:microsoft.com/office/officeart/2005/8/layout/vList2"/>
    <dgm:cxn modelId="{8E34CB17-13D6-4103-BD24-E6D8A5288333}" type="presOf" srcId="{C007D853-6DCD-4537-A24D-6980CDFF010E}" destId="{B09BDACA-07FA-462A-952D-3F7B41376D93}" srcOrd="0" destOrd="0" presId="urn:microsoft.com/office/officeart/2005/8/layout/vList2"/>
    <dgm:cxn modelId="{AE098F1C-8DA6-49B6-A616-6E6F0BA22B1C}" type="presOf" srcId="{4329F18C-EB1D-40A2-BA1E-3EDEFAAA580F}" destId="{5251B52A-55F0-4C25-9F4A-E5985B8257E3}" srcOrd="0" destOrd="0" presId="urn:microsoft.com/office/officeart/2005/8/layout/vList2"/>
    <dgm:cxn modelId="{782D6C2F-078C-4777-9329-4F1599983089}" srcId="{6220A09C-A964-4795-A341-68942D3A58F4}" destId="{DF57FFB9-2EB1-42DF-9EDF-2FF7634C82AF}" srcOrd="3" destOrd="0" parTransId="{3C09BCE5-B102-4013-9C23-1BEAA65D8647}" sibTransId="{CE1992C1-829D-408A-9A84-5831B5D32395}"/>
    <dgm:cxn modelId="{5DEFBC31-2C2F-4693-9AC5-0C0797C837F6}" type="presOf" srcId="{6220A09C-A964-4795-A341-68942D3A58F4}" destId="{9175BF05-0C4F-471D-8FD9-DE4BB3BF6DF1}" srcOrd="0" destOrd="0" presId="urn:microsoft.com/office/officeart/2005/8/layout/vList2"/>
    <dgm:cxn modelId="{F2E19335-8F43-4A91-B563-96E0CAB44CA1}" type="presOf" srcId="{E630E285-9A8C-4B3D-922D-9126FDC04B05}" destId="{D8CE71FB-80E8-4F1B-9509-59363798979D}" srcOrd="0" destOrd="0" presId="urn:microsoft.com/office/officeart/2005/8/layout/vList2"/>
    <dgm:cxn modelId="{2C0F8C64-0CFD-47EF-8702-5D783296B36A}" type="presOf" srcId="{DF57FFB9-2EB1-42DF-9EDF-2FF7634C82AF}" destId="{741A49DF-F010-4D0C-A3E7-5F396819FC1D}" srcOrd="0" destOrd="0" presId="urn:microsoft.com/office/officeart/2005/8/layout/vList2"/>
    <dgm:cxn modelId="{DF8A0045-522C-425A-919A-5D35D4BD82E3}" srcId="{DF57FFB9-2EB1-42DF-9EDF-2FF7634C82AF}" destId="{C007D853-6DCD-4537-A24D-6980CDFF010E}" srcOrd="0" destOrd="0" parTransId="{5674A8F2-5C0D-4D34-A328-178CF303CED4}" sibTransId="{1DF3B45D-F87E-4ED4-8719-CD5C030064DA}"/>
    <dgm:cxn modelId="{25AAE34E-3A24-46E8-9317-17AC1E2BFD84}" type="presOf" srcId="{6B323A8A-B646-4B11-8CF2-C4D056189773}" destId="{8C5E3EE5-2E56-41E1-8747-8B638298CCD3}" srcOrd="0" destOrd="0" presId="urn:microsoft.com/office/officeart/2005/8/layout/vList2"/>
    <dgm:cxn modelId="{EF34667F-D3D5-4CA4-9E85-C58954F0ED4E}" type="presOf" srcId="{C25655F0-C38D-4A93-B90C-0A356724F64A}" destId="{8813297D-8823-4D82-BD42-D1DDCD948311}" srcOrd="0" destOrd="0" presId="urn:microsoft.com/office/officeart/2005/8/layout/vList2"/>
    <dgm:cxn modelId="{5AF81AA4-2082-4902-AAF6-241C446E3E7A}" srcId="{E630E285-9A8C-4B3D-922D-9126FDC04B05}" destId="{4329F18C-EB1D-40A2-BA1E-3EDEFAAA580F}" srcOrd="0" destOrd="0" parTransId="{5DDC597A-7F76-418A-8B95-BD55A18D3E29}" sibTransId="{76C5D802-0710-464F-9261-CA0E14383AE8}"/>
    <dgm:cxn modelId="{790CD3B3-28EE-4863-B7EC-184B58F5EBBE}" srcId="{6220A09C-A964-4795-A341-68942D3A58F4}" destId="{6B323A8A-B646-4B11-8CF2-C4D056189773}" srcOrd="2" destOrd="0" parTransId="{3AF2BA7F-E282-4456-8EDF-24093FB65523}" sibTransId="{1AA2F5A5-D0AF-4B2E-92D1-6212C5D1C47D}"/>
    <dgm:cxn modelId="{0D688DBA-7A49-4AF6-8CF8-30B3CCD48CB8}" srcId="{FA168E5F-C88A-4BC6-8C97-1FEB6C6F6CF9}" destId="{C25655F0-C38D-4A93-B90C-0A356724F64A}" srcOrd="0" destOrd="0" parTransId="{3AD61FB5-BFD4-4F9C-9A9E-13AADC5C2316}" sibTransId="{C9485C6D-51AD-4676-830A-5033F8DBF3D5}"/>
    <dgm:cxn modelId="{282854CA-C6D2-4014-9420-B50488337592}" srcId="{6220A09C-A964-4795-A341-68942D3A58F4}" destId="{FA168E5F-C88A-4BC6-8C97-1FEB6C6F6CF9}" srcOrd="0" destOrd="0" parTransId="{4D1E6EDB-DEB9-44C0-B941-E5591A7C56DF}" sibTransId="{210120F9-836D-4AC9-B142-AC78F43470A6}"/>
    <dgm:cxn modelId="{D60100DB-418E-4A27-96FD-FB21B0262587}" srcId="{6B323A8A-B646-4B11-8CF2-C4D056189773}" destId="{8F739309-E4FE-45EA-8D2F-BFF7E4C70C7E}" srcOrd="0" destOrd="0" parTransId="{146A8393-DC33-4D8A-A266-F6B09C0C73EB}" sibTransId="{8F38DFB8-2383-462B-B738-7C64EC4A5C81}"/>
    <dgm:cxn modelId="{974262E7-1D5A-44C0-BD8E-706A1ECA4AA7}" srcId="{6220A09C-A964-4795-A341-68942D3A58F4}" destId="{E630E285-9A8C-4B3D-922D-9126FDC04B05}" srcOrd="1" destOrd="0" parTransId="{49E3A37E-724F-42CF-8B79-DCA9C8E33079}" sibTransId="{C14F560B-1776-4962-8136-F99A6479FE64}"/>
    <dgm:cxn modelId="{F7EE62EB-3603-420B-804F-E2F02EA7122C}" type="presOf" srcId="{FA168E5F-C88A-4BC6-8C97-1FEB6C6F6CF9}" destId="{5C8FD4EF-3CCB-4838-B266-E41BEB38414C}" srcOrd="0" destOrd="0" presId="urn:microsoft.com/office/officeart/2005/8/layout/vList2"/>
    <dgm:cxn modelId="{6BD40043-EB8C-487B-B299-CDCED4DE181D}" type="presParOf" srcId="{9175BF05-0C4F-471D-8FD9-DE4BB3BF6DF1}" destId="{5C8FD4EF-3CCB-4838-B266-E41BEB38414C}" srcOrd="0" destOrd="0" presId="urn:microsoft.com/office/officeart/2005/8/layout/vList2"/>
    <dgm:cxn modelId="{E9709653-441D-42D6-96D9-1F598E225D22}" type="presParOf" srcId="{9175BF05-0C4F-471D-8FD9-DE4BB3BF6DF1}" destId="{8813297D-8823-4D82-BD42-D1DDCD948311}" srcOrd="1" destOrd="0" presId="urn:microsoft.com/office/officeart/2005/8/layout/vList2"/>
    <dgm:cxn modelId="{2FE50C5F-3FDA-4A91-85AD-E0DD4E9C6255}" type="presParOf" srcId="{9175BF05-0C4F-471D-8FD9-DE4BB3BF6DF1}" destId="{D8CE71FB-80E8-4F1B-9509-59363798979D}" srcOrd="2" destOrd="0" presId="urn:microsoft.com/office/officeart/2005/8/layout/vList2"/>
    <dgm:cxn modelId="{6D38D8FE-0A1F-4A20-9E73-5DECE3ED8DE5}" type="presParOf" srcId="{9175BF05-0C4F-471D-8FD9-DE4BB3BF6DF1}" destId="{5251B52A-55F0-4C25-9F4A-E5985B8257E3}" srcOrd="3" destOrd="0" presId="urn:microsoft.com/office/officeart/2005/8/layout/vList2"/>
    <dgm:cxn modelId="{DD9E69D7-1132-404C-8F2F-F676C18D42C8}" type="presParOf" srcId="{9175BF05-0C4F-471D-8FD9-DE4BB3BF6DF1}" destId="{8C5E3EE5-2E56-41E1-8747-8B638298CCD3}" srcOrd="4" destOrd="0" presId="urn:microsoft.com/office/officeart/2005/8/layout/vList2"/>
    <dgm:cxn modelId="{E8F5512E-D619-48F4-91DC-EF82258F7952}" type="presParOf" srcId="{9175BF05-0C4F-471D-8FD9-DE4BB3BF6DF1}" destId="{1471B9A6-899D-48FC-B1E6-08255E45C7BB}" srcOrd="5" destOrd="0" presId="urn:microsoft.com/office/officeart/2005/8/layout/vList2"/>
    <dgm:cxn modelId="{BC4D8B93-150C-43B3-A286-CCC57D7F04CB}" type="presParOf" srcId="{9175BF05-0C4F-471D-8FD9-DE4BB3BF6DF1}" destId="{741A49DF-F010-4D0C-A3E7-5F396819FC1D}" srcOrd="6" destOrd="0" presId="urn:microsoft.com/office/officeart/2005/8/layout/vList2"/>
    <dgm:cxn modelId="{22EA436F-849B-42DC-A37B-9D5A2F07DC4D}" type="presParOf" srcId="{9175BF05-0C4F-471D-8FD9-DE4BB3BF6DF1}" destId="{B09BDACA-07FA-462A-952D-3F7B41376D9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F1395-7B89-49C3-AC43-1E2EA2305E10}">
      <dsp:nvSpPr>
        <dsp:cNvPr id="0" name=""/>
        <dsp:cNvSpPr/>
      </dsp:nvSpPr>
      <dsp:spPr>
        <a:xfrm rot="5400000">
          <a:off x="6714103" y="-3246195"/>
          <a:ext cx="986682" cy="7730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 series of decisions involved in delivering the message to the target audience</a:t>
          </a:r>
          <a:endParaRPr lang="en-IN" sz="2400" kern="1200" dirty="0"/>
        </a:p>
      </dsp:txBody>
      <dsp:txXfrm rot="-5400000">
        <a:off x="3342009" y="174065"/>
        <a:ext cx="7682705" cy="890350"/>
      </dsp:txXfrm>
    </dsp:sp>
    <dsp:sp modelId="{3373D4D5-3C19-432F-836D-206163520C30}">
      <dsp:nvSpPr>
        <dsp:cNvPr id="0" name=""/>
        <dsp:cNvSpPr/>
      </dsp:nvSpPr>
      <dsp:spPr>
        <a:xfrm>
          <a:off x="16900" y="0"/>
          <a:ext cx="3340488" cy="12333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planning</a:t>
          </a:r>
          <a:endParaRPr lang="en-IN" sz="2800" kern="1200" dirty="0"/>
        </a:p>
      </dsp:txBody>
      <dsp:txXfrm>
        <a:off x="77107" y="60207"/>
        <a:ext cx="3220074" cy="1112938"/>
      </dsp:txXfrm>
    </dsp:sp>
    <dsp:sp modelId="{D1B71BA8-6477-4D06-9328-4A9F70AA1A5A}">
      <dsp:nvSpPr>
        <dsp:cNvPr id="0" name=""/>
        <dsp:cNvSpPr/>
      </dsp:nvSpPr>
      <dsp:spPr>
        <a:xfrm rot="5400000">
          <a:off x="6714103" y="-1951174"/>
          <a:ext cx="986682" cy="7730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 actual document detailing media planning decisions.</a:t>
          </a:r>
          <a:endParaRPr lang="en-IN" sz="2400" kern="1200" dirty="0"/>
        </a:p>
      </dsp:txBody>
      <dsp:txXfrm rot="-5400000">
        <a:off x="3342009" y="1469086"/>
        <a:ext cx="7682705" cy="890350"/>
      </dsp:txXfrm>
    </dsp:sp>
    <dsp:sp modelId="{D0BCC6B7-A257-4167-8FC0-EE918B86804C}">
      <dsp:nvSpPr>
        <dsp:cNvPr id="0" name=""/>
        <dsp:cNvSpPr/>
      </dsp:nvSpPr>
      <dsp:spPr>
        <a:xfrm>
          <a:off x="1519" y="1297584"/>
          <a:ext cx="3340488" cy="12333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plan</a:t>
          </a:r>
          <a:endParaRPr lang="en-IN" sz="2800" kern="1200" dirty="0"/>
        </a:p>
      </dsp:txBody>
      <dsp:txXfrm>
        <a:off x="61726" y="1357791"/>
        <a:ext cx="3220074" cy="1112938"/>
      </dsp:txXfrm>
    </dsp:sp>
    <dsp:sp modelId="{9B01BA64-A5F1-4AA1-93E4-AF88EBA97AAF}">
      <dsp:nvSpPr>
        <dsp:cNvPr id="0" name=""/>
        <dsp:cNvSpPr/>
      </dsp:nvSpPr>
      <dsp:spPr>
        <a:xfrm rot="5400000">
          <a:off x="6714103" y="-656154"/>
          <a:ext cx="986682" cy="7730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Objectives of media plan</a:t>
          </a:r>
          <a:endParaRPr lang="en-IN" sz="2400" kern="1200" dirty="0"/>
        </a:p>
      </dsp:txBody>
      <dsp:txXfrm rot="-5400000">
        <a:off x="3342009" y="2764106"/>
        <a:ext cx="7682705" cy="890350"/>
      </dsp:txXfrm>
    </dsp:sp>
    <dsp:sp modelId="{63D5DF38-FE09-4DC3-BCF3-C111061B49C0}">
      <dsp:nvSpPr>
        <dsp:cNvPr id="0" name=""/>
        <dsp:cNvSpPr/>
      </dsp:nvSpPr>
      <dsp:spPr>
        <a:xfrm>
          <a:off x="1519" y="2592604"/>
          <a:ext cx="3340488" cy="12333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objectives</a:t>
          </a:r>
          <a:endParaRPr lang="en-IN" sz="2800" kern="1200" dirty="0"/>
        </a:p>
      </dsp:txBody>
      <dsp:txXfrm>
        <a:off x="61726" y="2652811"/>
        <a:ext cx="3220074" cy="1112938"/>
      </dsp:txXfrm>
    </dsp:sp>
    <dsp:sp modelId="{5844FFE2-412C-4741-BFB6-85C8300BCF3A}">
      <dsp:nvSpPr>
        <dsp:cNvPr id="0" name=""/>
        <dsp:cNvSpPr/>
      </dsp:nvSpPr>
      <dsp:spPr>
        <a:xfrm rot="5400000">
          <a:off x="6714103" y="638865"/>
          <a:ext cx="986682" cy="7730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action plans to reach objectives</a:t>
          </a:r>
          <a:endParaRPr lang="en-IN" sz="2400" kern="1200" dirty="0"/>
        </a:p>
      </dsp:txBody>
      <dsp:txXfrm rot="-5400000">
        <a:off x="3342009" y="4059125"/>
        <a:ext cx="7682705" cy="890350"/>
      </dsp:txXfrm>
    </dsp:sp>
    <dsp:sp modelId="{5DE236FD-4C16-4213-93A5-C4356DF48406}">
      <dsp:nvSpPr>
        <dsp:cNvPr id="0" name=""/>
        <dsp:cNvSpPr/>
      </dsp:nvSpPr>
      <dsp:spPr>
        <a:xfrm>
          <a:off x="1519" y="3887625"/>
          <a:ext cx="3340488" cy="12333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strategies</a:t>
          </a:r>
          <a:endParaRPr lang="en-IN" sz="2800" kern="1200" dirty="0"/>
        </a:p>
      </dsp:txBody>
      <dsp:txXfrm>
        <a:off x="61726" y="3947832"/>
        <a:ext cx="3220074" cy="1112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AC19-D186-4916-B0B3-8DAE9001FED9}">
      <dsp:nvSpPr>
        <dsp:cNvPr id="0" name=""/>
        <dsp:cNvSpPr/>
      </dsp:nvSpPr>
      <dsp:spPr>
        <a:xfrm rot="5400000">
          <a:off x="6423669" y="-3146481"/>
          <a:ext cx="830746" cy="733571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The general category of available delivery systems </a:t>
          </a:r>
          <a:endParaRPr lang="en-IN" sz="2600" kern="1200" dirty="0"/>
        </a:p>
      </dsp:txBody>
      <dsp:txXfrm rot="-5400000">
        <a:off x="3171185" y="146557"/>
        <a:ext cx="7295161" cy="749638"/>
      </dsp:txXfrm>
    </dsp:sp>
    <dsp:sp modelId="{DFB6F06B-6E69-48E1-B235-6DBBD68AB99A}">
      <dsp:nvSpPr>
        <dsp:cNvPr id="0" name=""/>
        <dsp:cNvSpPr/>
      </dsp:nvSpPr>
      <dsp:spPr>
        <a:xfrm>
          <a:off x="0" y="15409"/>
          <a:ext cx="3169743" cy="10384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Medium</a:t>
          </a:r>
          <a:endParaRPr lang="en-IN" sz="2800" kern="1200" dirty="0"/>
        </a:p>
      </dsp:txBody>
      <dsp:txXfrm>
        <a:off x="50692" y="66101"/>
        <a:ext cx="3068359" cy="937049"/>
      </dsp:txXfrm>
    </dsp:sp>
    <dsp:sp modelId="{B35D4F81-3827-4FD0-A2B6-D95C2D547F6B}">
      <dsp:nvSpPr>
        <dsp:cNvPr id="0" name=""/>
        <dsp:cNvSpPr/>
      </dsp:nvSpPr>
      <dsp:spPr>
        <a:xfrm rot="5400000">
          <a:off x="6423669" y="-2056126"/>
          <a:ext cx="830746" cy="733571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Broad category of media (TV, Radio , Newspaper)</a:t>
          </a:r>
          <a:endParaRPr lang="en-IN" sz="2600" kern="1200" dirty="0"/>
        </a:p>
      </dsp:txBody>
      <dsp:txXfrm rot="-5400000">
        <a:off x="3171185" y="1236912"/>
        <a:ext cx="7295161" cy="749638"/>
      </dsp:txXfrm>
    </dsp:sp>
    <dsp:sp modelId="{C07034C4-9A38-4640-9CDB-7B90F5270D27}">
      <dsp:nvSpPr>
        <dsp:cNvPr id="0" name=""/>
        <dsp:cNvSpPr/>
      </dsp:nvSpPr>
      <dsp:spPr>
        <a:xfrm>
          <a:off x="1442" y="1092514"/>
          <a:ext cx="3169743" cy="10384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Class</a:t>
          </a:r>
          <a:endParaRPr lang="en-IN" sz="2800" b="1" kern="1200" dirty="0"/>
        </a:p>
      </dsp:txBody>
      <dsp:txXfrm>
        <a:off x="52134" y="1143206"/>
        <a:ext cx="3068359" cy="937049"/>
      </dsp:txXfrm>
    </dsp:sp>
    <dsp:sp modelId="{337F1395-7B89-49C3-AC43-1E2EA2305E10}">
      <dsp:nvSpPr>
        <dsp:cNvPr id="0" name=""/>
        <dsp:cNvSpPr/>
      </dsp:nvSpPr>
      <dsp:spPr>
        <a:xfrm rot="5400000">
          <a:off x="6423669" y="-965771"/>
          <a:ext cx="830746" cy="733571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 particular option for placement within a media class</a:t>
          </a:r>
          <a:endParaRPr lang="en-IN" sz="2400" kern="1200" dirty="0"/>
        </a:p>
        <a:p>
          <a:pPr marL="228600" lvl="1" indent="-228600" algn="l" defTabSz="1066800">
            <a:lnSpc>
              <a:spcPct val="90000"/>
            </a:lnSpc>
            <a:spcBef>
              <a:spcPct val="0"/>
            </a:spcBef>
            <a:spcAft>
              <a:spcPct val="15000"/>
            </a:spcAft>
            <a:buChar char="•"/>
          </a:pPr>
          <a:r>
            <a:rPr lang="en-US" sz="2400" kern="1200" dirty="0"/>
            <a:t>Specific carrier in a media category (TOI - Newspaper)</a:t>
          </a:r>
          <a:endParaRPr lang="en-IN" sz="2400" kern="1200" dirty="0"/>
        </a:p>
      </dsp:txBody>
      <dsp:txXfrm rot="-5400000">
        <a:off x="3171185" y="2327267"/>
        <a:ext cx="7295161" cy="749638"/>
      </dsp:txXfrm>
    </dsp:sp>
    <dsp:sp modelId="{3373D4D5-3C19-432F-836D-206163520C30}">
      <dsp:nvSpPr>
        <dsp:cNvPr id="0" name=""/>
        <dsp:cNvSpPr/>
      </dsp:nvSpPr>
      <dsp:spPr>
        <a:xfrm>
          <a:off x="16037" y="2158881"/>
          <a:ext cx="3169743" cy="10384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Media Vehicle </a:t>
          </a:r>
          <a:endParaRPr lang="en-IN" sz="2800" kern="1200" dirty="0"/>
        </a:p>
      </dsp:txBody>
      <dsp:txXfrm>
        <a:off x="66729" y="2209573"/>
        <a:ext cx="3068359" cy="937049"/>
      </dsp:txXfrm>
    </dsp:sp>
    <dsp:sp modelId="{D1B71BA8-6477-4D06-9328-4A9F70AA1A5A}">
      <dsp:nvSpPr>
        <dsp:cNvPr id="0" name=""/>
        <dsp:cNvSpPr/>
      </dsp:nvSpPr>
      <dsp:spPr>
        <a:xfrm rot="5400000">
          <a:off x="6423669" y="124583"/>
          <a:ext cx="830746" cy="733571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066800">
            <a:lnSpc>
              <a:spcPct val="90000"/>
            </a:lnSpc>
            <a:spcBef>
              <a:spcPct val="0"/>
            </a:spcBef>
            <a:spcAft>
              <a:spcPct val="15000"/>
            </a:spcAft>
            <a:buChar char="•"/>
          </a:pPr>
          <a:r>
            <a:rPr lang="en-US" sz="2400" kern="1200"/>
            <a:t>The actual document detailing media planning decisions.</a:t>
          </a:r>
          <a:endParaRPr lang="en-IN" sz="2400" kern="1200" dirty="0"/>
        </a:p>
      </dsp:txBody>
      <dsp:txXfrm rot="-5400000">
        <a:off x="3171185" y="3417621"/>
        <a:ext cx="7295161" cy="749638"/>
      </dsp:txXfrm>
    </dsp:sp>
    <dsp:sp modelId="{D0BCC6B7-A257-4167-8FC0-EE918B86804C}">
      <dsp:nvSpPr>
        <dsp:cNvPr id="0" name=""/>
        <dsp:cNvSpPr/>
      </dsp:nvSpPr>
      <dsp:spPr>
        <a:xfrm>
          <a:off x="1442" y="3273224"/>
          <a:ext cx="3169743" cy="10384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Media Mix </a:t>
          </a:r>
          <a:endParaRPr lang="en-IN" sz="2800" kern="1200" dirty="0"/>
        </a:p>
      </dsp:txBody>
      <dsp:txXfrm>
        <a:off x="52134" y="3323916"/>
        <a:ext cx="3068359" cy="937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67865-833E-4DEE-9D60-6DF7B5DB6203}">
      <dsp:nvSpPr>
        <dsp:cNvPr id="0" name=""/>
        <dsp:cNvSpPr/>
      </dsp:nvSpPr>
      <dsp:spPr>
        <a:xfrm>
          <a:off x="344709" y="544833"/>
          <a:ext cx="210820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IN" sz="2800" b="1" kern="1200" dirty="0"/>
            <a:t>Reach</a:t>
          </a:r>
        </a:p>
      </dsp:txBody>
      <dsp:txXfrm>
        <a:off x="344709" y="544833"/>
        <a:ext cx="2108209" cy="1287000"/>
      </dsp:txXfrm>
    </dsp:sp>
    <dsp:sp modelId="{35383CEE-FC4D-420E-9175-8591A17C0F48}">
      <dsp:nvSpPr>
        <dsp:cNvPr id="0" name=""/>
        <dsp:cNvSpPr/>
      </dsp:nvSpPr>
      <dsp:spPr>
        <a:xfrm>
          <a:off x="2452918" y="484505"/>
          <a:ext cx="559525" cy="140765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3C5FA-ACF7-4226-9171-45FDC43CFFEB}">
      <dsp:nvSpPr>
        <dsp:cNvPr id="0" name=""/>
        <dsp:cNvSpPr/>
      </dsp:nvSpPr>
      <dsp:spPr>
        <a:xfrm>
          <a:off x="3236254" y="484505"/>
          <a:ext cx="7609550" cy="1407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Number of different audience members exposed at least once to a media vehicle in a given time period</a:t>
          </a:r>
          <a:endParaRPr lang="en-IN" sz="2800" kern="1200" dirty="0"/>
        </a:p>
      </dsp:txBody>
      <dsp:txXfrm>
        <a:off x="3236254" y="484505"/>
        <a:ext cx="7609550" cy="1407656"/>
      </dsp:txXfrm>
    </dsp:sp>
    <dsp:sp modelId="{0E28155B-C4AB-4B8B-A929-FB47B0CCD826}">
      <dsp:nvSpPr>
        <dsp:cNvPr id="0" name=""/>
        <dsp:cNvSpPr/>
      </dsp:nvSpPr>
      <dsp:spPr>
        <a:xfrm>
          <a:off x="344709" y="2126161"/>
          <a:ext cx="210820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Cost Per Thousand</a:t>
          </a:r>
          <a:endParaRPr lang="en-IN" sz="2800" kern="1200" dirty="0"/>
        </a:p>
      </dsp:txBody>
      <dsp:txXfrm>
        <a:off x="344709" y="2126161"/>
        <a:ext cx="2108209" cy="1287000"/>
      </dsp:txXfrm>
    </dsp:sp>
    <dsp:sp modelId="{3FA8ED3B-2E1E-4B07-96C8-E37C3625A7C7}">
      <dsp:nvSpPr>
        <dsp:cNvPr id="0" name=""/>
        <dsp:cNvSpPr/>
      </dsp:nvSpPr>
      <dsp:spPr>
        <a:xfrm>
          <a:off x="2452918" y="2126161"/>
          <a:ext cx="559525" cy="1287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4377D-75E3-4BF5-86E8-6777B33E70C2}">
      <dsp:nvSpPr>
        <dsp:cNvPr id="0" name=""/>
        <dsp:cNvSpPr/>
      </dsp:nvSpPr>
      <dsp:spPr>
        <a:xfrm>
          <a:off x="3236254" y="2126161"/>
          <a:ext cx="7609550" cy="1287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Font typeface="+mj-lt"/>
            <a:buNone/>
          </a:pPr>
          <a:r>
            <a:rPr lang="en-US" sz="2800" kern="1200" dirty="0"/>
            <a:t>How much will it cost to reach a thousand prospective customers</a:t>
          </a:r>
          <a:endParaRPr lang="en-IN" sz="2800" kern="1200" dirty="0"/>
        </a:p>
      </dsp:txBody>
      <dsp:txXfrm>
        <a:off x="3236254" y="2126161"/>
        <a:ext cx="7609550" cy="1287000"/>
      </dsp:txXfrm>
    </dsp:sp>
    <dsp:sp modelId="{A4A6BAB7-7578-4539-94B3-7F023710AA7E}">
      <dsp:nvSpPr>
        <dsp:cNvPr id="0" name=""/>
        <dsp:cNvSpPr/>
      </dsp:nvSpPr>
      <dsp:spPr>
        <a:xfrm>
          <a:off x="344709" y="3647161"/>
          <a:ext cx="210820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Frequency</a:t>
          </a:r>
          <a:endParaRPr lang="en-IN" sz="2800" kern="1200" dirty="0"/>
        </a:p>
      </dsp:txBody>
      <dsp:txXfrm>
        <a:off x="344709" y="3647161"/>
        <a:ext cx="2108209" cy="1287000"/>
      </dsp:txXfrm>
    </dsp:sp>
    <dsp:sp modelId="{BE438BC6-4748-4FD5-9F54-C677D0838794}">
      <dsp:nvSpPr>
        <dsp:cNvPr id="0" name=""/>
        <dsp:cNvSpPr/>
      </dsp:nvSpPr>
      <dsp:spPr>
        <a:xfrm>
          <a:off x="2452918" y="3647161"/>
          <a:ext cx="559525" cy="1287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6E704-3103-4A5F-A9C1-2D86F5EF1106}">
      <dsp:nvSpPr>
        <dsp:cNvPr id="0" name=""/>
        <dsp:cNvSpPr/>
      </dsp:nvSpPr>
      <dsp:spPr>
        <a:xfrm>
          <a:off x="3236254" y="3647161"/>
          <a:ext cx="7609550" cy="1287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The number of times the receiver is exposed to the media vehicle in a specific time period</a:t>
          </a:r>
          <a:endParaRPr lang="en-IN" sz="2800" kern="1200" dirty="0"/>
        </a:p>
      </dsp:txBody>
      <dsp:txXfrm>
        <a:off x="3236254" y="3647161"/>
        <a:ext cx="7609550" cy="128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D807-382C-4800-B75F-E577AA5EFCFE}">
      <dsp:nvSpPr>
        <dsp:cNvPr id="0" name=""/>
        <dsp:cNvSpPr/>
      </dsp:nvSpPr>
      <dsp:spPr>
        <a:xfrm>
          <a:off x="5077" y="1300731"/>
          <a:ext cx="2219849" cy="13319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Market Analysis</a:t>
          </a:r>
        </a:p>
      </dsp:txBody>
      <dsp:txXfrm>
        <a:off x="44087" y="1339741"/>
        <a:ext cx="2141829" cy="1253889"/>
      </dsp:txXfrm>
    </dsp:sp>
    <dsp:sp modelId="{398387D9-D907-4F00-A0AD-C4E179B64EBB}">
      <dsp:nvSpPr>
        <dsp:cNvPr id="0" name=""/>
        <dsp:cNvSpPr/>
      </dsp:nvSpPr>
      <dsp:spPr>
        <a:xfrm>
          <a:off x="2446911" y="1691424"/>
          <a:ext cx="470608" cy="550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a:off x="2446911" y="1801528"/>
        <a:ext cx="329426" cy="330314"/>
      </dsp:txXfrm>
    </dsp:sp>
    <dsp:sp modelId="{185D0CFE-B778-4496-9145-C2E4111AA78D}">
      <dsp:nvSpPr>
        <dsp:cNvPr id="0" name=""/>
        <dsp:cNvSpPr/>
      </dsp:nvSpPr>
      <dsp:spPr>
        <a:xfrm>
          <a:off x="3112866" y="1300731"/>
          <a:ext cx="2219849" cy="13319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Establishment of Media Objectives</a:t>
          </a:r>
        </a:p>
      </dsp:txBody>
      <dsp:txXfrm>
        <a:off x="3151876" y="1339741"/>
        <a:ext cx="2141829" cy="1253889"/>
      </dsp:txXfrm>
    </dsp:sp>
    <dsp:sp modelId="{98728539-2F88-4902-93B9-6A4696362AC1}">
      <dsp:nvSpPr>
        <dsp:cNvPr id="0" name=""/>
        <dsp:cNvSpPr/>
      </dsp:nvSpPr>
      <dsp:spPr>
        <a:xfrm>
          <a:off x="5554701" y="1691424"/>
          <a:ext cx="470608" cy="550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a:off x="5554701" y="1801528"/>
        <a:ext cx="329426" cy="330314"/>
      </dsp:txXfrm>
    </dsp:sp>
    <dsp:sp modelId="{BE6299C7-05D2-45AC-AE08-0A7CE49A22A3}">
      <dsp:nvSpPr>
        <dsp:cNvPr id="0" name=""/>
        <dsp:cNvSpPr/>
      </dsp:nvSpPr>
      <dsp:spPr>
        <a:xfrm>
          <a:off x="6220655" y="1300731"/>
          <a:ext cx="2219849" cy="13319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Media Strategy development and implementation </a:t>
          </a:r>
        </a:p>
      </dsp:txBody>
      <dsp:txXfrm>
        <a:off x="6259665" y="1339741"/>
        <a:ext cx="2141829" cy="1253889"/>
      </dsp:txXfrm>
    </dsp:sp>
    <dsp:sp modelId="{942C2826-9EEC-4E8E-9A18-3866504286E6}">
      <dsp:nvSpPr>
        <dsp:cNvPr id="0" name=""/>
        <dsp:cNvSpPr/>
      </dsp:nvSpPr>
      <dsp:spPr>
        <a:xfrm>
          <a:off x="8662490" y="1691424"/>
          <a:ext cx="470608" cy="550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a:off x="8662490" y="1801528"/>
        <a:ext cx="329426" cy="330314"/>
      </dsp:txXfrm>
    </dsp:sp>
    <dsp:sp modelId="{52651A97-B617-4361-95D6-ED3E27C3BBD7}">
      <dsp:nvSpPr>
        <dsp:cNvPr id="0" name=""/>
        <dsp:cNvSpPr/>
      </dsp:nvSpPr>
      <dsp:spPr>
        <a:xfrm>
          <a:off x="9328445" y="1300731"/>
          <a:ext cx="2219849" cy="13319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Evaluation and follow-up </a:t>
          </a:r>
        </a:p>
      </dsp:txBody>
      <dsp:txXfrm>
        <a:off x="9367455" y="1339741"/>
        <a:ext cx="2141829" cy="1253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30AC3-7F03-40E9-8316-FCF260A370BF}">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C601F-C0D0-48B7-BA1A-7F2025C8A19E}">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A58827-1586-4987-BA92-3F531DE86328}">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Broadcast Media Buyers</a:t>
          </a:r>
        </a:p>
      </dsp:txBody>
      <dsp:txXfrm>
        <a:off x="1372680" y="2344"/>
        <a:ext cx="5424994" cy="1188467"/>
      </dsp:txXfrm>
    </dsp:sp>
    <dsp:sp modelId="{BD8435F1-283F-4E79-A7B5-C78039A02A9D}">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EA9FD-DA6D-4345-986E-40BD8891B0FF}">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F135F1-BA32-44F2-8E22-F6D931928421}">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Print Media Buyers </a:t>
          </a:r>
        </a:p>
      </dsp:txBody>
      <dsp:txXfrm>
        <a:off x="1372680" y="1487929"/>
        <a:ext cx="5424994" cy="1188467"/>
      </dsp:txXfrm>
    </dsp:sp>
    <dsp:sp modelId="{FBCC3AA1-F3B1-4BF8-83CD-60E334054127}">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538C0-084C-47A9-8EBB-B2D895A23E5E}">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B7DAB0-B591-4C0A-89B5-3B28A6C014D1}">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Digital Media Buyers </a:t>
          </a:r>
        </a:p>
      </dsp:txBody>
      <dsp:txXfrm>
        <a:off x="1372680" y="2973514"/>
        <a:ext cx="5424994" cy="1188467"/>
      </dsp:txXfrm>
    </dsp:sp>
    <dsp:sp modelId="{59D5677E-A48B-4EE2-AC09-60BD3B2088BB}">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572FA-DDBF-42C0-A1FC-9F6F5267F066}">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E12FF5-B538-4790-B38A-0BEE9F6C0C9F}">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a:t>Outdoor Media Buyers</a:t>
          </a:r>
        </a:p>
      </dsp:txBody>
      <dsp:txXfrm>
        <a:off x="1372680" y="4459099"/>
        <a:ext cx="5424994" cy="1188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37573-A0D0-4D44-8721-571C6E6DCF9A}">
      <dsp:nvSpPr>
        <dsp:cNvPr id="0" name=""/>
        <dsp:cNvSpPr/>
      </dsp:nvSpPr>
      <dsp:spPr>
        <a:xfrm>
          <a:off x="0" y="1669"/>
          <a:ext cx="4937760"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885B-8FCF-42B1-9234-BD47DF360C76}">
      <dsp:nvSpPr>
        <dsp:cNvPr id="0" name=""/>
        <dsp:cNvSpPr/>
      </dsp:nvSpPr>
      <dsp:spPr>
        <a:xfrm>
          <a:off x="256011" y="192091"/>
          <a:ext cx="465476" cy="46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6C86B-4BBE-4EF3-BD62-21DAC63B2FD9}">
      <dsp:nvSpPr>
        <dsp:cNvPr id="0" name=""/>
        <dsp:cNvSpPr/>
      </dsp:nvSpPr>
      <dsp:spPr>
        <a:xfrm>
          <a:off x="977499" y="1669"/>
          <a:ext cx="396026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44550">
            <a:lnSpc>
              <a:spcPct val="100000"/>
            </a:lnSpc>
            <a:spcBef>
              <a:spcPct val="0"/>
            </a:spcBef>
            <a:spcAft>
              <a:spcPct val="35000"/>
            </a:spcAft>
            <a:buNone/>
          </a:pPr>
          <a:r>
            <a:rPr lang="en-US" sz="1900" b="1" u="sng" kern="1200"/>
            <a:t>The Headline</a:t>
          </a:r>
          <a:endParaRPr lang="en-US" sz="1900" kern="1200"/>
        </a:p>
      </dsp:txBody>
      <dsp:txXfrm>
        <a:off x="977499" y="1669"/>
        <a:ext cx="3960260" cy="846320"/>
      </dsp:txXfrm>
    </dsp:sp>
    <dsp:sp modelId="{E2E74E41-804B-46C9-B3C5-D9A86DA2ECDC}">
      <dsp:nvSpPr>
        <dsp:cNvPr id="0" name=""/>
        <dsp:cNvSpPr/>
      </dsp:nvSpPr>
      <dsp:spPr>
        <a:xfrm>
          <a:off x="0" y="1059569"/>
          <a:ext cx="4937760"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DAA04-89F8-49EB-9141-29CC7510081F}">
      <dsp:nvSpPr>
        <dsp:cNvPr id="0" name=""/>
        <dsp:cNvSpPr/>
      </dsp:nvSpPr>
      <dsp:spPr>
        <a:xfrm>
          <a:off x="256011" y="1249991"/>
          <a:ext cx="465476" cy="46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25936-59A3-492F-BEBA-903DA7AA24EC}">
      <dsp:nvSpPr>
        <dsp:cNvPr id="0" name=""/>
        <dsp:cNvSpPr/>
      </dsp:nvSpPr>
      <dsp:spPr>
        <a:xfrm>
          <a:off x="977499" y="1059569"/>
          <a:ext cx="396026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44550">
            <a:lnSpc>
              <a:spcPct val="100000"/>
            </a:lnSpc>
            <a:spcBef>
              <a:spcPct val="0"/>
            </a:spcBef>
            <a:spcAft>
              <a:spcPct val="35000"/>
            </a:spcAft>
            <a:buNone/>
          </a:pPr>
          <a:r>
            <a:rPr lang="en-US" sz="1900" kern="1200"/>
            <a:t>Key element in print advertising</a:t>
          </a:r>
        </a:p>
      </dsp:txBody>
      <dsp:txXfrm>
        <a:off x="977499" y="1059569"/>
        <a:ext cx="3960260" cy="846320"/>
      </dsp:txXfrm>
    </dsp:sp>
    <dsp:sp modelId="{713CCCAC-6340-430C-BA12-AB23AFA1F42D}">
      <dsp:nvSpPr>
        <dsp:cNvPr id="0" name=""/>
        <dsp:cNvSpPr/>
      </dsp:nvSpPr>
      <dsp:spPr>
        <a:xfrm>
          <a:off x="0" y="2117470"/>
          <a:ext cx="4937760"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75EC5-4ABD-4AFF-AD58-2EC1330D4082}">
      <dsp:nvSpPr>
        <dsp:cNvPr id="0" name=""/>
        <dsp:cNvSpPr/>
      </dsp:nvSpPr>
      <dsp:spPr>
        <a:xfrm>
          <a:off x="256011" y="2307892"/>
          <a:ext cx="465476" cy="46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28163-8066-4D50-A13E-B91A7CB1A5D2}">
      <dsp:nvSpPr>
        <dsp:cNvPr id="0" name=""/>
        <dsp:cNvSpPr/>
      </dsp:nvSpPr>
      <dsp:spPr>
        <a:xfrm>
          <a:off x="977499" y="2117470"/>
          <a:ext cx="396026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44550">
            <a:lnSpc>
              <a:spcPct val="100000"/>
            </a:lnSpc>
            <a:spcBef>
              <a:spcPct val="0"/>
            </a:spcBef>
            <a:spcAft>
              <a:spcPct val="35000"/>
            </a:spcAft>
            <a:buNone/>
          </a:pPr>
          <a:r>
            <a:rPr lang="en-US" sz="1900" kern="1200"/>
            <a:t>Conveys the main message</a:t>
          </a:r>
        </a:p>
      </dsp:txBody>
      <dsp:txXfrm>
        <a:off x="977499" y="2117470"/>
        <a:ext cx="3960260" cy="846320"/>
      </dsp:txXfrm>
    </dsp:sp>
    <dsp:sp modelId="{CB32DB59-5FB1-4606-8A6F-3EFCD3738364}">
      <dsp:nvSpPr>
        <dsp:cNvPr id="0" name=""/>
        <dsp:cNvSpPr/>
      </dsp:nvSpPr>
      <dsp:spPr>
        <a:xfrm>
          <a:off x="0" y="3175370"/>
          <a:ext cx="4937760"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8B749-1D79-49E2-A349-33EB9B774ED5}">
      <dsp:nvSpPr>
        <dsp:cNvPr id="0" name=""/>
        <dsp:cNvSpPr/>
      </dsp:nvSpPr>
      <dsp:spPr>
        <a:xfrm>
          <a:off x="256011" y="3365792"/>
          <a:ext cx="465476" cy="465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28333-75AA-4BDB-8A35-A93A27072E82}">
      <dsp:nvSpPr>
        <dsp:cNvPr id="0" name=""/>
        <dsp:cNvSpPr/>
      </dsp:nvSpPr>
      <dsp:spPr>
        <a:xfrm>
          <a:off x="977499" y="3175370"/>
          <a:ext cx="396026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844550">
            <a:lnSpc>
              <a:spcPct val="100000"/>
            </a:lnSpc>
            <a:spcBef>
              <a:spcPct val="0"/>
            </a:spcBef>
            <a:spcAft>
              <a:spcPct val="35000"/>
            </a:spcAft>
            <a:buNone/>
          </a:pPr>
          <a:r>
            <a:rPr lang="en-US" sz="1900" kern="1200"/>
            <a:t>Works with the visual to get attention and communicate creative concept</a:t>
          </a:r>
        </a:p>
      </dsp:txBody>
      <dsp:txXfrm>
        <a:off x="977499" y="3175370"/>
        <a:ext cx="3960260" cy="846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FD4EF-3CCB-4838-B266-E41BEB38414C}">
      <dsp:nvSpPr>
        <dsp:cNvPr id="0" name=""/>
        <dsp:cNvSpPr/>
      </dsp:nvSpPr>
      <dsp:spPr>
        <a:xfrm>
          <a:off x="0" y="90756"/>
          <a:ext cx="6797675" cy="67158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Captions</a:t>
          </a:r>
        </a:p>
      </dsp:txBody>
      <dsp:txXfrm>
        <a:off x="32784" y="123540"/>
        <a:ext cx="6732107" cy="606012"/>
      </dsp:txXfrm>
    </dsp:sp>
    <dsp:sp modelId="{8813297D-8823-4D82-BD42-D1DDCD948311}">
      <dsp:nvSpPr>
        <dsp:cNvPr id="0" name=""/>
        <dsp:cNvSpPr/>
      </dsp:nvSpPr>
      <dsp:spPr>
        <a:xfrm>
          <a:off x="0" y="762336"/>
          <a:ext cx="67976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Have the second-highest readership and serve an information function</a:t>
          </a:r>
        </a:p>
      </dsp:txBody>
      <dsp:txXfrm>
        <a:off x="0" y="762336"/>
        <a:ext cx="6797675" cy="695520"/>
      </dsp:txXfrm>
    </dsp:sp>
    <dsp:sp modelId="{D8CE71FB-80E8-4F1B-9509-59363798979D}">
      <dsp:nvSpPr>
        <dsp:cNvPr id="0" name=""/>
        <dsp:cNvSpPr/>
      </dsp:nvSpPr>
      <dsp:spPr>
        <a:xfrm>
          <a:off x="0" y="1457856"/>
          <a:ext cx="6797675" cy="671580"/>
        </a:xfrm>
        <a:prstGeom prst="roundRect">
          <a:avLst/>
        </a:prstGeom>
        <a:gradFill rotWithShape="0">
          <a:gsLst>
            <a:gs pos="0">
              <a:schemeClr val="accent2">
                <a:hueOff val="635930"/>
                <a:satOff val="-14509"/>
                <a:lumOff val="5360"/>
                <a:alphaOff val="0"/>
                <a:shade val="85000"/>
                <a:satMod val="130000"/>
              </a:schemeClr>
            </a:gs>
            <a:gs pos="34000">
              <a:schemeClr val="accent2">
                <a:hueOff val="635930"/>
                <a:satOff val="-14509"/>
                <a:lumOff val="5360"/>
                <a:alphaOff val="0"/>
                <a:shade val="87000"/>
                <a:satMod val="125000"/>
              </a:schemeClr>
            </a:gs>
            <a:gs pos="70000">
              <a:schemeClr val="accent2">
                <a:hueOff val="635930"/>
                <a:satOff val="-14509"/>
                <a:lumOff val="5360"/>
                <a:alphaOff val="0"/>
                <a:tint val="100000"/>
                <a:shade val="90000"/>
                <a:satMod val="130000"/>
              </a:schemeClr>
            </a:gs>
            <a:gs pos="100000">
              <a:schemeClr val="accent2">
                <a:hueOff val="635930"/>
                <a:satOff val="-14509"/>
                <a:lumOff val="536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Subheads</a:t>
          </a:r>
        </a:p>
      </dsp:txBody>
      <dsp:txXfrm>
        <a:off x="32784" y="1490640"/>
        <a:ext cx="6732107" cy="606012"/>
      </dsp:txXfrm>
    </dsp:sp>
    <dsp:sp modelId="{5251B52A-55F0-4C25-9F4A-E5985B8257E3}">
      <dsp:nvSpPr>
        <dsp:cNvPr id="0" name=""/>
        <dsp:cNvSpPr/>
      </dsp:nvSpPr>
      <dsp:spPr>
        <a:xfrm>
          <a:off x="0" y="2129436"/>
          <a:ext cx="67976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Sectional headlines used to break up a large block of copy</a:t>
          </a:r>
        </a:p>
      </dsp:txBody>
      <dsp:txXfrm>
        <a:off x="0" y="2129436"/>
        <a:ext cx="6797675" cy="695520"/>
      </dsp:txXfrm>
    </dsp:sp>
    <dsp:sp modelId="{8C5E3EE5-2E56-41E1-8747-8B638298CCD3}">
      <dsp:nvSpPr>
        <dsp:cNvPr id="0" name=""/>
        <dsp:cNvSpPr/>
      </dsp:nvSpPr>
      <dsp:spPr>
        <a:xfrm>
          <a:off x="0" y="2824956"/>
          <a:ext cx="6797675" cy="671580"/>
        </a:xfrm>
        <a:prstGeom prst="roundRect">
          <a:avLst/>
        </a:prstGeom>
        <a:gradFill rotWithShape="0">
          <a:gsLst>
            <a:gs pos="0">
              <a:schemeClr val="accent2">
                <a:hueOff val="1271860"/>
                <a:satOff val="-29019"/>
                <a:lumOff val="10719"/>
                <a:alphaOff val="0"/>
                <a:shade val="85000"/>
                <a:satMod val="130000"/>
              </a:schemeClr>
            </a:gs>
            <a:gs pos="34000">
              <a:schemeClr val="accent2">
                <a:hueOff val="1271860"/>
                <a:satOff val="-29019"/>
                <a:lumOff val="10719"/>
                <a:alphaOff val="0"/>
                <a:shade val="87000"/>
                <a:satMod val="125000"/>
              </a:schemeClr>
            </a:gs>
            <a:gs pos="70000">
              <a:schemeClr val="accent2">
                <a:hueOff val="1271860"/>
                <a:satOff val="-29019"/>
                <a:lumOff val="10719"/>
                <a:alphaOff val="0"/>
                <a:tint val="100000"/>
                <a:shade val="90000"/>
                <a:satMod val="130000"/>
              </a:schemeClr>
            </a:gs>
            <a:gs pos="100000">
              <a:schemeClr val="accent2">
                <a:hueOff val="1271860"/>
                <a:satOff val="-29019"/>
                <a:lumOff val="1071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Taglines</a:t>
          </a:r>
        </a:p>
      </dsp:txBody>
      <dsp:txXfrm>
        <a:off x="32784" y="2857740"/>
        <a:ext cx="6732107" cy="606012"/>
      </dsp:txXfrm>
    </dsp:sp>
    <dsp:sp modelId="{1471B9A6-899D-48FC-B1E6-08255E45C7BB}">
      <dsp:nvSpPr>
        <dsp:cNvPr id="0" name=""/>
        <dsp:cNvSpPr/>
      </dsp:nvSpPr>
      <dsp:spPr>
        <a:xfrm>
          <a:off x="0" y="3496536"/>
          <a:ext cx="67976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Short, catchy, memorable phrases used at the end of an ad to complete the creative idea</a:t>
          </a:r>
        </a:p>
      </dsp:txBody>
      <dsp:txXfrm>
        <a:off x="0" y="3496536"/>
        <a:ext cx="6797675" cy="695520"/>
      </dsp:txXfrm>
    </dsp:sp>
    <dsp:sp modelId="{741A49DF-F010-4D0C-A3E7-5F396819FC1D}">
      <dsp:nvSpPr>
        <dsp:cNvPr id="0" name=""/>
        <dsp:cNvSpPr/>
      </dsp:nvSpPr>
      <dsp:spPr>
        <a:xfrm>
          <a:off x="0" y="4192056"/>
          <a:ext cx="6797675" cy="671580"/>
        </a:xfrm>
        <a:prstGeom prst="roundRect">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Slogans</a:t>
          </a:r>
        </a:p>
      </dsp:txBody>
      <dsp:txXfrm>
        <a:off x="32784" y="4224840"/>
        <a:ext cx="6732107" cy="606012"/>
      </dsp:txXfrm>
    </dsp:sp>
    <dsp:sp modelId="{B09BDACA-07FA-462A-952D-3F7B41376D93}">
      <dsp:nvSpPr>
        <dsp:cNvPr id="0" name=""/>
        <dsp:cNvSpPr/>
      </dsp:nvSpPr>
      <dsp:spPr>
        <a:xfrm>
          <a:off x="0" y="4863636"/>
          <a:ext cx="67976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Repeated from ad to ad as part of a campaign or long-term brand identity effort</a:t>
          </a:r>
        </a:p>
      </dsp:txBody>
      <dsp:txXfrm>
        <a:off x="0" y="4863636"/>
        <a:ext cx="6797675"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8248D-5559-46B9-A8DF-72729DC11626}" type="datetimeFigureOut">
              <a:rPr lang="en-IN" smtClean="0"/>
              <a:t>23-02-2023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FC11-5D8F-45FB-ACAB-BB702E23CDA2}" type="slidenum">
              <a:rPr lang="en-IN" smtClean="0"/>
              <a:t>‹#›</a:t>
            </a:fld>
            <a:endParaRPr lang="en-IN"/>
          </a:p>
        </p:txBody>
      </p:sp>
    </p:spTree>
    <p:extLst>
      <p:ext uri="{BB962C8B-B14F-4D97-AF65-F5344CB8AC3E}">
        <p14:creationId xmlns:p14="http://schemas.microsoft.com/office/powerpoint/2010/main" val="129632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r"/>
            <a:fld id="{4323DB9D-25E1-41FF-9841-84BB1CE96EF8}" type="slidenum">
              <a:rPr lang="en-US" sz="1200">
                <a:latin typeface="Times New Roman" panose="02020603050405020304" pitchFamily="18" charset="0"/>
              </a:rPr>
              <a:pPr algn="r"/>
              <a:t>1</a:t>
            </a:fld>
            <a:endParaRPr lang="en-US" sz="1200">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xfrm>
            <a:off x="381000" y="3276600"/>
            <a:ext cx="6096000" cy="3429000"/>
          </a:xfrm>
          <a:ln/>
        </p:spPr>
      </p:sp>
      <p:sp>
        <p:nvSpPr>
          <p:cNvPr id="185348" name="Text Box 4"/>
          <p:cNvSpPr txBox="1">
            <a:spLocks noChangeArrowheads="1"/>
          </p:cNvSpPr>
          <p:nvPr/>
        </p:nvSpPr>
        <p:spPr bwMode="auto">
          <a:xfrm>
            <a:off x="685800" y="1447800"/>
            <a:ext cx="54864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a:effectLst>
                  <a:outerShdw blurRad="38100" dist="38100" dir="2700000" algn="tl">
                    <a:srgbClr val="C0C0C0"/>
                  </a:outerShdw>
                </a:effectLst>
                <a:latin typeface="Arial" panose="020B0604020202020204" pitchFamily="34" charset="0"/>
              </a:rPr>
              <a:t>Chapter Ten</a:t>
            </a:r>
          </a:p>
          <a:p>
            <a:pPr algn="ctr" eaLnBrk="1" hangingPunct="1">
              <a:spcBef>
                <a:spcPct val="50000"/>
              </a:spcBef>
              <a:defRPr/>
            </a:pPr>
            <a:r>
              <a:rPr lang="en-US" sz="2800">
                <a:solidFill>
                  <a:schemeClr val="tx2"/>
                </a:solidFill>
                <a:effectLst>
                  <a:outerShdw blurRad="38100" dist="38100" dir="2700000" algn="tl">
                    <a:srgbClr val="C0C0C0"/>
                  </a:outerShdw>
                </a:effectLst>
                <a:latin typeface="Arial" panose="020B0604020202020204" pitchFamily="34" charset="0"/>
              </a:rPr>
              <a:t>Media Planning and Strategy</a:t>
            </a:r>
          </a:p>
        </p:txBody>
      </p:sp>
      <p:sp>
        <p:nvSpPr>
          <p:cNvPr id="4101" name="Text Box 5"/>
          <p:cNvSpPr txBox="1">
            <a:spLocks noChangeArrowheads="1"/>
          </p:cNvSpPr>
          <p:nvPr/>
        </p:nvSpPr>
        <p:spPr bwMode="auto">
          <a:xfrm>
            <a:off x="685800" y="8229600"/>
            <a:ext cx="548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200">
                <a:latin typeface="Times New Roman" panose="02020603050405020304" pitchFamily="18" charset="0"/>
              </a:rPr>
              <a:t>2003 McGraw-Hill Companies, Inc., McGraw-Hill/Irwin</a:t>
            </a:r>
          </a:p>
        </p:txBody>
      </p:sp>
    </p:spTree>
    <p:extLst>
      <p:ext uri="{BB962C8B-B14F-4D97-AF65-F5344CB8AC3E}">
        <p14:creationId xmlns:p14="http://schemas.microsoft.com/office/powerpoint/2010/main" val="263923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6EDEDE-C142-450F-A110-25EBAFD722A2}" type="slidenum">
              <a:rPr lang="en-US" smtClean="0"/>
              <a:pPr/>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3992125-6B1E-42EB-8FDF-7FC84B06F227}" type="slidenum">
              <a:rPr lang="en-US" smtClean="0"/>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1118C56-7713-4C4A-8B04-7E598A1603D6}" type="slidenum">
              <a:rPr lang="en-US" smtClean="0"/>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87C11-55E6-4F66-A9AD-2812F44C217B}" type="slidenum">
              <a:rPr lang="en-US"/>
              <a:pPr/>
              <a:t>5</a:t>
            </a:fld>
            <a:endParaRPr lang="en-US"/>
          </a:p>
        </p:txBody>
      </p:sp>
      <p:sp>
        <p:nvSpPr>
          <p:cNvPr id="94210" name="Rectangle 2"/>
          <p:cNvSpPr>
            <a:spLocks noGrp="1" noRot="1" noChangeAspect="1" noChangeArrowheads="1"/>
          </p:cNvSpPr>
          <p:nvPr>
            <p:ph type="sldImg"/>
          </p:nvPr>
        </p:nvSpPr>
        <p:spPr bwMode="auto">
          <a:xfrm>
            <a:off x="381000" y="685800"/>
            <a:ext cx="6096000" cy="3429000"/>
          </a:xfrm>
          <a:prstGeom prst="rect">
            <a:avLst/>
          </a:prstGeom>
          <a:noFill/>
          <a:ln w="12700" cap="flat">
            <a:solidFill>
              <a:schemeClr val="tx1"/>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ltLang="en-US"/>
          </a:p>
        </p:txBody>
      </p:sp>
    </p:spTree>
    <p:extLst>
      <p:ext uri="{BB962C8B-B14F-4D97-AF65-F5344CB8AC3E}">
        <p14:creationId xmlns:p14="http://schemas.microsoft.com/office/powerpoint/2010/main" val="209785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r"/>
            <a:fld id="{2F039F5B-C8C2-4BB5-A0F6-4A622CBE8DED}" type="slidenum">
              <a:rPr lang="en-US" sz="1200">
                <a:latin typeface="Times New Roman" panose="02020603050405020304" pitchFamily="18" charset="0"/>
              </a:rPr>
              <a:pPr algn="r"/>
              <a:t>6</a:t>
            </a:fld>
            <a:endParaRPr lang="en-US" sz="120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b="1"/>
              <a:t>Relation to text</a:t>
            </a:r>
            <a:br>
              <a:rPr lang="en-US"/>
            </a:br>
            <a:r>
              <a:rPr lang="en-US"/>
              <a:t>This slide relates to material on p. 304 and Figure 10-2 of the text.</a:t>
            </a:r>
            <a:endParaRPr lang="en-US" b="1"/>
          </a:p>
          <a:p>
            <a:pPr eaLnBrk="1" hangingPunct="1"/>
            <a:r>
              <a:rPr lang="en-US" b="1"/>
              <a:t>Summary Overview</a:t>
            </a:r>
            <a:br>
              <a:rPr lang="en-US" b="1"/>
            </a:br>
            <a:r>
              <a:rPr lang="en-US"/>
              <a:t>The media plan determines the best way to get the advertiser’s message to the market.  The basic goal is to find that combination of media that enables the marketer to communicate the message in the most effective manner to the largest number of potential customers at the lowest cost.  The various steps and activities involved in developing the media plan are presented on this slide.</a:t>
            </a:r>
            <a:endParaRPr lang="en-US" b="1"/>
          </a:p>
          <a:p>
            <a:pPr eaLnBrk="1" hangingPunct="1"/>
            <a:r>
              <a:rPr lang="en-US" b="1"/>
              <a:t>Use of this slide</a:t>
            </a:r>
            <a:br>
              <a:rPr lang="en-US" b="1"/>
            </a:br>
            <a:r>
              <a:rPr lang="en-US"/>
              <a:t>This slide can be used to introduce and provide an overview of the activities involved in developing a media plan.  More detailed discussion of these activities will follow.</a:t>
            </a:r>
          </a:p>
        </p:txBody>
      </p:sp>
    </p:spTree>
    <p:extLst>
      <p:ext uri="{BB962C8B-B14F-4D97-AF65-F5344CB8AC3E}">
        <p14:creationId xmlns:p14="http://schemas.microsoft.com/office/powerpoint/2010/main" val="34860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r"/>
            <a:fld id="{EF789809-5A68-4E88-BE05-E84A227FC029}" type="slidenum">
              <a:rPr lang="en-US" sz="1200">
                <a:latin typeface="Times New Roman" panose="02020603050405020304" pitchFamily="18" charset="0"/>
              </a:rPr>
              <a:pPr algn="r"/>
              <a:t>10</a:t>
            </a:fld>
            <a:endParaRPr lang="en-US" sz="120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lnSpc>
                <a:spcPct val="90000"/>
              </a:lnSpc>
            </a:pPr>
            <a:r>
              <a:rPr lang="en-US" b="1"/>
              <a:t>Relation to text</a:t>
            </a:r>
            <a:br>
              <a:rPr lang="en-US" b="1"/>
            </a:br>
            <a:r>
              <a:rPr lang="en-US"/>
              <a:t>This material relates to material on pp. 314-316 and Figure 10-16 of the text.  </a:t>
            </a:r>
            <a:endParaRPr lang="en-US" b="1"/>
          </a:p>
          <a:p>
            <a:pPr eaLnBrk="1" hangingPunct="1">
              <a:lnSpc>
                <a:spcPct val="90000"/>
              </a:lnSpc>
            </a:pPr>
            <a:r>
              <a:rPr lang="en-US" b="1"/>
              <a:t>Summary Overview</a:t>
            </a:r>
            <a:br>
              <a:rPr lang="en-US" b="1"/>
            </a:br>
            <a:r>
              <a:rPr lang="en-US"/>
              <a:t>The primary objective of media scheduling is to time advertising efforts so that they will coincide with the highest potential buying periods.  This slide shows the three scheduling methods available to the media planner:</a:t>
            </a:r>
          </a:p>
          <a:p>
            <a:pPr lvl="1" eaLnBrk="1" hangingPunct="1">
              <a:lnSpc>
                <a:spcPct val="90000"/>
              </a:lnSpc>
            </a:pPr>
            <a:r>
              <a:rPr lang="en-US" u="sng"/>
              <a:t>Continuity</a:t>
            </a:r>
            <a:r>
              <a:rPr lang="en-US"/>
              <a:t> – continuous pattern of advertising; every day, every week, or every month</a:t>
            </a:r>
          </a:p>
          <a:p>
            <a:pPr lvl="1" eaLnBrk="1" hangingPunct="1">
              <a:lnSpc>
                <a:spcPct val="90000"/>
              </a:lnSpc>
            </a:pPr>
            <a:r>
              <a:rPr lang="en-US" u="sng"/>
              <a:t>Flighting</a:t>
            </a:r>
            <a:r>
              <a:rPr lang="en-US"/>
              <a:t> – intermittent periods of advertising and no advertising</a:t>
            </a:r>
          </a:p>
          <a:p>
            <a:pPr lvl="1" eaLnBrk="1" hangingPunct="1">
              <a:lnSpc>
                <a:spcPct val="90000"/>
              </a:lnSpc>
            </a:pPr>
            <a:r>
              <a:rPr lang="en-US" u="sng"/>
              <a:t>Pulsing</a:t>
            </a:r>
            <a:r>
              <a:rPr lang="en-US"/>
              <a:t> – combination of the first two; continuity is maintained but at certain periods advertising is increased.</a:t>
            </a:r>
          </a:p>
          <a:p>
            <a:pPr eaLnBrk="1" hangingPunct="1">
              <a:lnSpc>
                <a:spcPct val="90000"/>
              </a:lnSpc>
            </a:pPr>
            <a:r>
              <a:rPr lang="en-US" b="1"/>
              <a:t>Use of this slide</a:t>
            </a:r>
            <a:br>
              <a:rPr lang="en-US" b="1"/>
            </a:br>
            <a:r>
              <a:rPr lang="en-US"/>
              <a:t>This slide can be used to explain the various scheduling options available to the advertiser.  The optimal scheduling schedule can be affected by buying cycles.</a:t>
            </a:r>
          </a:p>
          <a:p>
            <a:pPr lvl="1" eaLnBrk="1" hangingPunct="1">
              <a:lnSpc>
                <a:spcPct val="90000"/>
              </a:lnSpc>
            </a:pPr>
            <a:r>
              <a:rPr lang="en-US"/>
              <a:t>A </a:t>
            </a:r>
            <a:r>
              <a:rPr lang="en-US" u="sng"/>
              <a:t>continuity</a:t>
            </a:r>
            <a:r>
              <a:rPr lang="en-US"/>
              <a:t> schedule can be appropriate with food products, household products and products consumed on an ongoing basis.  </a:t>
            </a:r>
          </a:p>
          <a:p>
            <a:pPr lvl="1" eaLnBrk="1" hangingPunct="1">
              <a:lnSpc>
                <a:spcPct val="90000"/>
              </a:lnSpc>
            </a:pPr>
            <a:r>
              <a:rPr lang="en-US"/>
              <a:t>A </a:t>
            </a:r>
            <a:r>
              <a:rPr lang="en-US" u="sng"/>
              <a:t>flighting</a:t>
            </a:r>
            <a:r>
              <a:rPr lang="en-US"/>
              <a:t> schedule is well suited to seasonal or other products that are consumed mostly during certain time periods.  </a:t>
            </a:r>
          </a:p>
          <a:p>
            <a:pPr lvl="1" eaLnBrk="1" hangingPunct="1">
              <a:lnSpc>
                <a:spcPct val="90000"/>
              </a:lnSpc>
            </a:pPr>
            <a:r>
              <a:rPr lang="en-US"/>
              <a:t>A </a:t>
            </a:r>
            <a:r>
              <a:rPr lang="en-US" u="sng"/>
              <a:t>pulsing</a:t>
            </a:r>
            <a:r>
              <a:rPr lang="en-US"/>
              <a:t> schedule may be used for products that have little sales variation from period to period, but might see some increase in certain times such as cold beverages in the hot summer months.</a:t>
            </a:r>
          </a:p>
          <a:p>
            <a:pPr eaLnBrk="1" hangingPunct="1">
              <a:lnSpc>
                <a:spcPct val="90000"/>
              </a:lnSpc>
            </a:pPr>
            <a:endParaRPr lang="en-US"/>
          </a:p>
        </p:txBody>
      </p:sp>
    </p:spTree>
    <p:extLst>
      <p:ext uri="{BB962C8B-B14F-4D97-AF65-F5344CB8AC3E}">
        <p14:creationId xmlns:p14="http://schemas.microsoft.com/office/powerpoint/2010/main" val="227289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DA2AEC2-5299-4E45-B23E-4A2FE5BED62F}" type="slidenum">
              <a:rPr lang="en-US" smtClean="0"/>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3ACF9E5-A86A-446E-8318-233E4C2806A4}" type="slidenum">
              <a:rPr lang="en-US" smtClean="0"/>
              <a:pPr/>
              <a:t>17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DA7E38B-9121-4A82-BE20-F725A3B7A10D}" type="slidenum">
              <a:rPr lang="en-US" smtClean="0"/>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4DE2041-3C9A-4C84-8F1A-F374949D5E02}" type="slidenum">
              <a:rPr lang="en-US" smtClean="0"/>
              <a:pPr/>
              <a:t>19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AB97260-1720-4E83-9FF0-4A1B8930B880}" type="slidenum">
              <a:rPr lang="en-US" smtClean="0"/>
              <a:pPr/>
              <a:t>20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659099-1552-401B-84B1-68019276DBF3}"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6C6E05-B4AC-46F7-8A4F-3070B267380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5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59099-1552-401B-84B1-68019276DBF3}"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84611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59099-1552-401B-84B1-68019276DBF3}"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53200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endParaRPr lang="en-IN"/>
          </a:p>
        </p:txBody>
      </p:sp>
      <p:sp>
        <p:nvSpPr>
          <p:cNvPr id="3" name="SmartArt Placeholder 2"/>
          <p:cNvSpPr>
            <a:spLocks noGrp="1"/>
          </p:cNvSpPr>
          <p:nvPr>
            <p:ph type="dgm" idx="1"/>
          </p:nvPr>
        </p:nvSpPr>
        <p:spPr>
          <a:xfrm>
            <a:off x="1117600" y="1905000"/>
            <a:ext cx="10363200" cy="4114800"/>
          </a:xfrm>
        </p:spPr>
        <p:txBody>
          <a:bodyPr/>
          <a:lstStyle/>
          <a:p>
            <a:endParaRPr lang="en-IN"/>
          </a:p>
        </p:txBody>
      </p:sp>
      <p:sp>
        <p:nvSpPr>
          <p:cNvPr id="4" name="Date Placeholder 3"/>
          <p:cNvSpPr>
            <a:spLocks noGrp="1"/>
          </p:cNvSpPr>
          <p:nvPr>
            <p:ph type="dt" sz="half" idx="10"/>
          </p:nvPr>
        </p:nvSpPr>
        <p:spPr>
          <a:xfrm>
            <a:off x="914400" y="6248400"/>
            <a:ext cx="2540000" cy="457200"/>
          </a:xfrm>
        </p:spPr>
        <p:txBody>
          <a:bodyPr/>
          <a:lstStyle>
            <a:lvl1pPr>
              <a:defRPr/>
            </a:lvl1pPr>
          </a:lstStyle>
          <a:p>
            <a:fld id="{91BFDC7A-AD60-4946-9F8F-6E84BBC29701}" type="datetime1">
              <a:rPr lang="en-US" smtClean="0"/>
              <a:pPr/>
              <a:t>2/23/2023</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r>
              <a:rPr lang="en-US"/>
              <a:t>Prof. Deepa Rohit, LLIM</a:t>
            </a: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DF004C4C-F1BF-4B0B-B36F-AC330306711E}" type="slidenum">
              <a:rPr lang="en-US"/>
              <a:pPr/>
              <a:t>‹#›</a:t>
            </a:fld>
            <a:endParaRPr lang="en-US"/>
          </a:p>
        </p:txBody>
      </p:sp>
    </p:spTree>
    <p:extLst>
      <p:ext uri="{BB962C8B-B14F-4D97-AF65-F5344CB8AC3E}">
        <p14:creationId xmlns:p14="http://schemas.microsoft.com/office/powerpoint/2010/main" val="337210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tx1"/>
                </a:solidFill>
              </a:defRPr>
            </a:lvl1pPr>
            <a:lvl2pPr>
              <a:defRPr sz="28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659099-1552-401B-84B1-68019276DBF3}"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24288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59099-1552-401B-84B1-68019276DBF3}"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6C6E05-B4AC-46F7-8A4F-3070B267380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3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659099-1552-401B-84B1-68019276DBF3}"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114248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659099-1552-401B-84B1-68019276DBF3}" type="datetimeFigureOut">
              <a:rPr lang="en-IN" smtClean="0"/>
              <a:t>23-02-2023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7425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659099-1552-401B-84B1-68019276DBF3}" type="datetimeFigureOut">
              <a:rPr lang="en-IN" smtClean="0"/>
              <a:t>23-02-2023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206302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659099-1552-401B-84B1-68019276DBF3}" type="datetimeFigureOut">
              <a:rPr lang="en-IN" smtClean="0"/>
              <a:t>23-02-2023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131879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659099-1552-401B-84B1-68019276DBF3}" type="datetimeFigureOut">
              <a:rPr lang="en-IN" smtClean="0"/>
              <a:t>23-02-2023</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6C6E05-B4AC-46F7-8A4F-3070B2673809}" type="slidenum">
              <a:rPr lang="en-IN" smtClean="0"/>
              <a:t>‹#›</a:t>
            </a:fld>
            <a:endParaRPr lang="en-IN"/>
          </a:p>
        </p:txBody>
      </p:sp>
    </p:spTree>
    <p:extLst>
      <p:ext uri="{BB962C8B-B14F-4D97-AF65-F5344CB8AC3E}">
        <p14:creationId xmlns:p14="http://schemas.microsoft.com/office/powerpoint/2010/main" val="5197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59099-1552-401B-84B1-68019276DBF3}"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6C6E05-B4AC-46F7-8A4F-3070B2673809}" type="slidenum">
              <a:rPr lang="en-IN" smtClean="0"/>
              <a:t>‹#›</a:t>
            </a:fld>
            <a:endParaRPr lang="en-IN"/>
          </a:p>
        </p:txBody>
      </p:sp>
    </p:spTree>
    <p:extLst>
      <p:ext uri="{BB962C8B-B14F-4D97-AF65-F5344CB8AC3E}">
        <p14:creationId xmlns:p14="http://schemas.microsoft.com/office/powerpoint/2010/main" val="396578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659099-1552-401B-84B1-68019276DBF3}" type="datetimeFigureOut">
              <a:rPr lang="en-IN" smtClean="0"/>
              <a:t>23-02-2023</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6C6E05-B4AC-46F7-8A4F-3070B2673809}"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265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0" y="6477000"/>
            <a:ext cx="9144000" cy="381000"/>
          </a:xfrm>
          <a:prstGeom prst="rect">
            <a:avLst/>
          </a:prstGeom>
          <a:solidFill>
            <a:srgbClr val="6710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endParaRPr lang="en-IN"/>
          </a:p>
        </p:txBody>
      </p:sp>
      <p:sp>
        <p:nvSpPr>
          <p:cNvPr id="3076" name="Line 5"/>
          <p:cNvSpPr>
            <a:spLocks noChangeShapeType="1"/>
          </p:cNvSpPr>
          <p:nvPr/>
        </p:nvSpPr>
        <p:spPr bwMode="auto">
          <a:xfrm>
            <a:off x="3905250" y="1066800"/>
            <a:ext cx="6762750" cy="0"/>
          </a:xfrm>
          <a:prstGeom prst="line">
            <a:avLst/>
          </a:prstGeom>
          <a:noFill/>
          <a:ln w="381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50" name="Rectangle 2"/>
          <p:cNvSpPr>
            <a:spLocks noGrp="1" noChangeArrowheads="1"/>
          </p:cNvSpPr>
          <p:nvPr>
            <p:ph type="ctrTitle"/>
          </p:nvPr>
        </p:nvSpPr>
        <p:spPr>
          <a:xfrm>
            <a:off x="1100051" y="-362857"/>
            <a:ext cx="9567949" cy="4408899"/>
          </a:xfrm>
          <a:effectLst>
            <a:outerShdw dist="28398" dir="1593903" algn="ctr" rotWithShape="0">
              <a:srgbClr val="808080">
                <a:alpha val="50000"/>
              </a:srgbClr>
            </a:outerShdw>
          </a:effectLst>
        </p:spPr>
        <p:txBody>
          <a:bodyPr wrap="square" anchor="t">
            <a:spAutoFit/>
          </a:bodyPr>
          <a:lstStyle/>
          <a:p>
            <a:pPr algn="ctr" eaLnBrk="1" hangingPunct="1"/>
            <a:br>
              <a:rPr lang="en-US" sz="6600" dirty="0"/>
            </a:br>
            <a:br>
              <a:rPr lang="en-US" sz="6600" dirty="0"/>
            </a:br>
            <a:br>
              <a:rPr lang="en-US" sz="6600" dirty="0"/>
            </a:br>
            <a:r>
              <a:rPr lang="en-US" sz="6600" dirty="0"/>
              <a:t>Media Planning</a:t>
            </a:r>
            <a:br>
              <a:rPr lang="en-US" sz="6600" dirty="0"/>
            </a:br>
            <a:r>
              <a:rPr lang="en-US" sz="6600" dirty="0"/>
              <a:t>and Strategy</a:t>
            </a:r>
          </a:p>
        </p:txBody>
      </p:sp>
      <p:sp>
        <p:nvSpPr>
          <p:cNvPr id="3" name="Subtitle 2"/>
          <p:cNvSpPr>
            <a:spLocks noGrp="1"/>
          </p:cNvSpPr>
          <p:nvPr>
            <p:ph type="subTitle" idx="1"/>
          </p:nvPr>
        </p:nvSpPr>
        <p:spPr/>
        <p:txBody>
          <a:bodyPr/>
          <a:lstStyle/>
          <a:p>
            <a:pPr algn="r"/>
            <a:r>
              <a:rPr lang="en-IN" b="1" cap="none" dirty="0" err="1">
                <a:solidFill>
                  <a:schemeClr val="tx1"/>
                </a:solidFill>
              </a:rPr>
              <a:t>Prof.Sanjit</a:t>
            </a:r>
            <a:r>
              <a:rPr lang="en-IN" b="1" cap="none" dirty="0">
                <a:solidFill>
                  <a:schemeClr val="tx1"/>
                </a:solidFill>
              </a:rPr>
              <a:t> Kaur Gujral</a:t>
            </a:r>
          </a:p>
        </p:txBody>
      </p:sp>
    </p:spTree>
    <p:extLst>
      <p:ext uri="{BB962C8B-B14F-4D97-AF65-F5344CB8AC3E}">
        <p14:creationId xmlns:p14="http://schemas.microsoft.com/office/powerpoint/2010/main" val="352841652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2081213" y="523877"/>
            <a:ext cx="8229600" cy="762000"/>
          </a:xfrm>
        </p:spPr>
        <p:txBody>
          <a:bodyPr vert="horz" lIns="91440" tIns="0" rIns="91440" bIns="0" rtlCol="0" anchor="ctr">
            <a:normAutofit/>
          </a:bodyPr>
          <a:lstStyle/>
          <a:p>
            <a:pPr algn="l" eaLnBrk="1" hangingPunct="1"/>
            <a:r>
              <a:rPr lang="en-US" dirty="0"/>
              <a:t>Three Scheduling Methods</a:t>
            </a:r>
          </a:p>
        </p:txBody>
      </p:sp>
      <p:sp>
        <p:nvSpPr>
          <p:cNvPr id="25606" name="Text Box 6"/>
          <p:cNvSpPr txBox="1">
            <a:spLocks noChangeArrowheads="1"/>
          </p:cNvSpPr>
          <p:nvPr/>
        </p:nvSpPr>
        <p:spPr bwMode="auto">
          <a:xfrm>
            <a:off x="1524000" y="66294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eaLnBrk="1" hangingPunct="1"/>
            <a:r>
              <a:rPr lang="en-US" sz="900">
                <a:latin typeface="Times New Roman" panose="02020603050405020304" pitchFamily="18" charset="0"/>
                <a:cs typeface="Times New Roman" panose="02020603050405020304" pitchFamily="18" charset="0"/>
              </a:rPr>
              <a:t>© </a:t>
            </a:r>
            <a:r>
              <a:rPr lang="en-US" sz="900">
                <a:latin typeface="Times New Roman" panose="02020603050405020304" pitchFamily="18" charset="0"/>
              </a:rPr>
              <a:t>2003 McGraw-Hill Companies, Inc., McGraw-Hill/Irwin</a:t>
            </a:r>
          </a:p>
        </p:txBody>
      </p:sp>
      <p:grpSp>
        <p:nvGrpSpPr>
          <p:cNvPr id="141346" name="Group 34"/>
          <p:cNvGrpSpPr>
            <a:grpSpLocks/>
          </p:cNvGrpSpPr>
          <p:nvPr/>
        </p:nvGrpSpPr>
        <p:grpSpPr bwMode="auto">
          <a:xfrm>
            <a:off x="2405064" y="1649414"/>
            <a:ext cx="7500937" cy="720725"/>
            <a:chOff x="555" y="1039"/>
            <a:chExt cx="4725" cy="454"/>
          </a:xfrm>
        </p:grpSpPr>
        <p:sp>
          <p:nvSpPr>
            <p:cNvPr id="25631" name="Freeform 8"/>
            <p:cNvSpPr>
              <a:spLocks/>
            </p:cNvSpPr>
            <p:nvPr/>
          </p:nvSpPr>
          <p:spPr bwMode="auto">
            <a:xfrm>
              <a:off x="555" y="1039"/>
              <a:ext cx="4725" cy="454"/>
            </a:xfrm>
            <a:custGeom>
              <a:avLst/>
              <a:gdLst>
                <a:gd name="T0" fmla="*/ 0 w 4334"/>
                <a:gd name="T1" fmla="*/ 0 h 416"/>
                <a:gd name="T2" fmla="*/ 4724 w 4334"/>
                <a:gd name="T3" fmla="*/ 0 h 416"/>
                <a:gd name="T4" fmla="*/ 4724 w 4334"/>
                <a:gd name="T5" fmla="*/ 453 h 416"/>
                <a:gd name="T6" fmla="*/ 0 w 4334"/>
                <a:gd name="T7" fmla="*/ 453 h 416"/>
                <a:gd name="T8" fmla="*/ 0 w 4334"/>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4" h="416">
                  <a:moveTo>
                    <a:pt x="0" y="0"/>
                  </a:moveTo>
                  <a:lnTo>
                    <a:pt x="4333" y="0"/>
                  </a:lnTo>
                  <a:lnTo>
                    <a:pt x="4333" y="415"/>
                  </a:lnTo>
                  <a:lnTo>
                    <a:pt x="0" y="415"/>
                  </a:lnTo>
                  <a:lnTo>
                    <a:pt x="0" y="0"/>
                  </a:lnTo>
                </a:path>
              </a:pathLst>
            </a:custGeom>
            <a:solidFill>
              <a:srgbClr val="FAA61A"/>
            </a:solidFill>
            <a:ln w="28575" cap="rnd" cmpd="sng">
              <a:solidFill>
                <a:schemeClr val="tx1"/>
              </a:solidFill>
              <a:prstDash val="solid"/>
              <a:round/>
              <a:headEnd type="none" w="med" len="med"/>
              <a:tailEnd type="none" w="med" len="med"/>
            </a:ln>
            <a:effectLst>
              <a:outerShdw dist="63500" dir="3187806" algn="ctr" rotWithShape="0">
                <a:schemeClr val="tx1"/>
              </a:outerShdw>
            </a:effectLst>
          </p:spPr>
          <p:txBody>
            <a:bodyPr/>
            <a:lstStyle/>
            <a:p>
              <a:endParaRPr lang="en-IN"/>
            </a:p>
          </p:txBody>
        </p:sp>
        <p:sp>
          <p:nvSpPr>
            <p:cNvPr id="25632" name="Rectangle 9"/>
            <p:cNvSpPr>
              <a:spLocks noChangeArrowheads="1"/>
            </p:cNvSpPr>
            <p:nvPr/>
          </p:nvSpPr>
          <p:spPr bwMode="auto">
            <a:xfrm>
              <a:off x="2204" y="1099"/>
              <a:ext cx="111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l">
                <a:buClr>
                  <a:schemeClr val="bg2"/>
                </a:buClr>
                <a:buSzPct val="75000"/>
                <a:buFont typeface="Verdana" panose="020B0604030504040204" pitchFamily="34" charset="0"/>
                <a:buNone/>
              </a:pPr>
              <a:r>
                <a:rPr lang="en-US" sz="2400"/>
                <a:t>Continuity</a:t>
              </a:r>
            </a:p>
          </p:txBody>
        </p:sp>
      </p:grpSp>
      <p:grpSp>
        <p:nvGrpSpPr>
          <p:cNvPr id="141348" name="Group 36"/>
          <p:cNvGrpSpPr>
            <a:grpSpLocks/>
          </p:cNvGrpSpPr>
          <p:nvPr/>
        </p:nvGrpSpPr>
        <p:grpSpPr bwMode="auto">
          <a:xfrm>
            <a:off x="2441576" y="3963989"/>
            <a:ext cx="7464425" cy="693737"/>
            <a:chOff x="578" y="2497"/>
            <a:chExt cx="4702" cy="437"/>
          </a:xfrm>
        </p:grpSpPr>
        <p:sp>
          <p:nvSpPr>
            <p:cNvPr id="25629" name="Freeform 11"/>
            <p:cNvSpPr>
              <a:spLocks/>
            </p:cNvSpPr>
            <p:nvPr/>
          </p:nvSpPr>
          <p:spPr bwMode="auto">
            <a:xfrm>
              <a:off x="578" y="2497"/>
              <a:ext cx="4702" cy="437"/>
            </a:xfrm>
            <a:custGeom>
              <a:avLst/>
              <a:gdLst>
                <a:gd name="T0" fmla="*/ 0 w 4313"/>
                <a:gd name="T1" fmla="*/ 227 h 401"/>
                <a:gd name="T2" fmla="*/ 0 w 4313"/>
                <a:gd name="T3" fmla="*/ 436 h 401"/>
                <a:gd name="T4" fmla="*/ 4701 w 4313"/>
                <a:gd name="T5" fmla="*/ 436 h 401"/>
                <a:gd name="T6" fmla="*/ 4701 w 4313"/>
                <a:gd name="T7" fmla="*/ 227 h 401"/>
                <a:gd name="T8" fmla="*/ 2712 w 4313"/>
                <a:gd name="T9" fmla="*/ 227 h 401"/>
                <a:gd name="T10" fmla="*/ 2712 w 4313"/>
                <a:gd name="T11" fmla="*/ 0 h 401"/>
                <a:gd name="T12" fmla="*/ 2346 w 4313"/>
                <a:gd name="T13" fmla="*/ 0 h 401"/>
                <a:gd name="T14" fmla="*/ 2346 w 4313"/>
                <a:gd name="T15" fmla="*/ 218 h 401"/>
                <a:gd name="T16" fmla="*/ 1526 w 4313"/>
                <a:gd name="T17" fmla="*/ 218 h 401"/>
                <a:gd name="T18" fmla="*/ 1526 w 4313"/>
                <a:gd name="T19" fmla="*/ 0 h 401"/>
                <a:gd name="T20" fmla="*/ 358 w 4313"/>
                <a:gd name="T21" fmla="*/ 0 h 401"/>
                <a:gd name="T22" fmla="*/ 358 w 4313"/>
                <a:gd name="T23" fmla="*/ 227 h 401"/>
                <a:gd name="T24" fmla="*/ 0 w 4313"/>
                <a:gd name="T25" fmla="*/ 22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13" h="401">
                  <a:moveTo>
                    <a:pt x="0" y="208"/>
                  </a:moveTo>
                  <a:lnTo>
                    <a:pt x="0" y="400"/>
                  </a:lnTo>
                  <a:lnTo>
                    <a:pt x="4312" y="400"/>
                  </a:lnTo>
                  <a:lnTo>
                    <a:pt x="4312" y="208"/>
                  </a:lnTo>
                  <a:lnTo>
                    <a:pt x="2488" y="208"/>
                  </a:lnTo>
                  <a:lnTo>
                    <a:pt x="2488" y="0"/>
                  </a:lnTo>
                  <a:lnTo>
                    <a:pt x="2152" y="0"/>
                  </a:lnTo>
                  <a:lnTo>
                    <a:pt x="2152" y="200"/>
                  </a:lnTo>
                  <a:lnTo>
                    <a:pt x="1400" y="200"/>
                  </a:lnTo>
                  <a:lnTo>
                    <a:pt x="1400" y="0"/>
                  </a:lnTo>
                  <a:lnTo>
                    <a:pt x="328" y="0"/>
                  </a:lnTo>
                  <a:lnTo>
                    <a:pt x="328" y="208"/>
                  </a:lnTo>
                  <a:lnTo>
                    <a:pt x="0" y="208"/>
                  </a:lnTo>
                </a:path>
              </a:pathLst>
            </a:custGeom>
            <a:solidFill>
              <a:srgbClr val="FFDEBD"/>
            </a:solidFill>
            <a:ln w="28575" cap="rnd" cmpd="sng">
              <a:solidFill>
                <a:schemeClr val="tx1"/>
              </a:solidFill>
              <a:prstDash val="solid"/>
              <a:round/>
              <a:headEnd type="none" w="med" len="med"/>
              <a:tailEnd type="none" w="med" len="med"/>
            </a:ln>
            <a:effectLst>
              <a:outerShdw dist="63500" dir="3187806" algn="ctr" rotWithShape="0">
                <a:schemeClr val="tx1"/>
              </a:outerShdw>
            </a:effectLst>
          </p:spPr>
          <p:txBody>
            <a:bodyPr/>
            <a:lstStyle/>
            <a:p>
              <a:endParaRPr lang="en-IN"/>
            </a:p>
          </p:txBody>
        </p:sp>
        <p:sp>
          <p:nvSpPr>
            <p:cNvPr id="25630" name="Rectangle 12"/>
            <p:cNvSpPr>
              <a:spLocks noChangeArrowheads="1"/>
            </p:cNvSpPr>
            <p:nvPr/>
          </p:nvSpPr>
          <p:spPr bwMode="auto">
            <a:xfrm>
              <a:off x="1080" y="2555"/>
              <a:ext cx="80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l">
                <a:buClr>
                  <a:schemeClr val="bg2"/>
                </a:buClr>
                <a:buSzPct val="75000"/>
                <a:buFont typeface="Verdana" panose="020B0604030504040204" pitchFamily="34" charset="0"/>
                <a:buNone/>
              </a:pPr>
              <a:r>
                <a:rPr lang="en-US" sz="2400"/>
                <a:t>Pulsing</a:t>
              </a:r>
            </a:p>
          </p:txBody>
        </p:sp>
      </p:grpSp>
      <p:grpSp>
        <p:nvGrpSpPr>
          <p:cNvPr id="141347" name="Group 35"/>
          <p:cNvGrpSpPr>
            <a:grpSpLocks/>
          </p:cNvGrpSpPr>
          <p:nvPr/>
        </p:nvGrpSpPr>
        <p:grpSpPr bwMode="auto">
          <a:xfrm>
            <a:off x="2362200" y="2786064"/>
            <a:ext cx="7543800" cy="720725"/>
            <a:chOff x="528" y="1755"/>
            <a:chExt cx="4752" cy="454"/>
          </a:xfrm>
        </p:grpSpPr>
        <p:sp>
          <p:nvSpPr>
            <p:cNvPr id="25626" name="Freeform 14"/>
            <p:cNvSpPr>
              <a:spLocks/>
            </p:cNvSpPr>
            <p:nvPr/>
          </p:nvSpPr>
          <p:spPr bwMode="auto">
            <a:xfrm>
              <a:off x="2943" y="1755"/>
              <a:ext cx="2337" cy="454"/>
            </a:xfrm>
            <a:custGeom>
              <a:avLst/>
              <a:gdLst>
                <a:gd name="T0" fmla="*/ 0 w 2144"/>
                <a:gd name="T1" fmla="*/ 0 h 416"/>
                <a:gd name="T2" fmla="*/ 2336 w 2144"/>
                <a:gd name="T3" fmla="*/ 0 h 416"/>
                <a:gd name="T4" fmla="*/ 2336 w 2144"/>
                <a:gd name="T5" fmla="*/ 453 h 416"/>
                <a:gd name="T6" fmla="*/ 0 w 2144"/>
                <a:gd name="T7" fmla="*/ 453 h 416"/>
                <a:gd name="T8" fmla="*/ 0 w 2144"/>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4" h="416">
                  <a:moveTo>
                    <a:pt x="0" y="0"/>
                  </a:moveTo>
                  <a:lnTo>
                    <a:pt x="2143" y="0"/>
                  </a:lnTo>
                  <a:lnTo>
                    <a:pt x="2143" y="415"/>
                  </a:lnTo>
                  <a:lnTo>
                    <a:pt x="0" y="415"/>
                  </a:lnTo>
                  <a:lnTo>
                    <a:pt x="0" y="0"/>
                  </a:lnTo>
                </a:path>
              </a:pathLst>
            </a:custGeom>
            <a:solidFill>
              <a:srgbClr val="9BC2B9"/>
            </a:solidFill>
            <a:ln w="28575" cap="rnd" cmpd="sng">
              <a:solidFill>
                <a:schemeClr val="tx1"/>
              </a:solidFill>
              <a:prstDash val="solid"/>
              <a:round/>
              <a:headEnd type="none" w="med" len="med"/>
              <a:tailEnd type="none" w="med" len="med"/>
            </a:ln>
            <a:effectLst>
              <a:outerShdw dist="63500" dir="3187806" algn="ctr" rotWithShape="0">
                <a:schemeClr val="tx1"/>
              </a:outerShdw>
            </a:effectLst>
          </p:spPr>
          <p:txBody>
            <a:bodyPr/>
            <a:lstStyle/>
            <a:p>
              <a:endParaRPr lang="en-IN"/>
            </a:p>
          </p:txBody>
        </p:sp>
        <p:sp>
          <p:nvSpPr>
            <p:cNvPr id="25627" name="Freeform 15"/>
            <p:cNvSpPr>
              <a:spLocks/>
            </p:cNvSpPr>
            <p:nvPr/>
          </p:nvSpPr>
          <p:spPr bwMode="auto">
            <a:xfrm>
              <a:off x="528" y="1755"/>
              <a:ext cx="389" cy="454"/>
            </a:xfrm>
            <a:custGeom>
              <a:avLst/>
              <a:gdLst>
                <a:gd name="T0" fmla="*/ 0 w 357"/>
                <a:gd name="T1" fmla="*/ 0 h 416"/>
                <a:gd name="T2" fmla="*/ 388 w 357"/>
                <a:gd name="T3" fmla="*/ 0 h 416"/>
                <a:gd name="T4" fmla="*/ 388 w 357"/>
                <a:gd name="T5" fmla="*/ 453 h 416"/>
                <a:gd name="T6" fmla="*/ 0 w 357"/>
                <a:gd name="T7" fmla="*/ 453 h 416"/>
                <a:gd name="T8" fmla="*/ 0 w 35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416">
                  <a:moveTo>
                    <a:pt x="0" y="0"/>
                  </a:moveTo>
                  <a:lnTo>
                    <a:pt x="356" y="0"/>
                  </a:lnTo>
                  <a:lnTo>
                    <a:pt x="356" y="415"/>
                  </a:lnTo>
                  <a:lnTo>
                    <a:pt x="0" y="415"/>
                  </a:lnTo>
                  <a:lnTo>
                    <a:pt x="0" y="0"/>
                  </a:lnTo>
                </a:path>
              </a:pathLst>
            </a:custGeom>
            <a:solidFill>
              <a:srgbClr val="9BC2B9"/>
            </a:solidFill>
            <a:ln w="28575" cap="rnd" cmpd="sng">
              <a:solidFill>
                <a:schemeClr val="tx1"/>
              </a:solidFill>
              <a:prstDash val="solid"/>
              <a:round/>
              <a:headEnd type="none" w="med" len="med"/>
              <a:tailEnd type="none" w="med" len="med"/>
            </a:ln>
            <a:effectLst>
              <a:outerShdw dist="63500" dir="3187806" algn="ctr" rotWithShape="0">
                <a:schemeClr val="tx1"/>
              </a:outerShdw>
            </a:effectLst>
          </p:spPr>
          <p:txBody>
            <a:bodyPr/>
            <a:lstStyle/>
            <a:p>
              <a:endParaRPr lang="en-IN"/>
            </a:p>
          </p:txBody>
        </p:sp>
        <p:sp>
          <p:nvSpPr>
            <p:cNvPr id="25628" name="Rectangle 16"/>
            <p:cNvSpPr>
              <a:spLocks noChangeArrowheads="1"/>
            </p:cNvSpPr>
            <p:nvPr/>
          </p:nvSpPr>
          <p:spPr bwMode="auto">
            <a:xfrm>
              <a:off x="3592" y="1825"/>
              <a:ext cx="95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lgn="l">
                <a:buClr>
                  <a:schemeClr val="bg2"/>
                </a:buClr>
                <a:buSzPct val="75000"/>
                <a:buFont typeface="Verdana" panose="020B0604030504040204" pitchFamily="34" charset="0"/>
                <a:buNone/>
              </a:pPr>
              <a:r>
                <a:rPr lang="en-US" sz="2400"/>
                <a:t>Flighting</a:t>
              </a:r>
            </a:p>
          </p:txBody>
        </p:sp>
      </p:grpSp>
      <p:sp>
        <p:nvSpPr>
          <p:cNvPr id="25610" name="Rectangle 17"/>
          <p:cNvSpPr>
            <a:spLocks noChangeArrowheads="1"/>
          </p:cNvSpPr>
          <p:nvPr/>
        </p:nvSpPr>
        <p:spPr bwMode="auto">
          <a:xfrm>
            <a:off x="2447926" y="5084763"/>
            <a:ext cx="74580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3200">
                <a:solidFill>
                  <a:schemeClr val="tx1"/>
                </a:solidFill>
                <a:latin typeface="Verdana" panose="020B0604030504040204" pitchFamily="34" charset="0"/>
              </a:defRPr>
            </a:lvl1pPr>
            <a:lvl2pPr marL="742950" indent="-285750">
              <a:spcBef>
                <a:spcPct val="20000"/>
              </a:spcBef>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800">
                <a:solidFill>
                  <a:schemeClr val="tx1"/>
                </a:solidFill>
                <a:latin typeface="Verdana" panose="020B0604030504040204" pitchFamily="34" charset="0"/>
              </a:defRPr>
            </a:lvl2pPr>
            <a:lvl3pPr marL="1143000" indent="-228600">
              <a:spcBef>
                <a:spcPct val="20000"/>
              </a:spcBef>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400">
                <a:solidFill>
                  <a:schemeClr val="tx1"/>
                </a:solidFill>
                <a:latin typeface="Verdana" panose="020B0604030504040204" pitchFamily="34" charset="0"/>
              </a:defRPr>
            </a:lvl3pPr>
            <a:lvl4pPr marL="1600200" indent="-228600">
              <a:spcBef>
                <a:spcPct val="20000"/>
              </a:spcBef>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4pPr>
            <a:lvl5pPr marL="2057400" indent="-228600">
              <a:spcBef>
                <a:spcPct val="20000"/>
              </a:spcBef>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tabLst>
                <a:tab pos="635000" algn="l"/>
                <a:tab pos="1198563" algn="l"/>
                <a:tab pos="1833563" algn="l"/>
                <a:tab pos="2395538" algn="l"/>
                <a:tab pos="3030538" algn="l"/>
                <a:tab pos="3651250" algn="l"/>
                <a:tab pos="4229100" algn="l"/>
                <a:tab pos="4864100" algn="l"/>
                <a:tab pos="5484813" algn="l"/>
                <a:tab pos="6061075" algn="l"/>
                <a:tab pos="6681788" algn="l"/>
              </a:tabLst>
              <a:defRPr sz="2000">
                <a:solidFill>
                  <a:schemeClr val="tx1"/>
                </a:solidFill>
                <a:latin typeface="Verdana" panose="020B0604030504040204" pitchFamily="34" charset="0"/>
              </a:defRPr>
            </a:lvl9pPr>
          </a:lstStyle>
          <a:p>
            <a:pPr>
              <a:spcBef>
                <a:spcPct val="0"/>
              </a:spcBef>
              <a:buClr>
                <a:schemeClr val="bg2"/>
              </a:buClr>
              <a:buSzPct val="75000"/>
              <a:buFont typeface="Verdana" panose="020B0604030504040204" pitchFamily="34" charset="0"/>
              <a:buNone/>
            </a:pPr>
            <a:r>
              <a:rPr lang="en-US" sz="1600" b="1">
                <a:solidFill>
                  <a:srgbClr val="2D3664"/>
                </a:solidFill>
              </a:rPr>
              <a:t>Jan	Feb	Mar	Apr	May	Jun	Jul	Aug	Sep	Oct	Nov	Dec</a:t>
            </a:r>
          </a:p>
        </p:txBody>
      </p:sp>
      <p:grpSp>
        <p:nvGrpSpPr>
          <p:cNvPr id="25611" name="Group 18"/>
          <p:cNvGrpSpPr>
            <a:grpSpLocks/>
          </p:cNvGrpSpPr>
          <p:nvPr/>
        </p:nvGrpSpPr>
        <p:grpSpPr bwMode="auto">
          <a:xfrm>
            <a:off x="2362201" y="4983163"/>
            <a:ext cx="7459663" cy="201612"/>
            <a:chOff x="758" y="3435"/>
            <a:chExt cx="4310" cy="117"/>
          </a:xfrm>
        </p:grpSpPr>
        <p:sp>
          <p:nvSpPr>
            <p:cNvPr id="25612" name="Line 19"/>
            <p:cNvSpPr>
              <a:spLocks noChangeShapeType="1"/>
            </p:cNvSpPr>
            <p:nvPr/>
          </p:nvSpPr>
          <p:spPr bwMode="auto">
            <a:xfrm>
              <a:off x="758" y="3552"/>
              <a:ext cx="431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25613" name="Group 20"/>
            <p:cNvGrpSpPr>
              <a:grpSpLocks/>
            </p:cNvGrpSpPr>
            <p:nvPr/>
          </p:nvGrpSpPr>
          <p:grpSpPr bwMode="auto">
            <a:xfrm>
              <a:off x="993" y="3435"/>
              <a:ext cx="3840" cy="117"/>
              <a:chOff x="576" y="672"/>
              <a:chExt cx="3840" cy="117"/>
            </a:xfrm>
          </p:grpSpPr>
          <p:sp>
            <p:nvSpPr>
              <p:cNvPr id="25614" name="Line 21"/>
              <p:cNvSpPr>
                <a:spLocks noChangeShapeType="1"/>
              </p:cNvSpPr>
              <p:nvPr/>
            </p:nvSpPr>
            <p:spPr bwMode="auto">
              <a:xfrm flipV="1">
                <a:off x="576"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15" name="Line 22"/>
              <p:cNvSpPr>
                <a:spLocks noChangeShapeType="1"/>
              </p:cNvSpPr>
              <p:nvPr/>
            </p:nvSpPr>
            <p:spPr bwMode="auto">
              <a:xfrm flipV="1">
                <a:off x="925"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16" name="Line 23"/>
              <p:cNvSpPr>
                <a:spLocks noChangeShapeType="1"/>
              </p:cNvSpPr>
              <p:nvPr/>
            </p:nvSpPr>
            <p:spPr bwMode="auto">
              <a:xfrm flipV="1">
                <a:off x="1274"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17" name="Line 24"/>
              <p:cNvSpPr>
                <a:spLocks noChangeShapeType="1"/>
              </p:cNvSpPr>
              <p:nvPr/>
            </p:nvSpPr>
            <p:spPr bwMode="auto">
              <a:xfrm flipV="1">
                <a:off x="1623"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18" name="Line 25"/>
              <p:cNvSpPr>
                <a:spLocks noChangeShapeType="1"/>
              </p:cNvSpPr>
              <p:nvPr/>
            </p:nvSpPr>
            <p:spPr bwMode="auto">
              <a:xfrm flipV="1">
                <a:off x="1972"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19" name="Line 26"/>
              <p:cNvSpPr>
                <a:spLocks noChangeShapeType="1"/>
              </p:cNvSpPr>
              <p:nvPr/>
            </p:nvSpPr>
            <p:spPr bwMode="auto">
              <a:xfrm flipV="1">
                <a:off x="2321"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0" name="Line 27"/>
              <p:cNvSpPr>
                <a:spLocks noChangeShapeType="1"/>
              </p:cNvSpPr>
              <p:nvPr/>
            </p:nvSpPr>
            <p:spPr bwMode="auto">
              <a:xfrm flipV="1">
                <a:off x="2670"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1" name="Line 28"/>
              <p:cNvSpPr>
                <a:spLocks noChangeShapeType="1"/>
              </p:cNvSpPr>
              <p:nvPr/>
            </p:nvSpPr>
            <p:spPr bwMode="auto">
              <a:xfrm flipV="1">
                <a:off x="3019"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2" name="Line 29"/>
              <p:cNvSpPr>
                <a:spLocks noChangeShapeType="1"/>
              </p:cNvSpPr>
              <p:nvPr/>
            </p:nvSpPr>
            <p:spPr bwMode="auto">
              <a:xfrm flipV="1">
                <a:off x="3368"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3" name="Line 30"/>
              <p:cNvSpPr>
                <a:spLocks noChangeShapeType="1"/>
              </p:cNvSpPr>
              <p:nvPr/>
            </p:nvSpPr>
            <p:spPr bwMode="auto">
              <a:xfrm flipV="1">
                <a:off x="3717"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4" name="Line 31"/>
              <p:cNvSpPr>
                <a:spLocks noChangeShapeType="1"/>
              </p:cNvSpPr>
              <p:nvPr/>
            </p:nvSpPr>
            <p:spPr bwMode="auto">
              <a:xfrm flipV="1">
                <a:off x="4066"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25" name="Line 32"/>
              <p:cNvSpPr>
                <a:spLocks noChangeShapeType="1"/>
              </p:cNvSpPr>
              <p:nvPr/>
            </p:nvSpPr>
            <p:spPr bwMode="auto">
              <a:xfrm flipV="1">
                <a:off x="4416" y="672"/>
                <a:ext cx="0" cy="1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grpSp>
    </p:spTree>
    <p:extLst>
      <p:ext uri="{BB962C8B-B14F-4D97-AF65-F5344CB8AC3E}">
        <p14:creationId xmlns:p14="http://schemas.microsoft.com/office/powerpoint/2010/main" val="13788554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1346"/>
                                        </p:tgtEl>
                                        <p:attrNameLst>
                                          <p:attrName>style.visibility</p:attrName>
                                        </p:attrNameLst>
                                      </p:cBhvr>
                                      <p:to>
                                        <p:strVal val="visible"/>
                                      </p:to>
                                    </p:set>
                                    <p:animEffect transition="in" filter="wipe(left)">
                                      <p:cBhvr>
                                        <p:cTn id="7" dur="500"/>
                                        <p:tgtEl>
                                          <p:spTgt spid="141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1347"/>
                                        </p:tgtEl>
                                        <p:attrNameLst>
                                          <p:attrName>style.visibility</p:attrName>
                                        </p:attrNameLst>
                                      </p:cBhvr>
                                      <p:to>
                                        <p:strVal val="visible"/>
                                      </p:to>
                                    </p:set>
                                    <p:animEffect transition="in" filter="wipe(left)">
                                      <p:cBhvr>
                                        <p:cTn id="12" dur="500"/>
                                        <p:tgtEl>
                                          <p:spTgt spid="141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1348"/>
                                        </p:tgtEl>
                                        <p:attrNameLst>
                                          <p:attrName>style.visibility</p:attrName>
                                        </p:attrNameLst>
                                      </p:cBhvr>
                                      <p:to>
                                        <p:strVal val="visible"/>
                                      </p:to>
                                    </p:set>
                                    <p:animEffect transition="in" filter="wipe(left)">
                                      <p:cBhvr>
                                        <p:cTn id="17" dur="500"/>
                                        <p:tgtEl>
                                          <p:spTgt spid="14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Continuity</a:t>
            </a:r>
            <a:br>
              <a:rPr lang="en-US" b="1" dirty="0"/>
            </a:br>
            <a:endParaRPr lang="en-US" dirty="0"/>
          </a:p>
        </p:txBody>
      </p:sp>
      <p:sp>
        <p:nvSpPr>
          <p:cNvPr id="3" name="Content Placeholder 2"/>
          <p:cNvSpPr>
            <a:spLocks noGrp="1"/>
          </p:cNvSpPr>
          <p:nvPr>
            <p:ph sz="half" idx="2"/>
          </p:nvPr>
        </p:nvSpPr>
        <p:spPr>
          <a:xfrm>
            <a:off x="1981200" y="990601"/>
            <a:ext cx="4040188" cy="5135563"/>
          </a:xfrm>
        </p:spPr>
        <p:txBody>
          <a:bodyPr>
            <a:normAutofit/>
          </a:bodyPr>
          <a:lstStyle/>
          <a:p>
            <a:r>
              <a:rPr lang="en-US" dirty="0"/>
              <a:t>This model is primarily for non-seasonal  products and some seasonal products</a:t>
            </a:r>
          </a:p>
          <a:p>
            <a:r>
              <a:rPr lang="en-US" dirty="0"/>
              <a:t>Advertising runs steadily with little variation over a campaign period</a:t>
            </a:r>
          </a:p>
          <a:p>
            <a:r>
              <a:rPr lang="en-US" dirty="0"/>
              <a:t>There may be short gaps at regular intervals </a:t>
            </a:r>
          </a:p>
          <a:p>
            <a:r>
              <a:rPr lang="en-US" dirty="0"/>
              <a:t>Works as a reminder</a:t>
            </a:r>
          </a:p>
          <a:p>
            <a:r>
              <a:rPr lang="en-US" dirty="0"/>
              <a:t>Covers the entire purchase cycle</a:t>
            </a:r>
          </a:p>
          <a:p>
            <a:r>
              <a:rPr lang="en-US" dirty="0"/>
              <a:t>Positioning advantages within media</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6169026" y="1143001"/>
            <a:ext cx="4041775" cy="4983163"/>
          </a:xfrm>
        </p:spPr>
        <p:txBody>
          <a:bodyPr/>
          <a:lstStyle/>
          <a:p>
            <a:endParaRPr lang="en-US" dirty="0"/>
          </a:p>
        </p:txBody>
      </p:sp>
      <p:pic>
        <p:nvPicPr>
          <p:cNvPr id="39938" name="Picture 2" descr="http://arukanti.videathink.netdna-cdn.com/wp-content/uploads/2012/03/brand.png"/>
          <p:cNvPicPr>
            <a:picLocks noChangeAspect="1" noChangeArrowheads="1"/>
          </p:cNvPicPr>
          <p:nvPr/>
        </p:nvPicPr>
        <p:blipFill>
          <a:blip r:embed="rId2"/>
          <a:srcRect/>
          <a:stretch>
            <a:fillRect/>
          </a:stretch>
        </p:blipFill>
        <p:spPr bwMode="auto">
          <a:xfrm>
            <a:off x="6096001" y="914400"/>
            <a:ext cx="4035425" cy="5486400"/>
          </a:xfrm>
          <a:prstGeom prst="rect">
            <a:avLst/>
          </a:prstGeom>
          <a:noFill/>
        </p:spPr>
      </p:pic>
    </p:spTree>
    <p:extLst>
      <p:ext uri="{BB962C8B-B14F-4D97-AF65-F5344CB8AC3E}">
        <p14:creationId xmlns:p14="http://schemas.microsoft.com/office/powerpoint/2010/main" val="29032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Flighting</a:t>
            </a:r>
            <a:br>
              <a:rPr lang="en-US" b="1" dirty="0"/>
            </a:br>
            <a:endParaRPr lang="en-US" dirty="0"/>
          </a:p>
        </p:txBody>
      </p:sp>
      <p:sp>
        <p:nvSpPr>
          <p:cNvPr id="3" name="Content Placeholder 2"/>
          <p:cNvSpPr>
            <a:spLocks noGrp="1"/>
          </p:cNvSpPr>
          <p:nvPr>
            <p:ph sz="half" idx="1"/>
          </p:nvPr>
        </p:nvSpPr>
        <p:spPr/>
        <p:txBody>
          <a:bodyPr>
            <a:normAutofit/>
          </a:bodyPr>
          <a:lstStyle/>
          <a:p>
            <a:r>
              <a:rPr lang="en-US" dirty="0"/>
              <a:t>flighting involves intermittent and irregular periods of advertising, alternating with shorter periods of no advertising at all</a:t>
            </a:r>
          </a:p>
          <a:p>
            <a:r>
              <a:rPr lang="en-US" dirty="0"/>
              <a:t>Little waste, since advertising concentrates on the best purchasing cycle period</a:t>
            </a:r>
          </a:p>
          <a:p>
            <a:r>
              <a:rPr lang="en-US" dirty="0"/>
              <a:t>Series of commercials appear as a unified campaign on different media vehicles</a:t>
            </a:r>
          </a:p>
        </p:txBody>
      </p:sp>
      <p:sp>
        <p:nvSpPr>
          <p:cNvPr id="4" name="Content Placeholder 3"/>
          <p:cNvSpPr>
            <a:spLocks noGrp="1"/>
          </p:cNvSpPr>
          <p:nvPr>
            <p:ph sz="half" idx="2"/>
          </p:nvPr>
        </p:nvSpPr>
        <p:spPr/>
        <p:txBody>
          <a:bodyPr>
            <a:normAutofit/>
          </a:bodyPr>
          <a:lstStyle/>
          <a:p>
            <a:endParaRPr lang="en-US"/>
          </a:p>
        </p:txBody>
      </p:sp>
      <p:sp>
        <p:nvSpPr>
          <p:cNvPr id="38914" name="AutoShape 2" descr="data:image/jpeg;base64,/9j/4AAQSkZJRgABAQAAAQABAAD/2wCEAAkGBw8QEBAQDg8NDQ0PDw8NDQ8PDQ8PDQ8PFREWFhQRFBQYHDQgGBolHBUUITEhJSwrLy4uGB8zOD8sNygtLi8BCgoKDg0OFRAQFSwcHB0sLCwsLCwsLC0sLCssLCwsLCssLCwsLCsxLyssLDgsLCwrLCw3Kys3LCsrNDc3LCsrMv/AABEIAOEA4QMBIgACEQEDEQH/xAAbAAEAAgMBAQAAAAAAAAAAAAAAAQIDBAUGB//EAEAQAAICAQIDBQMHCgUFAAAAAAABAgMRBBIFITEiQVFhcROBkRQyUlOhwdEGIzNCYnKCkrHhc5OisvAHNGPC0v/EABgBAQEBAQEAAAAAAAAAAAAAAAABAwIE/8QAIREBAAMAAgICAwEAAAAAAAAAAAECESExElEDQQRhkTL/2gAMAwEAAhEDEQA/APuIAAAAAAAAAAgAADBqLXHCWMszmlqXmb8kl95LdLCyvl5fD+5Mr5eXwf4mJCZn5S78YXepl4R+0wz4hJfqx+LD+81buhPKTxhs6XirlOMHHG7OHnvxk6Z5WM9tkJeE4t+m7n9h6s0rOubRgADpyAAAAAAAAAAAAAAAAAAAAAAAAAgpbaorL/uwLnI4jW9/JvtJPszcH4dxks1EpvlmK7knz97IVOeuW/VmdrbGQ7rH2w1Ql4z99mf6xMz3f8lH/wCTNGheL+JWUfNmeS7YJTl9H/VH8DR1Fsl+q/jE6bh5v7DXuoT8Scq4MpTnZCCyt04xy3HHN4PcRPMT0iTUlykmmnl8mjLDiV0HmT3x70/D1O6WztxaN6ejBr6TVxtjug/Vd6fmbBszAAAAAAAAAAAAAAAAAAAAAAAiUkk2+i5gUutUVl+5eLObJym8v4dyJnJzlnu7vQzxgZWnencQpCszxiIxEmMx0icjC2WkyjOJkRkrIlkMisE4mvZA25GOSA0IynVLfXya6rua8Gej0GsjbHdHk+ko98WcWcTXpulRZvj818prxR3S2Jau9PVgpTYpRUo84tZT8i5syAAAAAAAAAAAAAAAAAAANHXW5exesvwNyckk2+5ZObX2m2+r5nF5x1WGWqOEZSuTFPURXeZxOO2fJjnM1ZXyl81P4FXp5v5zx9pJtq4yz1EfExPVLzLLRrvbfwLfJIeD+JzyvDD8qRK1CMj0kPB/EpLSLubQ5OE7kyrKvTNdGiuZLqmAkjBbDKaNhSTKyQFuA6lxk6Zecq/vR3jyeozGUbI9YtS+B6ii1TjGS6SSkveb0nYZWjJZAAduQAAAAAAAEAACQAAAAGpr5ckvpP7EYa4cupOseZpeCLx6GNu2lemOVWerb94VUV3IyEM5dBVkkMiBGQyoVLZGQQBJUkgCkqovuMbp8G/fzM5DBrS1NPJ9De/J67Nbg+tcml6PmvvMNizkxcEli6ce6Uc+9P8Aud0nJS3T0AANmQAAAAAAACAABIIJABgAcyx5sl64Mphj86T83/Uyo889tY6SQSQwoVZTUXxgsy9xz7eLd0Y55N9HJ/BfiSZdVpa3UOmVORDWXSlyT9ElyeO/y9TrokSt6TXsZBJBXAAAIKssyjArM1NE8amHnuX+lm3I0ocr6n+2l8eRY7J6enAB6GIAAAAAAACAABIAAAES6P0A5dHeZUY9P0MkTztUgAKw6nTxsWJdPxNXOnhJQc6/aPKUHNObfNvs/F9CeOxuemvWm/7h1TVWOu7Hd5nJ4FrdFqvY7FGvVaXLlTKKhfVLY4TTystdp8/QjqJnHY0GsquhvplurUpQyouK3ReGsPzRsSkl1aS6ZbwsngdDx+/T6XlXVtso1mrqeZOe96lRjKXdtbt6fs+Zl4s5rUTrl7W3T1W8KsslJStcLXZKU5LvWVGGUvFAx6PW/lFp6pqEnOSxqN04xzXCVMHKcHL6XJ8vI5Wo4pqbVVzdNd1+jUJQjtco27nbX2ub2pLtrHNmTQ8Esurtp1Vbrrnfq9RuU4ty+URmopLucY2SznvS6nWhwitqHt8Xzr9nslKO1L2ae1qK7+bf/EVNiGfh2j9jBw3ysTssnHd+pGUnJQXks4NoGnqOJVwlGHz5Sn7OSg1Jwf7S7vQiNplGXZjYESNOz9LV/iQ/3G2zUu/SV/4kP9yEdr9PTgA9LAAAAAAAABAJAAAACJ9H6MkiXQDmafoX7zHp+heR52q4ITJIrn8TlJyrqVkqFZ7TNkVHfuiliEXJYTeZP+Fnn+IcJlK3Q4sV+voscr9SoKD+TYlyt2+OYxXjz8z1ltUZrE4xlF9VJJp+5laqYwWIRjBeEYqKz6ILE48vDQ6TTV0rWXwm6dItBZWo5qnGUk+ccNptqOOZ1NLqa86qiiFkLaIqU3Jc5zsg9jUpNuTxFc35HD4VxSGnj8h4nCVVk7J7b5rOn1W6bkpqzul06+CHyq+Gs1NlcoqE+JaTSShsUpWJaeLks92E+WO/IXGzwymyLptvlOuFEVZKy6TU/Y/JVDZJS7S/OOcnlfqryN3iX5QxhF+wrlqHGOmtnh7YRouk0rM9/KL5eh5lwv1NWmsqTnqrdHxG3UtYy3ZBxhXJ/vNJJ/R8jucM4Tc5Oc1Gum6nS1zrn+nrjQuUcLk92X38imfctHiPFbraNRfGUq9OocQqinJRU/Z1yVbht7W7dXKTfJYeO49BwbQVVxjbDMp2UaeE5b3KMlCLw/XMpNvvyTTw3T0KWf0TlZYoWSUqoOyW6e1Pubb6+Jl0Ovhc5+z5whhbsYTbz08uTJqzWZjYjhtspIsVYcKM1bF+cq/xIf7jaZrpZuqX/kj9gjtZ6ejRIB6WAAAAAAAAAAAAAAAADl0968GXKL501+0/6lzzy2jpEX3FzHJF0yAzS4tZKNTcXKHarU5xWZQrc0pzXmo5593XuN1kAeS4pw2q3TajTU3Wa2epcXVGd3yiOmfLt7+bjFYcub59F1Ju0un02YznbqrvlEdZCuDcZwtVagnmHPGF3npdTCTi1CWxvrLvXp5nm9T+R7tTU9ZqIKXNwpUa4P8AebzKT9WSW3xzSP8AXP6aWp4nqsycFptHue5rfRVOT8Zbnls1ZavV4zZqoRj9J6ymMfipFNV/0wi/0eqx5ToTfxUvuKaT/pes5v1Tcfo1VbW/4pP7jiab9y9dfzK1jIpX+NKzWK22NVM3r9TN9mEJTlTH9uy1/qrq8fFH0Pg3D/k9MYNqc32rZ4wpTfXC7ksJJeCRTg3BNNpI7dPWoZ+dJ9qyf70mdE6isQ83z/kX+XueFGVZZlZFedSRh0vPUV+Tb+xmaZj4Ss35+jCT+46r2Wnh6EEIk9DEAAAAAAAAAAAAAAwAObasWS88P7CSdbHE4vxWPgQYW7a16JIiD7ixQ5VdkFL57Yyly5RlLn05LJ59cet7GYQi5Q0kmmo5bu9pu29vGFs5Za6gx0eIcWjTPY4Tn+bdrccckt3d/C+Zgr4/U4wnts22KzZ815cJQjhYfPMpxS88+Bgv10JzuWyDzpJfnHKey2MOdtaw8YW9c0+rZh1VUI1USjp4WWX71GuNliXaq9p2fCTdUOfjzCupPisVbCmULI22JuEXs7STWcPdzwnn3Mq+MV7a5bbMWyshXyjznFtbOvV7XjxwcnUXQajc6ZWOStnDN9jtgqZqUpPwfZ7u/s95Th+pjONWypbVqlCCepscY2r2jyuXNY3S81OJTHqQcN/lB2bZKnlTTK6Xblz2q3MU1HHWp4b6pp+R0uHav21as27cuaxnPzZOOenfjv5kTGdlWWZWRBgukZvyehl2y/div6v7jU1M+p1OA14qz9OUpfd9xpSOXN54dIAGzMAAAAAAAAAAAAAAwANPiC7KfhL7GYovkbmphujJeXL1NCl8jK/bukshWRdFJGbtZ9DHKuL6xi/VIyLoQyDVlOreq2o73FvbsylF55vlhJ4frgxLWad7HvqfYldVy/UjylKPp5Ea3hkbZqbnKEowlBOKintkmpRz1aeenikzWnwCtwlDfNRzN1NYU6XKblmL/ia59zaLwrbpu07nJQdXtJblLEUpSx85Plz7skJaezbFKmxNK+CSi01jarF/TJrz4PnObX+kutjiGNsrU4y5559mUkvXI0PCXTJOFicIqUIxdbbVcrXZtUt3njPkOBtT4fQ85pqeY7H2Fhww1tflhtY8zLXVGOVGKim3JpLGZPq/UyBhFGUmy7MF0uQGjq5HptHVsrhHwjFP1xzPN6evfdCPduy/Rc2eqRr8ccOLpABo4AAAAAAAAAAAAAAAAQzmJbZyj58vTuOoc/XxxKMvHsv7ji8cOqzylFJlkyszGWie41XpH9bev44v+qNohkWJmGqtNL6633qt/wDqauq1aqbU7rE0q2/zcHFKcpRi28clmLOma99Um04qp+LnFuWV83D8uYx15S1aNWp7Nt/Ozdsi60pPbnd8MM2XXZ9av8tfiVhpI74zlCrdWnGpxTTin1x4d5sjDzlruq365f5S/EzQTSWXufe8Yz7izKhJnUSNPUzNmxnN1M+oRv8AAKsynN9yUF6vm/uO8jS4RRsqin1fbl6v+2DdPTWMhjPYACoAAAAAAAAAAAAAABCAkw6qvdBrvxleqMxDA5lE8ol9St0dk2u59pe8snzPPPEtY5XZVokgioDBDIBBOQyirKsszHYyDBfM1tLT7S2Meqzul+6v+Y95N8zo/k/p+zKx9Z9mP7q/v/Q7pGylpyHXRIBuyAAAAAAAAAAAAAAAAAAAAAGnxCrMdy6x5+7vNSuR1maFvDubdc3H9lrdH3eBneu9OqziqYZX5Ncvq5e9r7iPY3/Qj/P/AGM/GfTTYWIZX2V/1a/nQ9nf9Wv50TJ9GwkEexu+rX86HsLvoL+dDJ9GwSZq3TNh6a9/qwXrP8EYpcLvl1lVD+af2YRYrPo2HP2uyShH50nj08WeporUIqK6RSivcavD+Gwqy8udjWHN46eCXcjeNq1xnadAAdOQAAAAAAAAAAAAAAAAAAAAAAAAAAAAAAAAAAQSAAAAAAAAAAAAAAA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5" name="Picture 3" descr="C:\Documents and Settings\User\Desktop\images (1).jpg"/>
          <p:cNvPicPr>
            <a:picLocks noChangeAspect="1" noChangeArrowheads="1"/>
          </p:cNvPicPr>
          <p:nvPr/>
        </p:nvPicPr>
        <p:blipFill>
          <a:blip r:embed="rId2"/>
          <a:srcRect/>
          <a:stretch>
            <a:fillRect/>
          </a:stretch>
        </p:blipFill>
        <p:spPr bwMode="auto">
          <a:xfrm>
            <a:off x="6477000" y="914400"/>
            <a:ext cx="3143250" cy="1828800"/>
          </a:xfrm>
          <a:prstGeom prst="rect">
            <a:avLst/>
          </a:prstGeom>
          <a:noFill/>
        </p:spPr>
      </p:pic>
      <p:pic>
        <p:nvPicPr>
          <p:cNvPr id="38916" name="Picture 4" descr="C:\Documents and Settings\User\Desktop\download (1).jpg"/>
          <p:cNvPicPr>
            <a:picLocks noChangeAspect="1" noChangeArrowheads="1"/>
          </p:cNvPicPr>
          <p:nvPr/>
        </p:nvPicPr>
        <p:blipFill>
          <a:blip r:embed="rId3"/>
          <a:srcRect/>
          <a:stretch>
            <a:fillRect/>
          </a:stretch>
        </p:blipFill>
        <p:spPr bwMode="auto">
          <a:xfrm>
            <a:off x="6934200" y="3581401"/>
            <a:ext cx="2667000" cy="2600325"/>
          </a:xfrm>
          <a:prstGeom prst="rect">
            <a:avLst/>
          </a:prstGeom>
          <a:noFill/>
        </p:spPr>
      </p:pic>
    </p:spTree>
    <p:extLst>
      <p:ext uri="{BB962C8B-B14F-4D97-AF65-F5344CB8AC3E}">
        <p14:creationId xmlns:p14="http://schemas.microsoft.com/office/powerpoint/2010/main" val="189209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200400" cy="1143000"/>
          </a:xfrm>
        </p:spPr>
        <p:txBody>
          <a:bodyPr>
            <a:normAutofit fontScale="90000"/>
          </a:bodyPr>
          <a:lstStyle/>
          <a:p>
            <a:r>
              <a:rPr lang="en-US" b="1" dirty="0"/>
              <a:t>Pulsing</a:t>
            </a:r>
            <a:br>
              <a:rPr lang="en-US" dirty="0"/>
            </a:b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r>
              <a:rPr lang="en-US" dirty="0"/>
              <a:t>combines flighting and continuous scheduling by using a low advertising level all year round and heavy advertising during peak selling periods</a:t>
            </a:r>
          </a:p>
          <a:p>
            <a:r>
              <a:rPr lang="en-US" dirty="0"/>
              <a:t>Covers different  market situations</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37889" name="Picture 1" descr="C:\Documents and Settings\User\Desktop\images (2).jpg"/>
          <p:cNvPicPr>
            <a:picLocks noChangeAspect="1" noChangeArrowheads="1"/>
          </p:cNvPicPr>
          <p:nvPr/>
        </p:nvPicPr>
        <p:blipFill>
          <a:blip r:embed="rId2"/>
          <a:srcRect/>
          <a:stretch>
            <a:fillRect/>
          </a:stretch>
        </p:blipFill>
        <p:spPr bwMode="auto">
          <a:xfrm>
            <a:off x="6403953" y="1652169"/>
            <a:ext cx="4565694" cy="4565694"/>
          </a:xfrm>
          <a:prstGeom prst="rect">
            <a:avLst/>
          </a:prstGeom>
          <a:noFill/>
        </p:spPr>
      </p:pic>
    </p:spTree>
    <p:extLst>
      <p:ext uri="{BB962C8B-B14F-4D97-AF65-F5344CB8AC3E}">
        <p14:creationId xmlns:p14="http://schemas.microsoft.com/office/powerpoint/2010/main" val="117677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sz="4000"/>
              <a:t>Copywriting: </a:t>
            </a:r>
            <a:br>
              <a:rPr lang="en-US" sz="4000"/>
            </a:br>
            <a:r>
              <a:rPr lang="en-US" sz="4000"/>
              <a:t>The Language of Advertising</a:t>
            </a:r>
          </a:p>
        </p:txBody>
      </p:sp>
      <p:sp>
        <p:nvSpPr>
          <p:cNvPr id="5124" name="Rectangle 3"/>
          <p:cNvSpPr>
            <a:spLocks noGrp="1" noChangeArrowheads="1"/>
          </p:cNvSpPr>
          <p:nvPr>
            <p:ph sz="half" idx="1"/>
          </p:nvPr>
        </p:nvSpPr>
        <p:spPr/>
        <p:txBody>
          <a:bodyPr>
            <a:normAutofit/>
          </a:bodyPr>
          <a:lstStyle/>
          <a:p>
            <a:pPr marL="609600" indent="-609600">
              <a:buNone/>
            </a:pPr>
            <a:r>
              <a:rPr lang="en-US" dirty="0"/>
              <a:t>         </a:t>
            </a:r>
            <a:r>
              <a:rPr lang="en-US" u="sng" dirty="0"/>
              <a:t>Four </a:t>
            </a:r>
            <a:r>
              <a:rPr lang="en-US" b="1" u="sng" dirty="0">
                <a:solidFill>
                  <a:srgbClr val="00B050"/>
                </a:solidFill>
              </a:rPr>
              <a:t>types</a:t>
            </a:r>
            <a:r>
              <a:rPr lang="en-US" u="sng" dirty="0"/>
              <a:t> of ads in which words are crucial</a:t>
            </a:r>
          </a:p>
          <a:p>
            <a:pPr marL="990600" lvl="1" indent="-533400">
              <a:buFontTx/>
              <a:buAutoNum type="arabicPeriod"/>
            </a:pPr>
            <a:r>
              <a:rPr lang="en-US" i="1" dirty="0">
                <a:solidFill>
                  <a:srgbClr val="FF0000"/>
                </a:solidFill>
              </a:rPr>
              <a:t>If the message is complicated</a:t>
            </a:r>
          </a:p>
          <a:p>
            <a:pPr marL="990600" lvl="1" indent="-533400">
              <a:buFontTx/>
              <a:buAutoNum type="arabicPeriod"/>
            </a:pPr>
            <a:r>
              <a:rPr lang="en-US" i="1" dirty="0">
                <a:solidFill>
                  <a:srgbClr val="FF0000"/>
                </a:solidFill>
              </a:rPr>
              <a:t>If the ad is for a high-involvement product</a:t>
            </a:r>
          </a:p>
          <a:p>
            <a:pPr marL="990600" lvl="1" indent="-533400">
              <a:buFontTx/>
              <a:buAutoNum type="arabicPeriod"/>
            </a:pPr>
            <a:r>
              <a:rPr lang="en-US" i="1" dirty="0">
                <a:solidFill>
                  <a:srgbClr val="FF0000"/>
                </a:solidFill>
              </a:rPr>
              <a:t>Information that needs definition and explanation</a:t>
            </a:r>
          </a:p>
          <a:p>
            <a:pPr marL="990600" lvl="1" indent="-533400">
              <a:buFontTx/>
              <a:buAutoNum type="arabicPeriod"/>
            </a:pPr>
            <a:r>
              <a:rPr lang="en-US" i="1" dirty="0">
                <a:solidFill>
                  <a:srgbClr val="FF0000"/>
                </a:solidFill>
              </a:rPr>
              <a:t>If a message tries to convey abstract qualities </a:t>
            </a:r>
          </a:p>
        </p:txBody>
      </p:sp>
      <p:sp>
        <p:nvSpPr>
          <p:cNvPr id="5" name="Content Placeholder 4"/>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42683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EAACE2-8D31-AB9F-F420-263BC4CDC878}"/>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b="1" dirty="0">
                <a:solidFill>
                  <a:srgbClr val="FFFFFF"/>
                </a:solidFill>
              </a:rPr>
              <a:t>Skills of A Copywriter</a:t>
            </a:r>
          </a:p>
        </p:txBody>
      </p:sp>
      <p:sp>
        <p:nvSpPr>
          <p:cNvPr id="3" name="Content Placeholder 2">
            <a:extLst>
              <a:ext uri="{FF2B5EF4-FFF2-40B4-BE49-F238E27FC236}">
                <a16:creationId xmlns:a16="http://schemas.microsoft.com/office/drawing/2014/main" id="{9A8BC9B4-AAF8-CBB7-8331-ED187FFA8356}"/>
              </a:ext>
            </a:extLst>
          </p:cNvPr>
          <p:cNvSpPr>
            <a:spLocks noGrp="1"/>
          </p:cNvSpPr>
          <p:nvPr>
            <p:ph sz="half" idx="1"/>
          </p:nvPr>
        </p:nvSpPr>
        <p:spPr>
          <a:xfrm>
            <a:off x="492371" y="2653800"/>
            <a:ext cx="3084844" cy="3335519"/>
          </a:xfrm>
        </p:spPr>
        <p:txBody>
          <a:bodyPr vert="horz" lIns="0" tIns="45720" rIns="0" bIns="45720" rtlCol="0">
            <a:normAutofit/>
          </a:bodyPr>
          <a:lstStyle/>
          <a:p>
            <a:pPr marL="609600" indent="-609600">
              <a:buFont typeface="Calibri" panose="020F0502020204030204" pitchFamily="34" charset="0"/>
              <a:buNone/>
            </a:pPr>
            <a:r>
              <a:rPr lang="en-US" sz="2800" dirty="0">
                <a:solidFill>
                  <a:srgbClr val="FFFFFF"/>
                </a:solidFill>
              </a:rPr>
              <a:t>The person who shapes and sculpts the words in an ad</a:t>
            </a:r>
          </a:p>
          <a:p>
            <a:endParaRPr lang="en-US" sz="1500" dirty="0">
              <a:solidFill>
                <a:srgbClr val="FFFFFF"/>
              </a:solidFill>
            </a:endParaRP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 descr="C:\Users\Jayanthi\Desktop\images.jpg">
            <a:extLst>
              <a:ext uri="{FF2B5EF4-FFF2-40B4-BE49-F238E27FC236}">
                <a16:creationId xmlns:a16="http://schemas.microsoft.com/office/drawing/2014/main" id="{538532FC-8CC8-ECCC-61CC-27868DEDCEE6}"/>
              </a:ext>
            </a:extLst>
          </p:cNvPr>
          <p:cNvPicPr>
            <a:picLocks noGrp="1" noChangeAspect="1" noChangeArrowheads="1"/>
          </p:cNvPicPr>
          <p:nvPr>
            <p:ph sz="half" idx="2"/>
          </p:nvPr>
        </p:nvPicPr>
        <p:blipFill>
          <a:blip r:embed="rId2"/>
          <a:stretch>
            <a:fillRect/>
          </a:stretch>
        </p:blipFill>
        <p:spPr bwMode="auto">
          <a:xfrm>
            <a:off x="4896257" y="666584"/>
            <a:ext cx="6489602" cy="5577840"/>
          </a:xfrm>
          <a:prstGeom prst="rect">
            <a:avLst/>
          </a:prstGeom>
          <a:noFill/>
        </p:spPr>
      </p:pic>
    </p:spTree>
    <p:extLst>
      <p:ext uri="{BB962C8B-B14F-4D97-AF65-F5344CB8AC3E}">
        <p14:creationId xmlns:p14="http://schemas.microsoft.com/office/powerpoint/2010/main" val="63803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dirty="0"/>
              <a:t>Advertising Writing Style</a:t>
            </a:r>
          </a:p>
        </p:txBody>
      </p:sp>
      <p:sp>
        <p:nvSpPr>
          <p:cNvPr id="5" name="Rectangle 4"/>
          <p:cNvSpPr>
            <a:spLocks noGrp="1" noChangeArrowheads="1"/>
          </p:cNvSpPr>
          <p:nvPr>
            <p:ph idx="1"/>
          </p:nvPr>
        </p:nvSpPr>
        <p:spPr/>
        <p:txBody>
          <a:bodyPr/>
          <a:lstStyle/>
          <a:p>
            <a:pPr eaLnBrk="1" hangingPunct="1"/>
            <a:r>
              <a:rPr lang="en-US" dirty="0"/>
              <a:t>Copy should be as simple as possible</a:t>
            </a:r>
          </a:p>
          <a:p>
            <a:pPr eaLnBrk="1" hangingPunct="1"/>
            <a:r>
              <a:rPr lang="en-US" dirty="0"/>
              <a:t>Should have a clear focus and try to convey only one selling point</a:t>
            </a:r>
          </a:p>
          <a:p>
            <a:pPr eaLnBrk="1" hangingPunct="1"/>
            <a:r>
              <a:rPr lang="en-US" dirty="0"/>
              <a:t>Every word counts; space and time are expensive</a:t>
            </a:r>
          </a:p>
        </p:txBody>
      </p:sp>
      <p:pic>
        <p:nvPicPr>
          <p:cNvPr id="27650" name="Picture 2" descr="C:\Documents and Settings\User\Desktop\images (10).jpg"/>
          <p:cNvPicPr>
            <a:picLocks noChangeAspect="1" noChangeArrowheads="1"/>
          </p:cNvPicPr>
          <p:nvPr/>
        </p:nvPicPr>
        <p:blipFill>
          <a:blip r:embed="rId2"/>
          <a:srcRect/>
          <a:stretch>
            <a:fillRect/>
          </a:stretch>
        </p:blipFill>
        <p:spPr bwMode="auto">
          <a:xfrm>
            <a:off x="4800600" y="4343401"/>
            <a:ext cx="2514600" cy="2124075"/>
          </a:xfrm>
          <a:prstGeom prst="rect">
            <a:avLst/>
          </a:prstGeom>
          <a:noFill/>
        </p:spPr>
      </p:pic>
      <p:pic>
        <p:nvPicPr>
          <p:cNvPr id="27651" name="Picture 3" descr="C:\Documents and Settings\User\Desktop\images (11).jpg"/>
          <p:cNvPicPr>
            <a:picLocks noChangeAspect="1" noChangeArrowheads="1"/>
          </p:cNvPicPr>
          <p:nvPr/>
        </p:nvPicPr>
        <p:blipFill>
          <a:blip r:embed="rId3"/>
          <a:srcRect/>
          <a:stretch>
            <a:fillRect/>
          </a:stretch>
        </p:blipFill>
        <p:spPr bwMode="auto">
          <a:xfrm>
            <a:off x="7620000" y="4419601"/>
            <a:ext cx="2647950" cy="2105025"/>
          </a:xfrm>
          <a:prstGeom prst="rect">
            <a:avLst/>
          </a:prstGeom>
          <a:noFill/>
        </p:spPr>
      </p:pic>
      <p:pic>
        <p:nvPicPr>
          <p:cNvPr id="27652" name="Picture 4" descr="C:\Documents and Settings\User\Desktop\images (12).jpg"/>
          <p:cNvPicPr>
            <a:picLocks noChangeAspect="1" noChangeArrowheads="1"/>
          </p:cNvPicPr>
          <p:nvPr/>
        </p:nvPicPr>
        <p:blipFill>
          <a:blip r:embed="rId4"/>
          <a:srcRect/>
          <a:stretch>
            <a:fillRect/>
          </a:stretch>
        </p:blipFill>
        <p:spPr bwMode="auto">
          <a:xfrm>
            <a:off x="1752600" y="4343400"/>
            <a:ext cx="2819400" cy="2133600"/>
          </a:xfrm>
          <a:prstGeom prst="rect">
            <a:avLst/>
          </a:prstGeom>
          <a:noFill/>
        </p:spPr>
      </p:pic>
    </p:spTree>
    <p:extLst>
      <p:ext uri="{BB962C8B-B14F-4D97-AF65-F5344CB8AC3E}">
        <p14:creationId xmlns:p14="http://schemas.microsoft.com/office/powerpoint/2010/main" val="81222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13 - </a:t>
            </a:r>
            <a:fld id="{7012A97C-1791-492B-B780-683BBBFC1BA9}" type="slidenum">
              <a:rPr lang="en-US"/>
              <a:pPr>
                <a:defRPr/>
              </a:pPr>
              <a:t>17</a:t>
            </a:fld>
            <a:endParaRPr lang="en-US"/>
          </a:p>
        </p:txBody>
      </p:sp>
      <p:sp>
        <p:nvSpPr>
          <p:cNvPr id="8195" name="Rectangle 2"/>
          <p:cNvSpPr>
            <a:spLocks noGrp="1" noChangeArrowheads="1"/>
          </p:cNvSpPr>
          <p:nvPr>
            <p:ph type="title"/>
          </p:nvPr>
        </p:nvSpPr>
        <p:spPr/>
        <p:txBody>
          <a:bodyPr/>
          <a:lstStyle/>
          <a:p>
            <a:pPr eaLnBrk="1" hangingPunct="1"/>
            <a:r>
              <a:rPr lang="en-US"/>
              <a:t>Copywriting for Print</a:t>
            </a:r>
          </a:p>
        </p:txBody>
      </p:sp>
      <p:sp>
        <p:nvSpPr>
          <p:cNvPr id="8196" name="Rectangle 4"/>
          <p:cNvSpPr>
            <a:spLocks noGrp="1" noChangeArrowheads="1"/>
          </p:cNvSpPr>
          <p:nvPr>
            <p:ph type="body" sz="half" idx="1"/>
          </p:nvPr>
        </p:nvSpPr>
        <p:spPr/>
        <p:txBody>
          <a:bodyPr/>
          <a:lstStyle/>
          <a:p>
            <a:pPr eaLnBrk="1" hangingPunct="1"/>
            <a:r>
              <a:rPr lang="en-US"/>
              <a:t>Display copy</a:t>
            </a:r>
          </a:p>
          <a:p>
            <a:pPr lvl="1" eaLnBrk="1" hangingPunct="1"/>
            <a:r>
              <a:rPr lang="en-US"/>
              <a:t>Elements readers see in their initial scanning</a:t>
            </a:r>
          </a:p>
          <a:p>
            <a:pPr eaLnBrk="1" hangingPunct="1"/>
            <a:r>
              <a:rPr lang="en-US"/>
              <a:t>Body copy</a:t>
            </a:r>
          </a:p>
          <a:p>
            <a:pPr lvl="1" eaLnBrk="1" hangingPunct="1"/>
            <a:r>
              <a:rPr lang="en-US"/>
              <a:t>Elements that are designed to be read and absorbed</a:t>
            </a:r>
          </a:p>
        </p:txBody>
      </p:sp>
      <p:pic>
        <p:nvPicPr>
          <p:cNvPr id="25601" name="Picture 1" descr="C:\Users\Jayanthi\Desktop\download.jpg"/>
          <p:cNvPicPr>
            <a:picLocks noChangeAspect="1" noChangeArrowheads="1"/>
          </p:cNvPicPr>
          <p:nvPr/>
        </p:nvPicPr>
        <p:blipFill>
          <a:blip r:embed="rId3"/>
          <a:srcRect/>
          <a:stretch>
            <a:fillRect/>
          </a:stretch>
        </p:blipFill>
        <p:spPr bwMode="auto">
          <a:xfrm>
            <a:off x="2240281" y="4028662"/>
            <a:ext cx="3733800" cy="2085975"/>
          </a:xfrm>
          <a:prstGeom prst="rect">
            <a:avLst/>
          </a:prstGeom>
          <a:noFill/>
        </p:spPr>
      </p:pic>
      <p:graphicFrame>
        <p:nvGraphicFramePr>
          <p:cNvPr id="25605" name="Rectangle 5">
            <a:extLst>
              <a:ext uri="{FF2B5EF4-FFF2-40B4-BE49-F238E27FC236}">
                <a16:creationId xmlns:a16="http://schemas.microsoft.com/office/drawing/2014/main" id="{6CD9E5D7-D841-959C-F7E6-93344BD690C5}"/>
              </a:ext>
            </a:extLst>
          </p:cNvPr>
          <p:cNvGraphicFramePr/>
          <p:nvPr/>
        </p:nvGraphicFramePr>
        <p:xfrm>
          <a:off x="6217920" y="1845735"/>
          <a:ext cx="493776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357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13 - </a:t>
            </a:r>
            <a:fld id="{E1DF6B05-5146-4488-8884-0BE883BD1382}" type="slidenum">
              <a:rPr lang="en-US"/>
              <a:pPr>
                <a:defRPr/>
              </a:pPr>
              <a:t>18</a:t>
            </a:fld>
            <a:endParaRPr lang="en-US"/>
          </a:p>
        </p:txBody>
      </p:sp>
      <p:sp>
        <p:nvSpPr>
          <p:cNvPr id="9219" name="Rectangle 2"/>
          <p:cNvSpPr>
            <a:spLocks noGrp="1" noChangeArrowheads="1"/>
          </p:cNvSpPr>
          <p:nvPr>
            <p:ph type="title"/>
          </p:nvPr>
        </p:nvSpPr>
        <p:spPr/>
        <p:txBody>
          <a:bodyPr/>
          <a:lstStyle/>
          <a:p>
            <a:pPr eaLnBrk="1" hangingPunct="1"/>
            <a:r>
              <a:rPr lang="en-US"/>
              <a:t>How to Write Headlines</a:t>
            </a:r>
          </a:p>
        </p:txBody>
      </p:sp>
      <p:sp>
        <p:nvSpPr>
          <p:cNvPr id="9220" name="Rectangle 3"/>
          <p:cNvSpPr>
            <a:spLocks noGrp="1" noChangeArrowheads="1"/>
          </p:cNvSpPr>
          <p:nvPr>
            <p:ph type="body" sz="half" idx="1"/>
          </p:nvPr>
        </p:nvSpPr>
        <p:spPr/>
        <p:txBody>
          <a:bodyPr/>
          <a:lstStyle/>
          <a:p>
            <a:pPr eaLnBrk="1" hangingPunct="1"/>
            <a:r>
              <a:rPr lang="en-US" dirty="0"/>
              <a:t>A good headline will attract those who are prospects</a:t>
            </a:r>
          </a:p>
          <a:p>
            <a:pPr eaLnBrk="1" hangingPunct="1"/>
            <a:r>
              <a:rPr lang="en-US" dirty="0"/>
              <a:t>The headline must work in combination with the visual to stop and grab the reader’s attention</a:t>
            </a:r>
          </a:p>
        </p:txBody>
      </p:sp>
      <p:sp>
        <p:nvSpPr>
          <p:cNvPr id="9221" name="Rectangle 4"/>
          <p:cNvSpPr>
            <a:spLocks noGrp="1" noChangeArrowheads="1"/>
          </p:cNvSpPr>
          <p:nvPr>
            <p:ph type="body" sz="half" idx="2"/>
          </p:nvPr>
        </p:nvSpPr>
        <p:spPr/>
        <p:txBody>
          <a:bodyPr/>
          <a:lstStyle/>
          <a:p>
            <a:pPr eaLnBrk="1" hangingPunct="1"/>
            <a:r>
              <a:rPr lang="en-US" dirty="0"/>
              <a:t>The headline must identify the product and brand, and start the sale</a:t>
            </a:r>
          </a:p>
          <a:p>
            <a:pPr eaLnBrk="1" hangingPunct="1"/>
            <a:r>
              <a:rPr lang="en-US" dirty="0"/>
              <a:t>The headline should lead readers into the body copy </a:t>
            </a:r>
          </a:p>
          <a:p>
            <a:pPr lvl="1" eaLnBrk="1" hangingPunct="1"/>
            <a:r>
              <a:rPr lang="en-US" b="1" dirty="0">
                <a:solidFill>
                  <a:srgbClr val="FF0000"/>
                </a:solidFill>
              </a:rPr>
              <a:t>Direct-action headlines</a:t>
            </a:r>
          </a:p>
          <a:p>
            <a:pPr lvl="1" eaLnBrk="1" hangingPunct="1"/>
            <a:r>
              <a:rPr lang="en-US" b="1" dirty="0">
                <a:solidFill>
                  <a:srgbClr val="FF0000"/>
                </a:solidFill>
              </a:rPr>
              <a:t>Indirect-action headlines</a:t>
            </a:r>
          </a:p>
        </p:txBody>
      </p:sp>
      <p:pic>
        <p:nvPicPr>
          <p:cNvPr id="22529" name="Picture 1" descr="C:\Users\Jayanthi\Desktop\download.jpg"/>
          <p:cNvPicPr>
            <a:picLocks noChangeAspect="1" noChangeArrowheads="1"/>
          </p:cNvPicPr>
          <p:nvPr/>
        </p:nvPicPr>
        <p:blipFill>
          <a:blip r:embed="rId3"/>
          <a:srcRect/>
          <a:stretch>
            <a:fillRect/>
          </a:stretch>
        </p:blipFill>
        <p:spPr bwMode="auto">
          <a:xfrm>
            <a:off x="2332670" y="3857414"/>
            <a:ext cx="2466975" cy="1847850"/>
          </a:xfrm>
          <a:prstGeom prst="rect">
            <a:avLst/>
          </a:prstGeom>
          <a:noFill/>
        </p:spPr>
      </p:pic>
    </p:spTree>
    <p:extLst>
      <p:ext uri="{BB962C8B-B14F-4D97-AF65-F5344CB8AC3E}">
        <p14:creationId xmlns:p14="http://schemas.microsoft.com/office/powerpoint/2010/main" val="336060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5" name="Rectangle 11274">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7" name="Rectangle 2"/>
          <p:cNvSpPr>
            <a:spLocks noGrp="1" noChangeArrowheads="1"/>
          </p:cNvSpPr>
          <p:nvPr>
            <p:ph type="title"/>
          </p:nvPr>
        </p:nvSpPr>
        <p:spPr>
          <a:xfrm>
            <a:off x="492370" y="516835"/>
            <a:ext cx="3084844" cy="5772840"/>
          </a:xfrm>
        </p:spPr>
        <p:txBody>
          <a:bodyPr anchor="ctr">
            <a:normAutofit/>
          </a:bodyPr>
          <a:lstStyle/>
          <a:p>
            <a:r>
              <a:rPr lang="en-US" sz="3600">
                <a:solidFill>
                  <a:srgbClr val="FFFFFF"/>
                </a:solidFill>
              </a:rPr>
              <a:t>How to Write Other Display Copy</a:t>
            </a:r>
          </a:p>
        </p:txBody>
      </p:sp>
      <p:sp>
        <p:nvSpPr>
          <p:cNvPr id="11279" name="Rectangle 11278">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271" name="Rectangle 6">
            <a:extLst>
              <a:ext uri="{FF2B5EF4-FFF2-40B4-BE49-F238E27FC236}">
                <a16:creationId xmlns:a16="http://schemas.microsoft.com/office/drawing/2014/main" id="{9157AF99-AED8-2FAD-A7B2-EC6B88B1BF3E}"/>
              </a:ext>
            </a:extLst>
          </p:cNvPr>
          <p:cNvGraphicFramePr>
            <a:graphicFrameLocks noGrp="1"/>
          </p:cNvGraphicFramePr>
          <p:nvPr>
            <p:ph idx="1"/>
            <p:extLst>
              <p:ext uri="{D42A27DB-BD31-4B8C-83A1-F6EECF244321}">
                <p14:modId xmlns:p14="http://schemas.microsoft.com/office/powerpoint/2010/main" val="14907618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9705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97280" y="286604"/>
            <a:ext cx="10058400" cy="787454"/>
          </a:xfrm>
        </p:spPr>
        <p:txBody>
          <a:bodyPr/>
          <a:lstStyle/>
          <a:p>
            <a:pPr eaLnBrk="1" hangingPunct="1"/>
            <a:r>
              <a:rPr lang="en-US" dirty="0"/>
              <a:t>Basic Terms </a:t>
            </a:r>
          </a:p>
        </p:txBody>
      </p:sp>
      <p:graphicFrame>
        <p:nvGraphicFramePr>
          <p:cNvPr id="2" name="Diagram 1"/>
          <p:cNvGraphicFramePr/>
          <p:nvPr>
            <p:extLst>
              <p:ext uri="{D42A27DB-BD31-4B8C-83A1-F6EECF244321}">
                <p14:modId xmlns:p14="http://schemas.microsoft.com/office/powerpoint/2010/main" val="3153975994"/>
              </p:ext>
            </p:extLst>
          </p:nvPr>
        </p:nvGraphicFramePr>
        <p:xfrm>
          <a:off x="609600" y="1074059"/>
          <a:ext cx="11074400" cy="512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03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2057401" y="1219200"/>
            <a:ext cx="8031163" cy="1143000"/>
          </a:xfrm>
          <a:prstGeom prst="cube">
            <a:avLst>
              <a:gd name="adj" fmla="val 24995"/>
            </a:avLst>
          </a:prstGeom>
          <a:gradFill rotWithShape="0">
            <a:gsLst>
              <a:gs pos="0">
                <a:schemeClr val="accent1">
                  <a:gamma/>
                  <a:tint val="0"/>
                  <a:invGamma/>
                </a:schemeClr>
              </a:gs>
              <a:gs pos="100000">
                <a:schemeClr val="accent1"/>
              </a:gs>
            </a:gsLst>
            <a:path path="rect">
              <a:fillToRect l="50000" t="50000" r="50000" b="50000"/>
            </a:path>
          </a:gradFill>
          <a:ln w="12700">
            <a:solidFill>
              <a:srgbClr val="06060A"/>
            </a:solidFill>
            <a:miter lim="800000"/>
            <a:headEnd/>
            <a:tailEnd/>
          </a:ln>
          <a:effectLst/>
        </p:spPr>
        <p:txBody>
          <a:bodyPr wrap="none" anchor="ctr"/>
          <a:lstStyle/>
          <a:p>
            <a:pPr>
              <a:defRPr/>
            </a:pPr>
            <a:endParaRPr lang="en-US"/>
          </a:p>
        </p:txBody>
      </p:sp>
      <p:sp>
        <p:nvSpPr>
          <p:cNvPr id="10244" name="AutoShape 3"/>
          <p:cNvSpPr>
            <a:spLocks noChangeArrowheads="1"/>
          </p:cNvSpPr>
          <p:nvPr/>
        </p:nvSpPr>
        <p:spPr bwMode="auto">
          <a:xfrm>
            <a:off x="2133600" y="1295400"/>
            <a:ext cx="8682038" cy="1141764"/>
          </a:xfrm>
          <a:prstGeom prst="cube">
            <a:avLst>
              <a:gd name="adj" fmla="val 24995"/>
            </a:avLst>
          </a:prstGeom>
          <a:noFill/>
          <a:ln w="12700">
            <a:noFill/>
            <a:miter lim="800000"/>
            <a:headEnd/>
            <a:tailEnd/>
          </a:ln>
        </p:spPr>
        <p:txBody>
          <a:bodyPr lIns="81204" tIns="39889" rIns="81204" bIns="39889">
            <a:spAutoFit/>
          </a:bodyPr>
          <a:lstStyle/>
          <a:p>
            <a:pPr defTabSz="820738" eaLnBrk="0" hangingPunct="0">
              <a:lnSpc>
                <a:spcPct val="90000"/>
              </a:lnSpc>
              <a:spcBef>
                <a:spcPct val="50000"/>
              </a:spcBef>
            </a:pPr>
            <a:r>
              <a:rPr lang="en-US" sz="2200" b="1">
                <a:solidFill>
                  <a:srgbClr val="06060A"/>
                </a:solidFill>
              </a:rPr>
              <a:t>Headlines Can be Grouped Into Two General Categories</a:t>
            </a:r>
          </a:p>
          <a:p>
            <a:pPr defTabSz="820738" eaLnBrk="0" hangingPunct="0">
              <a:lnSpc>
                <a:spcPct val="90000"/>
              </a:lnSpc>
              <a:spcBef>
                <a:spcPct val="50000"/>
              </a:spcBef>
            </a:pPr>
            <a:r>
              <a:rPr lang="en-US" sz="2200" b="1">
                <a:solidFill>
                  <a:srgbClr val="06060A"/>
                </a:solidFill>
              </a:rPr>
              <a:t>       Direct Action				Indirect Action</a:t>
            </a:r>
          </a:p>
        </p:txBody>
      </p:sp>
      <p:sp>
        <p:nvSpPr>
          <p:cNvPr id="10245" name="AutoShape 4"/>
          <p:cNvSpPr>
            <a:spLocks noChangeArrowheads="1"/>
          </p:cNvSpPr>
          <p:nvPr/>
        </p:nvSpPr>
        <p:spPr bwMode="auto">
          <a:xfrm>
            <a:off x="6904038" y="2895601"/>
            <a:ext cx="2336800" cy="904875"/>
          </a:xfrm>
          <a:prstGeom prst="cube">
            <a:avLst>
              <a:gd name="adj" fmla="val 18250"/>
            </a:avLst>
          </a:prstGeom>
          <a:gradFill rotWithShape="0">
            <a:gsLst>
              <a:gs pos="0">
                <a:srgbClr val="FFFFFF"/>
              </a:gs>
              <a:gs pos="100000">
                <a:srgbClr val="009688"/>
              </a:gs>
            </a:gsLst>
            <a:path path="rect">
              <a:fillToRect l="50000" t="50000" r="50000" b="50000"/>
            </a:path>
          </a:gradFill>
          <a:ln w="12700">
            <a:solidFill>
              <a:srgbClr val="000000"/>
            </a:solidFill>
            <a:miter lim="800000"/>
            <a:headEnd/>
            <a:tailEnd/>
          </a:ln>
        </p:spPr>
        <p:txBody>
          <a:bodyPr wrap="none" lIns="81204" tIns="39889" rIns="81204" bIns="39889" anchor="ctr"/>
          <a:lstStyle/>
          <a:p>
            <a:pPr algn="ctr" defTabSz="820738" eaLnBrk="0" hangingPunct="0"/>
            <a:r>
              <a:rPr lang="en-US" sz="2000" b="1">
                <a:solidFill>
                  <a:srgbClr val="000000"/>
                </a:solidFill>
              </a:rPr>
              <a:t>Puzzles</a:t>
            </a:r>
          </a:p>
        </p:txBody>
      </p:sp>
      <p:sp>
        <p:nvSpPr>
          <p:cNvPr id="10246" name="AutoShape 5"/>
          <p:cNvSpPr>
            <a:spLocks noChangeArrowheads="1"/>
          </p:cNvSpPr>
          <p:nvPr/>
        </p:nvSpPr>
        <p:spPr bwMode="auto">
          <a:xfrm>
            <a:off x="6827838" y="3962401"/>
            <a:ext cx="2328862" cy="904875"/>
          </a:xfrm>
          <a:prstGeom prst="cube">
            <a:avLst>
              <a:gd name="adj" fmla="val 18250"/>
            </a:avLst>
          </a:prstGeom>
          <a:gradFill rotWithShape="0">
            <a:gsLst>
              <a:gs pos="0">
                <a:srgbClr val="FFFFFF"/>
              </a:gs>
              <a:gs pos="100000">
                <a:srgbClr val="009688"/>
              </a:gs>
            </a:gsLst>
            <a:path path="rect">
              <a:fillToRect l="50000" t="50000" r="50000" b="50000"/>
            </a:path>
          </a:gradFill>
          <a:ln w="12700">
            <a:solidFill>
              <a:srgbClr val="000000"/>
            </a:solidFill>
            <a:miter lim="800000"/>
            <a:headEnd/>
            <a:tailEnd/>
          </a:ln>
        </p:spPr>
        <p:txBody>
          <a:bodyPr wrap="none" lIns="81204" tIns="39889" rIns="81204" bIns="39889" anchor="ctr"/>
          <a:lstStyle/>
          <a:p>
            <a:pPr algn="ctr" defTabSz="820738" eaLnBrk="0" hangingPunct="0"/>
            <a:r>
              <a:rPr lang="en-US" sz="2000" b="1">
                <a:solidFill>
                  <a:srgbClr val="000000"/>
                </a:solidFill>
              </a:rPr>
              <a:t>Associations</a:t>
            </a:r>
          </a:p>
        </p:txBody>
      </p:sp>
      <p:grpSp>
        <p:nvGrpSpPr>
          <p:cNvPr id="2" name="Group 6"/>
          <p:cNvGrpSpPr>
            <a:grpSpLocks/>
          </p:cNvGrpSpPr>
          <p:nvPr/>
        </p:nvGrpSpPr>
        <p:grpSpPr bwMode="auto">
          <a:xfrm>
            <a:off x="2362200" y="2438400"/>
            <a:ext cx="2349500" cy="3760788"/>
            <a:chOff x="3285" y="1694"/>
            <a:chExt cx="1480" cy="2513"/>
          </a:xfrm>
        </p:grpSpPr>
        <p:sp>
          <p:nvSpPr>
            <p:cNvPr id="102407" name="AutoShape 7"/>
            <p:cNvSpPr>
              <a:spLocks noChangeArrowheads="1"/>
            </p:cNvSpPr>
            <p:nvPr/>
          </p:nvSpPr>
          <p:spPr bwMode="auto">
            <a:xfrm>
              <a:off x="3285" y="1694"/>
              <a:ext cx="1472" cy="570"/>
            </a:xfrm>
            <a:prstGeom prst="cube">
              <a:avLst>
                <a:gd name="adj" fmla="val 18250"/>
              </a:avLst>
            </a:prstGeom>
            <a:gradFill rotWithShape="0">
              <a:gsLst>
                <a:gs pos="0">
                  <a:srgbClr val="CC3399">
                    <a:gamma/>
                    <a:tint val="30196"/>
                    <a:invGamma/>
                  </a:srgbClr>
                </a:gs>
                <a:gs pos="100000">
                  <a:srgbClr val="CC3399"/>
                </a:gs>
              </a:gsLst>
              <a:path path="rect">
                <a:fillToRect l="50000" t="50000" r="50000" b="50000"/>
              </a:path>
            </a:gradFill>
            <a:ln w="12700">
              <a:solidFill>
                <a:srgbClr val="000000"/>
              </a:solidFill>
              <a:miter lim="800000"/>
              <a:headEnd/>
              <a:tailEnd/>
            </a:ln>
            <a:effectLst>
              <a:outerShdw dist="89803" dir="2700000" algn="ctr" rotWithShape="0">
                <a:schemeClr val="tx1"/>
              </a:outerShdw>
            </a:effectLst>
          </p:spPr>
          <p:txBody>
            <a:bodyPr wrap="none" lIns="81204" tIns="39889" rIns="81204" bIns="39889" anchor="ctr"/>
            <a:lstStyle/>
            <a:p>
              <a:pPr algn="ctr" defTabSz="820738" eaLnBrk="0" hangingPunct="0">
                <a:defRPr/>
              </a:pPr>
              <a:r>
                <a:rPr lang="en-US" sz="2000" b="1" dirty="0">
                  <a:solidFill>
                    <a:srgbClr val="000000"/>
                  </a:solidFill>
                </a:rPr>
                <a:t>Assertion</a:t>
              </a:r>
            </a:p>
          </p:txBody>
        </p:sp>
        <p:sp>
          <p:nvSpPr>
            <p:cNvPr id="102408" name="AutoShape 8"/>
            <p:cNvSpPr>
              <a:spLocks noChangeArrowheads="1"/>
            </p:cNvSpPr>
            <p:nvPr/>
          </p:nvSpPr>
          <p:spPr bwMode="auto">
            <a:xfrm>
              <a:off x="3297" y="2337"/>
              <a:ext cx="1468" cy="570"/>
            </a:xfrm>
            <a:prstGeom prst="cube">
              <a:avLst>
                <a:gd name="adj" fmla="val 18250"/>
              </a:avLst>
            </a:prstGeom>
            <a:gradFill rotWithShape="0">
              <a:gsLst>
                <a:gs pos="0">
                  <a:srgbClr val="CC3399">
                    <a:gamma/>
                    <a:tint val="30196"/>
                    <a:invGamma/>
                  </a:srgbClr>
                </a:gs>
                <a:gs pos="100000">
                  <a:srgbClr val="CC3399"/>
                </a:gs>
              </a:gsLst>
              <a:path path="rect">
                <a:fillToRect l="50000" t="50000" r="50000" b="50000"/>
              </a:path>
            </a:gradFill>
            <a:ln w="12700">
              <a:solidFill>
                <a:srgbClr val="000000"/>
              </a:solidFill>
              <a:miter lim="800000"/>
              <a:headEnd/>
              <a:tailEnd/>
            </a:ln>
            <a:effectLst>
              <a:outerShdw dist="89803" dir="2700000" algn="ctr" rotWithShape="0">
                <a:schemeClr val="tx1"/>
              </a:outerShdw>
            </a:effectLst>
          </p:spPr>
          <p:txBody>
            <a:bodyPr wrap="none" lIns="81204" tIns="39889" rIns="81204" bIns="39889" anchor="ctr"/>
            <a:lstStyle/>
            <a:p>
              <a:pPr algn="ctr" defTabSz="820738" eaLnBrk="0" hangingPunct="0">
                <a:defRPr/>
              </a:pPr>
              <a:r>
                <a:rPr lang="en-US" sz="2000" b="1" dirty="0">
                  <a:solidFill>
                    <a:srgbClr val="000000"/>
                  </a:solidFill>
                </a:rPr>
                <a:t>Command</a:t>
              </a:r>
            </a:p>
          </p:txBody>
        </p:sp>
        <p:sp>
          <p:nvSpPr>
            <p:cNvPr id="102409" name="AutoShape 9"/>
            <p:cNvSpPr>
              <a:spLocks noChangeArrowheads="1"/>
            </p:cNvSpPr>
            <p:nvPr/>
          </p:nvSpPr>
          <p:spPr bwMode="auto">
            <a:xfrm>
              <a:off x="3294" y="2986"/>
              <a:ext cx="1471" cy="568"/>
            </a:xfrm>
            <a:prstGeom prst="cube">
              <a:avLst>
                <a:gd name="adj" fmla="val 18250"/>
              </a:avLst>
            </a:prstGeom>
            <a:gradFill rotWithShape="0">
              <a:gsLst>
                <a:gs pos="0">
                  <a:srgbClr val="CC3399">
                    <a:gamma/>
                    <a:tint val="30196"/>
                    <a:invGamma/>
                  </a:srgbClr>
                </a:gs>
                <a:gs pos="100000">
                  <a:srgbClr val="CC3399"/>
                </a:gs>
              </a:gsLst>
              <a:path path="rect">
                <a:fillToRect l="50000" t="50000" r="50000" b="50000"/>
              </a:path>
            </a:gradFill>
            <a:ln w="12700">
              <a:solidFill>
                <a:srgbClr val="000000"/>
              </a:solidFill>
              <a:miter lim="800000"/>
              <a:headEnd/>
              <a:tailEnd/>
            </a:ln>
            <a:effectLst>
              <a:outerShdw dist="89803" dir="2700000" algn="ctr" rotWithShape="0">
                <a:schemeClr val="tx1"/>
              </a:outerShdw>
            </a:effectLst>
          </p:spPr>
          <p:txBody>
            <a:bodyPr wrap="none" lIns="81204" tIns="39889" rIns="81204" bIns="39889" anchor="ctr"/>
            <a:lstStyle/>
            <a:p>
              <a:pPr algn="ctr" defTabSz="820738" eaLnBrk="0" hangingPunct="0">
                <a:defRPr/>
              </a:pPr>
              <a:r>
                <a:rPr lang="en-US" sz="2000" b="1">
                  <a:solidFill>
                    <a:srgbClr val="000000"/>
                  </a:solidFill>
                </a:rPr>
                <a:t>How-to</a:t>
              </a:r>
            </a:p>
            <a:p>
              <a:pPr algn="ctr" defTabSz="820738" eaLnBrk="0" hangingPunct="0">
                <a:defRPr/>
              </a:pPr>
              <a:r>
                <a:rPr lang="en-US" sz="2000" b="1">
                  <a:solidFill>
                    <a:srgbClr val="000000"/>
                  </a:solidFill>
                </a:rPr>
                <a:t>Statements</a:t>
              </a:r>
            </a:p>
          </p:txBody>
        </p:sp>
        <p:sp>
          <p:nvSpPr>
            <p:cNvPr id="102410" name="AutoShape 10"/>
            <p:cNvSpPr>
              <a:spLocks noChangeArrowheads="1"/>
            </p:cNvSpPr>
            <p:nvPr/>
          </p:nvSpPr>
          <p:spPr bwMode="auto">
            <a:xfrm>
              <a:off x="3285" y="3637"/>
              <a:ext cx="1470" cy="570"/>
            </a:xfrm>
            <a:prstGeom prst="cube">
              <a:avLst>
                <a:gd name="adj" fmla="val 18250"/>
              </a:avLst>
            </a:prstGeom>
            <a:gradFill rotWithShape="0">
              <a:gsLst>
                <a:gs pos="0">
                  <a:srgbClr val="CC3399">
                    <a:gamma/>
                    <a:tint val="30196"/>
                    <a:invGamma/>
                  </a:srgbClr>
                </a:gs>
                <a:gs pos="100000">
                  <a:srgbClr val="CC3399"/>
                </a:gs>
              </a:gsLst>
              <a:path path="rect">
                <a:fillToRect l="50000" t="50000" r="50000" b="50000"/>
              </a:path>
            </a:gradFill>
            <a:ln w="12700">
              <a:solidFill>
                <a:srgbClr val="000000"/>
              </a:solidFill>
              <a:miter lim="800000"/>
              <a:headEnd/>
              <a:tailEnd/>
            </a:ln>
            <a:effectLst>
              <a:outerShdw dist="89803" dir="2700000" algn="ctr" rotWithShape="0">
                <a:schemeClr val="tx1"/>
              </a:outerShdw>
            </a:effectLst>
          </p:spPr>
          <p:txBody>
            <a:bodyPr wrap="none" lIns="81204" tIns="39889" rIns="81204" bIns="39889" anchor="ctr"/>
            <a:lstStyle/>
            <a:p>
              <a:pPr algn="ctr" defTabSz="820738" eaLnBrk="0" hangingPunct="0">
                <a:defRPr/>
              </a:pPr>
              <a:r>
                <a:rPr lang="en-US" sz="2000" b="1">
                  <a:solidFill>
                    <a:srgbClr val="000000"/>
                  </a:solidFill>
                </a:rPr>
                <a:t>News</a:t>
              </a:r>
            </a:p>
            <a:p>
              <a:pPr algn="ctr" defTabSz="820738" eaLnBrk="0" hangingPunct="0">
                <a:defRPr/>
              </a:pPr>
              <a:r>
                <a:rPr lang="en-US" sz="2000" b="1">
                  <a:solidFill>
                    <a:srgbClr val="000000"/>
                  </a:solidFill>
                </a:rPr>
                <a:t>Announcements</a:t>
              </a:r>
            </a:p>
          </p:txBody>
        </p:sp>
      </p:grpSp>
      <p:sp>
        <p:nvSpPr>
          <p:cNvPr id="10248" name="Rectangle 11"/>
          <p:cNvSpPr>
            <a:spLocks noGrp="1" noChangeArrowheads="1"/>
          </p:cNvSpPr>
          <p:nvPr>
            <p:ph type="title"/>
          </p:nvPr>
        </p:nvSpPr>
        <p:spPr>
          <a:xfrm>
            <a:off x="1981200" y="304800"/>
            <a:ext cx="8229600" cy="838200"/>
          </a:xfrm>
        </p:spPr>
        <p:txBody>
          <a:bodyPr/>
          <a:lstStyle/>
          <a:p>
            <a:pPr eaLnBrk="1" hangingPunct="1"/>
            <a:r>
              <a:rPr lang="en-US" altLang="en-US"/>
              <a:t>Types of Headlines</a:t>
            </a:r>
          </a:p>
        </p:txBody>
      </p:sp>
    </p:spTree>
    <p:extLst>
      <p:ext uri="{BB962C8B-B14F-4D97-AF65-F5344CB8AC3E}">
        <p14:creationId xmlns:p14="http://schemas.microsoft.com/office/powerpoint/2010/main" val="3313949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8" name="Rectangle 78857">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60" name="Rectangle 78859">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862" name="Straight Connector 78861">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864" name="Rectangle 78863">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66" name="Rectangle 78865">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058573"/>
            <a:ext cx="3659246" cy="2926080"/>
          </a:xfrm>
        </p:spPr>
        <p:txBody>
          <a:bodyPr vert="horz" lIns="91440" tIns="45720" rIns="91440" bIns="45720" rtlCol="0" anchor="b">
            <a:normAutofit/>
          </a:bodyPr>
          <a:lstStyle/>
          <a:p>
            <a:r>
              <a:rPr lang="en-US" sz="5400">
                <a:solidFill>
                  <a:srgbClr val="FFFFFF"/>
                </a:solidFill>
              </a:rPr>
              <a:t>Assertion …</a:t>
            </a:r>
          </a:p>
        </p:txBody>
      </p:sp>
      <p:sp>
        <p:nvSpPr>
          <p:cNvPr id="78868" name="Rectangle 78867">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70" name="Rectangle 78869">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0" name="Picture 2" descr="C:\Users\Jayanthi\Desktop\images (1).jpg"/>
          <p:cNvPicPr>
            <a:picLocks noChangeAspect="1" noChangeArrowheads="1"/>
          </p:cNvPicPr>
          <p:nvPr/>
        </p:nvPicPr>
        <p:blipFill>
          <a:blip r:embed="rId2"/>
          <a:stretch>
            <a:fillRect/>
          </a:stretch>
        </p:blipFill>
        <p:spPr bwMode="auto">
          <a:xfrm>
            <a:off x="5128565" y="838356"/>
            <a:ext cx="3328416" cy="2641600"/>
          </a:xfrm>
          <a:prstGeom prst="rect">
            <a:avLst/>
          </a:prstGeom>
          <a:noFill/>
        </p:spPr>
      </p:pic>
      <p:sp>
        <p:nvSpPr>
          <p:cNvPr id="78872" name="Rectangle 78871">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9E226C-40FE-499B-A19D-40417CC50DBF}"/>
              </a:ext>
            </a:extLst>
          </p:cNvPr>
          <p:cNvPicPr>
            <a:picLocks noChangeAspect="1"/>
          </p:cNvPicPr>
          <p:nvPr/>
        </p:nvPicPr>
        <p:blipFill>
          <a:blip r:embed="rId3"/>
          <a:stretch>
            <a:fillRect/>
          </a:stretch>
        </p:blipFill>
        <p:spPr>
          <a:xfrm>
            <a:off x="8961039" y="738060"/>
            <a:ext cx="2743199" cy="1275712"/>
          </a:xfrm>
          <a:prstGeom prst="rect">
            <a:avLst/>
          </a:prstGeom>
        </p:spPr>
      </p:pic>
      <p:sp>
        <p:nvSpPr>
          <p:cNvPr id="78874" name="Rectangle 78873">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2" name="Picture 4" descr="C:\Users\Jayanthi\Desktop\images (3).jpg"/>
          <p:cNvPicPr>
            <a:picLocks noChangeAspect="1" noChangeArrowheads="1"/>
          </p:cNvPicPr>
          <p:nvPr/>
        </p:nvPicPr>
        <p:blipFill>
          <a:blip r:embed="rId4"/>
          <a:stretch>
            <a:fillRect/>
          </a:stretch>
        </p:blipFill>
        <p:spPr bwMode="auto">
          <a:xfrm>
            <a:off x="5138266" y="4548499"/>
            <a:ext cx="3313507" cy="1517027"/>
          </a:xfrm>
          <a:prstGeom prst="rect">
            <a:avLst/>
          </a:prstGeom>
          <a:noFill/>
        </p:spPr>
      </p:pic>
      <p:sp>
        <p:nvSpPr>
          <p:cNvPr id="78876" name="Rectangle 78875">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3" name="Picture 5" descr="C:\Users\Jayanthi\Desktop\images.jpg"/>
          <p:cNvPicPr>
            <a:picLocks noChangeAspect="1" noChangeArrowheads="1"/>
          </p:cNvPicPr>
          <p:nvPr/>
        </p:nvPicPr>
        <p:blipFill>
          <a:blip r:embed="rId5"/>
          <a:stretch>
            <a:fillRect/>
          </a:stretch>
        </p:blipFill>
        <p:spPr bwMode="auto">
          <a:xfrm>
            <a:off x="8961038" y="3150536"/>
            <a:ext cx="2743200" cy="2743200"/>
          </a:xfrm>
          <a:prstGeom prst="rect">
            <a:avLst/>
          </a:prstGeom>
          <a:noFill/>
        </p:spPr>
      </p:pic>
    </p:spTree>
    <p:extLst>
      <p:ext uri="{BB962C8B-B14F-4D97-AF65-F5344CB8AC3E}">
        <p14:creationId xmlns:p14="http://schemas.microsoft.com/office/powerpoint/2010/main" val="230483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31" name="Rectangle 77830">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33" name="Rectangle 77832">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835" name="Straight Connector 77834">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837" name="Rectangle 77836">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39" name="Rectangle 77838">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058573"/>
            <a:ext cx="3659246" cy="2926080"/>
          </a:xfrm>
        </p:spPr>
        <p:txBody>
          <a:bodyPr vert="horz" lIns="91440" tIns="45720" rIns="91440" bIns="45720" rtlCol="0" anchor="b">
            <a:normAutofit/>
          </a:bodyPr>
          <a:lstStyle/>
          <a:p>
            <a:r>
              <a:rPr lang="en-US" sz="5400">
                <a:solidFill>
                  <a:srgbClr val="FFFFFF"/>
                </a:solidFill>
              </a:rPr>
              <a:t>Command…</a:t>
            </a:r>
          </a:p>
        </p:txBody>
      </p:sp>
      <p:sp>
        <p:nvSpPr>
          <p:cNvPr id="77841" name="Rectangle 77840">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43" name="Rectangle 77842">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5DC3C2-AE85-44C0-9338-2108D1939ECD}"/>
              </a:ext>
            </a:extLst>
          </p:cNvPr>
          <p:cNvPicPr>
            <a:picLocks noChangeAspect="1"/>
          </p:cNvPicPr>
          <p:nvPr/>
        </p:nvPicPr>
        <p:blipFill>
          <a:blip r:embed="rId2"/>
          <a:stretch>
            <a:fillRect/>
          </a:stretch>
        </p:blipFill>
        <p:spPr>
          <a:xfrm>
            <a:off x="5128565" y="494948"/>
            <a:ext cx="3328416" cy="3328416"/>
          </a:xfrm>
          <a:prstGeom prst="rect">
            <a:avLst/>
          </a:prstGeom>
        </p:spPr>
      </p:pic>
      <p:sp>
        <p:nvSpPr>
          <p:cNvPr id="77845" name="Rectangle 77844">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3ADBA9-A3CA-4391-A407-33F2C4711020}"/>
              </a:ext>
            </a:extLst>
          </p:cNvPr>
          <p:cNvPicPr>
            <a:picLocks noChangeAspect="1"/>
          </p:cNvPicPr>
          <p:nvPr/>
        </p:nvPicPr>
        <p:blipFill>
          <a:blip r:embed="rId3"/>
          <a:stretch>
            <a:fillRect/>
          </a:stretch>
        </p:blipFill>
        <p:spPr>
          <a:xfrm>
            <a:off x="8961039" y="788088"/>
            <a:ext cx="2743199" cy="1175656"/>
          </a:xfrm>
          <a:prstGeom prst="rect">
            <a:avLst/>
          </a:prstGeom>
        </p:spPr>
      </p:pic>
      <p:sp>
        <p:nvSpPr>
          <p:cNvPr id="77847" name="Rectangle 77846">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6" name="Picture 2" descr="C:\Users\Jayanthi\Desktop\images.jpg"/>
          <p:cNvPicPr>
            <a:picLocks noChangeAspect="1" noChangeArrowheads="1"/>
          </p:cNvPicPr>
          <p:nvPr/>
        </p:nvPicPr>
        <p:blipFill>
          <a:blip r:embed="rId4"/>
          <a:stretch>
            <a:fillRect/>
          </a:stretch>
        </p:blipFill>
        <p:spPr bwMode="auto">
          <a:xfrm>
            <a:off x="5138266" y="4608164"/>
            <a:ext cx="3313507" cy="1397697"/>
          </a:xfrm>
          <a:prstGeom prst="rect">
            <a:avLst/>
          </a:prstGeom>
          <a:noFill/>
        </p:spPr>
      </p:pic>
      <p:sp>
        <p:nvSpPr>
          <p:cNvPr id="77849" name="Rectangle 77848">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BF5788-6BCC-43BD-A633-FBC24567B948}"/>
              </a:ext>
            </a:extLst>
          </p:cNvPr>
          <p:cNvPicPr>
            <a:picLocks noChangeAspect="1"/>
          </p:cNvPicPr>
          <p:nvPr/>
        </p:nvPicPr>
        <p:blipFill>
          <a:blip r:embed="rId5"/>
          <a:stretch>
            <a:fillRect/>
          </a:stretch>
        </p:blipFill>
        <p:spPr>
          <a:xfrm>
            <a:off x="9274172" y="2780204"/>
            <a:ext cx="2116931" cy="3483864"/>
          </a:xfrm>
          <a:prstGeom prst="rect">
            <a:avLst/>
          </a:prstGeom>
        </p:spPr>
      </p:pic>
    </p:spTree>
    <p:extLst>
      <p:ext uri="{BB962C8B-B14F-4D97-AF65-F5344CB8AC3E}">
        <p14:creationId xmlns:p14="http://schemas.microsoft.com/office/powerpoint/2010/main" val="120184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49858D-3CB1-4E5C-ABE9-742184838FD6}"/>
              </a:ext>
            </a:extLst>
          </p:cNvPr>
          <p:cNvSpPr txBox="1"/>
          <p:nvPr/>
        </p:nvSpPr>
        <p:spPr>
          <a:xfrm>
            <a:off x="5289754" y="639097"/>
            <a:ext cx="6253317" cy="3686015"/>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8000" b="1" spc="-50">
                <a:solidFill>
                  <a:schemeClr val="tx1">
                    <a:lumMod val="85000"/>
                    <a:lumOff val="15000"/>
                  </a:schemeClr>
                </a:solidFill>
                <a:latin typeface="+mj-lt"/>
                <a:ea typeface="+mj-ea"/>
                <a:cs typeface="+mj-cs"/>
              </a:rPr>
              <a:t>NEWS</a:t>
            </a:r>
          </a:p>
        </p:txBody>
      </p:sp>
      <p:pic>
        <p:nvPicPr>
          <p:cNvPr id="2" name="Picture 1">
            <a:extLst>
              <a:ext uri="{FF2B5EF4-FFF2-40B4-BE49-F238E27FC236}">
                <a16:creationId xmlns:a16="http://schemas.microsoft.com/office/drawing/2014/main" id="{BABCE598-892A-443A-AAB0-C58630750432}"/>
              </a:ext>
            </a:extLst>
          </p:cNvPr>
          <p:cNvPicPr>
            <a:picLocks noChangeAspect="1"/>
          </p:cNvPicPr>
          <p:nvPr/>
        </p:nvPicPr>
        <p:blipFill rotWithShape="1">
          <a:blip r:embed="rId2"/>
          <a:srcRect l="14298" r="1299" b="1"/>
          <a:stretch/>
        </p:blipFill>
        <p:spPr>
          <a:xfrm>
            <a:off x="-1" y="10"/>
            <a:ext cx="4635315" cy="6857989"/>
          </a:xfrm>
          <a:prstGeom prst="rect">
            <a:avLst/>
          </a:prstGeom>
        </p:spPr>
      </p:pic>
      <p:cxnSp>
        <p:nvCxnSpPr>
          <p:cNvPr id="16" name="Straight Connector 15">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07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C:\Users\Jayanthi\Desktop\images (5).jpg"/>
          <p:cNvPicPr>
            <a:picLocks noChangeAspect="1" noChangeArrowheads="1"/>
          </p:cNvPicPr>
          <p:nvPr/>
        </p:nvPicPr>
        <p:blipFill>
          <a:blip r:embed="rId2"/>
          <a:srcRect/>
          <a:stretch>
            <a:fillRect/>
          </a:stretch>
        </p:blipFill>
        <p:spPr bwMode="auto">
          <a:xfrm>
            <a:off x="1676400" y="4038600"/>
            <a:ext cx="4038600" cy="2686050"/>
          </a:xfrm>
          <a:prstGeom prst="rect">
            <a:avLst/>
          </a:prstGeom>
          <a:noFill/>
        </p:spPr>
      </p:pic>
      <p:sp>
        <p:nvSpPr>
          <p:cNvPr id="4" name="TextBox 3"/>
          <p:cNvSpPr txBox="1"/>
          <p:nvPr/>
        </p:nvSpPr>
        <p:spPr>
          <a:xfrm>
            <a:off x="5181601" y="381000"/>
            <a:ext cx="2162195" cy="707886"/>
          </a:xfrm>
          <a:prstGeom prst="rect">
            <a:avLst/>
          </a:prstGeom>
          <a:noFill/>
        </p:spPr>
        <p:txBody>
          <a:bodyPr wrap="none" rtlCol="0">
            <a:spAutoFit/>
          </a:bodyPr>
          <a:lstStyle/>
          <a:p>
            <a:r>
              <a:rPr lang="en-US" sz="4000" dirty="0"/>
              <a:t>How to …</a:t>
            </a:r>
          </a:p>
        </p:txBody>
      </p:sp>
      <p:pic>
        <p:nvPicPr>
          <p:cNvPr id="79876" name="Picture 4" descr="C:\Users\Jayanthi\Desktop\download.jpg"/>
          <p:cNvPicPr>
            <a:picLocks noChangeAspect="1" noChangeArrowheads="1"/>
          </p:cNvPicPr>
          <p:nvPr/>
        </p:nvPicPr>
        <p:blipFill>
          <a:blip r:embed="rId3"/>
          <a:srcRect/>
          <a:stretch>
            <a:fillRect/>
          </a:stretch>
        </p:blipFill>
        <p:spPr bwMode="auto">
          <a:xfrm>
            <a:off x="7162800" y="152400"/>
            <a:ext cx="3352800" cy="4343400"/>
          </a:xfrm>
          <a:prstGeom prst="rect">
            <a:avLst/>
          </a:prstGeom>
          <a:noFill/>
        </p:spPr>
      </p:pic>
      <p:sp>
        <p:nvSpPr>
          <p:cNvPr id="7" name="TextBox 6">
            <a:extLst>
              <a:ext uri="{FF2B5EF4-FFF2-40B4-BE49-F238E27FC236}">
                <a16:creationId xmlns:a16="http://schemas.microsoft.com/office/drawing/2014/main" id="{CC7653A9-DD14-48A1-918D-C07BDB53BE76}"/>
              </a:ext>
            </a:extLst>
          </p:cNvPr>
          <p:cNvSpPr txBox="1"/>
          <p:nvPr/>
        </p:nvSpPr>
        <p:spPr>
          <a:xfrm>
            <a:off x="5943600" y="5943601"/>
            <a:ext cx="4572000" cy="646331"/>
          </a:xfrm>
          <a:prstGeom prst="rect">
            <a:avLst/>
          </a:prstGeom>
          <a:noFill/>
        </p:spPr>
        <p:txBody>
          <a:bodyPr wrap="square">
            <a:spAutoFit/>
          </a:bodyPr>
          <a:lstStyle/>
          <a:p>
            <a:r>
              <a:rPr lang="en-IN" dirty="0"/>
              <a:t>https://www.youtube.com/watch?v=LO5KcOAuzZQ</a:t>
            </a:r>
          </a:p>
        </p:txBody>
      </p:sp>
      <p:pic>
        <p:nvPicPr>
          <p:cNvPr id="3" name="Picture 2">
            <a:extLst>
              <a:ext uri="{FF2B5EF4-FFF2-40B4-BE49-F238E27FC236}">
                <a16:creationId xmlns:a16="http://schemas.microsoft.com/office/drawing/2014/main" id="{5E782979-F408-4A3F-9FD1-D28B643E4856}"/>
              </a:ext>
            </a:extLst>
          </p:cNvPr>
          <p:cNvPicPr>
            <a:picLocks noChangeAspect="1"/>
          </p:cNvPicPr>
          <p:nvPr/>
        </p:nvPicPr>
        <p:blipFill>
          <a:blip r:embed="rId4"/>
          <a:stretch>
            <a:fillRect/>
          </a:stretch>
        </p:blipFill>
        <p:spPr>
          <a:xfrm>
            <a:off x="1999635" y="745104"/>
            <a:ext cx="2970912" cy="2379097"/>
          </a:xfrm>
          <a:prstGeom prst="rect">
            <a:avLst/>
          </a:prstGeom>
        </p:spPr>
      </p:pic>
    </p:spTree>
    <p:extLst>
      <p:ext uri="{BB962C8B-B14F-4D97-AF65-F5344CB8AC3E}">
        <p14:creationId xmlns:p14="http://schemas.microsoft.com/office/powerpoint/2010/main" val="219547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8" name="Rectangle 174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20" name="Rectangle 174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2"/>
          <p:cNvSpPr>
            <a:spLocks noGrp="1" noChangeArrowheads="1"/>
          </p:cNvSpPr>
          <p:nvPr>
            <p:ph type="title"/>
          </p:nvPr>
        </p:nvSpPr>
        <p:spPr>
          <a:xfrm>
            <a:off x="5181601" y="634946"/>
            <a:ext cx="6368142" cy="1450757"/>
          </a:xfrm>
        </p:spPr>
        <p:txBody>
          <a:bodyPr>
            <a:normAutofit/>
          </a:bodyPr>
          <a:lstStyle/>
          <a:p>
            <a:pPr eaLnBrk="1" hangingPunct="1"/>
            <a:r>
              <a:rPr lang="en-US"/>
              <a:t>Principles of Effective Print Advertising</a:t>
            </a:r>
          </a:p>
        </p:txBody>
      </p:sp>
      <p:pic>
        <p:nvPicPr>
          <p:cNvPr id="17414" name="Picture 17413" descr="Magazine printing process">
            <a:extLst>
              <a:ext uri="{FF2B5EF4-FFF2-40B4-BE49-F238E27FC236}">
                <a16:creationId xmlns:a16="http://schemas.microsoft.com/office/drawing/2014/main" id="{F9E38A1B-61AC-BE75-C533-F65517D237BE}"/>
              </a:ext>
            </a:extLst>
          </p:cNvPr>
          <p:cNvPicPr>
            <a:picLocks noChangeAspect="1"/>
          </p:cNvPicPr>
          <p:nvPr/>
        </p:nvPicPr>
        <p:blipFill rotWithShape="1">
          <a:blip r:embed="rId3"/>
          <a:srcRect l="35182" r="16887"/>
          <a:stretch/>
        </p:blipFill>
        <p:spPr>
          <a:xfrm>
            <a:off x="20" y="-12128"/>
            <a:ext cx="4654276" cy="6870127"/>
          </a:xfrm>
          <a:prstGeom prst="rect">
            <a:avLst/>
          </a:prstGeom>
        </p:spPr>
      </p:pic>
      <p:cxnSp>
        <p:nvCxnSpPr>
          <p:cNvPr id="17422" name="Straight Connector 174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412" name="Rectangle 3"/>
          <p:cNvSpPr>
            <a:spLocks noGrp="1" noChangeArrowheads="1"/>
          </p:cNvSpPr>
          <p:nvPr>
            <p:ph type="body" idx="1"/>
          </p:nvPr>
        </p:nvSpPr>
        <p:spPr>
          <a:xfrm>
            <a:off x="5181601" y="2198914"/>
            <a:ext cx="6368142" cy="3670180"/>
          </a:xfrm>
        </p:spPr>
        <p:txBody>
          <a:bodyPr>
            <a:normAutofit/>
          </a:bodyPr>
          <a:lstStyle/>
          <a:p>
            <a:pPr eaLnBrk="1" hangingPunct="1">
              <a:buFont typeface="Wingdings" pitchFamily="2" charset="2"/>
              <a:buChar char="Ø"/>
            </a:pPr>
            <a:r>
              <a:rPr lang="en-US" b="1" dirty="0"/>
              <a:t>Establishing an Objective</a:t>
            </a:r>
          </a:p>
          <a:p>
            <a:pPr eaLnBrk="1" hangingPunct="1">
              <a:buFont typeface="Wingdings" pitchFamily="2" charset="2"/>
              <a:buChar char="Ø"/>
            </a:pPr>
            <a:r>
              <a:rPr lang="en-US" b="1" dirty="0"/>
              <a:t>Sell to the Objective</a:t>
            </a:r>
          </a:p>
          <a:p>
            <a:pPr eaLnBrk="1" hangingPunct="1">
              <a:buFont typeface="Wingdings" pitchFamily="2" charset="2"/>
              <a:buChar char="Ø"/>
            </a:pPr>
            <a:r>
              <a:rPr lang="en-US" b="1" dirty="0"/>
              <a:t>Designing the Ad</a:t>
            </a:r>
          </a:p>
          <a:p>
            <a:pPr eaLnBrk="1" hangingPunct="1">
              <a:buFont typeface="Wingdings" pitchFamily="2" charset="2"/>
              <a:buChar char="Ø"/>
            </a:pPr>
            <a:r>
              <a:rPr lang="en-US" b="1" dirty="0"/>
              <a:t>Evaluate the Ad</a:t>
            </a:r>
          </a:p>
        </p:txBody>
      </p:sp>
    </p:spTree>
    <p:extLst>
      <p:ext uri="{BB962C8B-B14F-4D97-AF65-F5344CB8AC3E}">
        <p14:creationId xmlns:p14="http://schemas.microsoft.com/office/powerpoint/2010/main" val="3779167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a:xfrm>
            <a:off x="1981200" y="304800"/>
            <a:ext cx="8229600" cy="1143000"/>
          </a:xfrm>
        </p:spPr>
        <p:txBody>
          <a:bodyPr/>
          <a:lstStyle/>
          <a:p>
            <a:pPr eaLnBrk="1" hangingPunct="1"/>
            <a:r>
              <a:rPr lang="en-US" dirty="0">
                <a:solidFill>
                  <a:srgbClr val="FF0000"/>
                </a:solidFill>
                <a:latin typeface="Algerian" panose="04020705040A02060702" pitchFamily="82" charset="0"/>
              </a:rPr>
              <a:t>How to Write Radio Copy</a:t>
            </a:r>
          </a:p>
        </p:txBody>
      </p:sp>
      <p:sp>
        <p:nvSpPr>
          <p:cNvPr id="26628" name="Rectangle 6"/>
          <p:cNvSpPr>
            <a:spLocks noGrp="1" noChangeArrowheads="1"/>
          </p:cNvSpPr>
          <p:nvPr>
            <p:ph type="body" sz="half" idx="1"/>
          </p:nvPr>
        </p:nvSpPr>
        <p:spPr/>
        <p:txBody>
          <a:bodyPr/>
          <a:lstStyle/>
          <a:p>
            <a:pPr eaLnBrk="1" hangingPunct="1"/>
            <a:r>
              <a:rPr lang="en-US" sz="5400" dirty="0">
                <a:latin typeface="Algerian" panose="04020705040A02060702" pitchFamily="82" charset="0"/>
              </a:rPr>
              <a:t>Voice</a:t>
            </a:r>
          </a:p>
          <a:p>
            <a:pPr eaLnBrk="1" hangingPunct="1"/>
            <a:r>
              <a:rPr lang="en-US" sz="5400" dirty="0">
                <a:latin typeface="Algerian" panose="04020705040A02060702" pitchFamily="82" charset="0"/>
              </a:rPr>
              <a:t>Music</a:t>
            </a:r>
          </a:p>
          <a:p>
            <a:pPr eaLnBrk="1" hangingPunct="1"/>
            <a:r>
              <a:rPr lang="en-US" sz="5400" dirty="0">
                <a:latin typeface="Algerian" panose="04020705040A02060702" pitchFamily="82" charset="0"/>
              </a:rPr>
              <a:t>Sound effects</a:t>
            </a:r>
          </a:p>
          <a:p>
            <a:pPr eaLnBrk="1" hangingPunct="1">
              <a:buNone/>
            </a:pPr>
            <a:endParaRPr lang="en-US" dirty="0"/>
          </a:p>
        </p:txBody>
      </p:sp>
      <p:sp>
        <p:nvSpPr>
          <p:cNvPr id="26629" name="Rectangle 7"/>
          <p:cNvSpPr>
            <a:spLocks noGrp="1" noChangeArrowheads="1"/>
          </p:cNvSpPr>
          <p:nvPr>
            <p:ph type="body" sz="half" idx="2"/>
          </p:nvPr>
        </p:nvSpPr>
        <p:spPr>
          <a:xfrm>
            <a:off x="6172200" y="1600200"/>
            <a:ext cx="3886200" cy="4648200"/>
          </a:xfrm>
          <a:solidFill>
            <a:schemeClr val="tx2"/>
          </a:solidFill>
          <a:ln w="28575">
            <a:solidFill>
              <a:schemeClr val="bg2"/>
            </a:solidFill>
          </a:ln>
        </p:spPr>
        <p:txBody>
          <a:bodyPr/>
          <a:lstStyle/>
          <a:p>
            <a:pPr algn="ctr" eaLnBrk="1" hangingPunct="1">
              <a:lnSpc>
                <a:spcPct val="90000"/>
              </a:lnSpc>
              <a:buFontTx/>
              <a:buNone/>
            </a:pPr>
            <a:r>
              <a:rPr lang="en-US" b="1" u="sng" dirty="0">
                <a:solidFill>
                  <a:schemeClr val="bg1"/>
                </a:solidFill>
              </a:rPr>
              <a:t>Radio Guidelines</a:t>
            </a:r>
          </a:p>
          <a:p>
            <a:pPr eaLnBrk="1" hangingPunct="1">
              <a:lnSpc>
                <a:spcPct val="90000"/>
              </a:lnSpc>
            </a:pPr>
            <a:r>
              <a:rPr lang="en-US" dirty="0">
                <a:solidFill>
                  <a:schemeClr val="bg1"/>
                </a:solidFill>
              </a:rPr>
              <a:t>Keep it personal</a:t>
            </a:r>
          </a:p>
          <a:p>
            <a:pPr eaLnBrk="1" hangingPunct="1">
              <a:lnSpc>
                <a:spcPct val="90000"/>
              </a:lnSpc>
            </a:pPr>
            <a:r>
              <a:rPr lang="en-US" dirty="0">
                <a:solidFill>
                  <a:schemeClr val="bg1"/>
                </a:solidFill>
              </a:rPr>
              <a:t>Speak to listener’s interests</a:t>
            </a:r>
          </a:p>
          <a:p>
            <a:pPr eaLnBrk="1" hangingPunct="1">
              <a:lnSpc>
                <a:spcPct val="90000"/>
              </a:lnSpc>
            </a:pPr>
            <a:r>
              <a:rPr lang="en-US" dirty="0">
                <a:solidFill>
                  <a:schemeClr val="bg1"/>
                </a:solidFill>
              </a:rPr>
              <a:t>Wake up the inattentive</a:t>
            </a:r>
          </a:p>
          <a:p>
            <a:pPr eaLnBrk="1" hangingPunct="1">
              <a:lnSpc>
                <a:spcPct val="90000"/>
              </a:lnSpc>
            </a:pPr>
            <a:r>
              <a:rPr lang="en-US" dirty="0">
                <a:solidFill>
                  <a:schemeClr val="bg1"/>
                </a:solidFill>
              </a:rPr>
              <a:t>Make it memorable</a:t>
            </a:r>
          </a:p>
          <a:p>
            <a:pPr eaLnBrk="1" hangingPunct="1">
              <a:lnSpc>
                <a:spcPct val="90000"/>
              </a:lnSpc>
            </a:pPr>
            <a:r>
              <a:rPr lang="en-US" dirty="0">
                <a:solidFill>
                  <a:schemeClr val="bg1"/>
                </a:solidFill>
              </a:rPr>
              <a:t>Include call to action</a:t>
            </a:r>
          </a:p>
        </p:txBody>
      </p:sp>
    </p:spTree>
    <p:extLst>
      <p:ext uri="{BB962C8B-B14F-4D97-AF65-F5344CB8AC3E}">
        <p14:creationId xmlns:p14="http://schemas.microsoft.com/office/powerpoint/2010/main" val="42868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B83D2-8508-4802-9E5E-8276EC055B3B}"/>
              </a:ext>
            </a:extLst>
          </p:cNvPr>
          <p:cNvPicPr>
            <a:picLocks noChangeAspect="1"/>
          </p:cNvPicPr>
          <p:nvPr/>
        </p:nvPicPr>
        <p:blipFill>
          <a:blip r:embed="rId2"/>
          <a:stretch>
            <a:fillRect/>
          </a:stretch>
        </p:blipFill>
        <p:spPr>
          <a:xfrm rot="20928815">
            <a:off x="1816342" y="444742"/>
            <a:ext cx="3340996" cy="3340996"/>
          </a:xfrm>
          <a:prstGeom prst="rect">
            <a:avLst/>
          </a:prstGeom>
        </p:spPr>
      </p:pic>
      <p:pic>
        <p:nvPicPr>
          <p:cNvPr id="6" name="Picture 5">
            <a:extLst>
              <a:ext uri="{FF2B5EF4-FFF2-40B4-BE49-F238E27FC236}">
                <a16:creationId xmlns:a16="http://schemas.microsoft.com/office/drawing/2014/main" id="{1D634543-02B8-4878-B7FD-1604A6DEC0E6}"/>
              </a:ext>
            </a:extLst>
          </p:cNvPr>
          <p:cNvPicPr>
            <a:picLocks noChangeAspect="1"/>
          </p:cNvPicPr>
          <p:nvPr/>
        </p:nvPicPr>
        <p:blipFill>
          <a:blip r:embed="rId3"/>
          <a:stretch>
            <a:fillRect/>
          </a:stretch>
        </p:blipFill>
        <p:spPr>
          <a:xfrm>
            <a:off x="5562600" y="152400"/>
            <a:ext cx="4045402" cy="2209801"/>
          </a:xfrm>
          <a:prstGeom prst="rect">
            <a:avLst/>
          </a:prstGeom>
        </p:spPr>
      </p:pic>
      <p:pic>
        <p:nvPicPr>
          <p:cNvPr id="7" name="Picture 6">
            <a:extLst>
              <a:ext uri="{FF2B5EF4-FFF2-40B4-BE49-F238E27FC236}">
                <a16:creationId xmlns:a16="http://schemas.microsoft.com/office/drawing/2014/main" id="{CAE38D20-D656-4C8A-A46E-DD8F3F8A5FB6}"/>
              </a:ext>
            </a:extLst>
          </p:cNvPr>
          <p:cNvPicPr>
            <a:picLocks noChangeAspect="1"/>
          </p:cNvPicPr>
          <p:nvPr/>
        </p:nvPicPr>
        <p:blipFill>
          <a:blip r:embed="rId4"/>
          <a:stretch>
            <a:fillRect/>
          </a:stretch>
        </p:blipFill>
        <p:spPr>
          <a:xfrm>
            <a:off x="6742321" y="2476501"/>
            <a:ext cx="2952750" cy="4038600"/>
          </a:xfrm>
          <a:prstGeom prst="rect">
            <a:avLst/>
          </a:prstGeom>
        </p:spPr>
      </p:pic>
      <p:sp>
        <p:nvSpPr>
          <p:cNvPr id="9" name="TextBox 8">
            <a:extLst>
              <a:ext uri="{FF2B5EF4-FFF2-40B4-BE49-F238E27FC236}">
                <a16:creationId xmlns:a16="http://schemas.microsoft.com/office/drawing/2014/main" id="{7D75E63D-A187-4CC3-84FB-AD36E87EABA2}"/>
              </a:ext>
            </a:extLst>
          </p:cNvPr>
          <p:cNvSpPr txBox="1"/>
          <p:nvPr/>
        </p:nvSpPr>
        <p:spPr>
          <a:xfrm>
            <a:off x="1905000" y="5486400"/>
            <a:ext cx="4572000" cy="369332"/>
          </a:xfrm>
          <a:prstGeom prst="rect">
            <a:avLst/>
          </a:prstGeom>
          <a:noFill/>
        </p:spPr>
        <p:txBody>
          <a:bodyPr wrap="square">
            <a:spAutoFit/>
          </a:bodyPr>
          <a:lstStyle/>
          <a:p>
            <a:r>
              <a:rPr lang="en-IN" dirty="0"/>
              <a:t>https://www.redfmindia.in/advertise</a:t>
            </a:r>
          </a:p>
        </p:txBody>
      </p:sp>
    </p:spTree>
    <p:extLst>
      <p:ext uri="{BB962C8B-B14F-4D97-AF65-F5344CB8AC3E}">
        <p14:creationId xmlns:p14="http://schemas.microsoft.com/office/powerpoint/2010/main" val="331884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95" name="Rectangle 2868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96" name="Rectangle 2868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697" name="Straight Connector 2868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675" name="Rectangle 2"/>
          <p:cNvSpPr>
            <a:spLocks noGrp="1" noChangeArrowheads="1"/>
          </p:cNvSpPr>
          <p:nvPr>
            <p:ph type="title"/>
          </p:nvPr>
        </p:nvSpPr>
        <p:spPr>
          <a:xfrm>
            <a:off x="1097280" y="286603"/>
            <a:ext cx="10058400" cy="1450757"/>
          </a:xfrm>
        </p:spPr>
        <p:txBody>
          <a:bodyPr vert="horz" lIns="91440" tIns="45720" rIns="91440" bIns="45720" rtlCol="0" anchor="b">
            <a:normAutofit/>
          </a:bodyPr>
          <a:lstStyle/>
          <a:p>
            <a:r>
              <a:rPr lang="en-US"/>
              <a:t>How to Write Television Copy &amp;</a:t>
            </a:r>
            <a:br>
              <a:rPr lang="en-US"/>
            </a:br>
            <a:r>
              <a:rPr lang="en-US"/>
              <a:t>Tools of Television Copywriting</a:t>
            </a:r>
            <a:endParaRPr lang="en-US" dirty="0"/>
          </a:p>
        </p:txBody>
      </p:sp>
      <p:sp>
        <p:nvSpPr>
          <p:cNvPr id="28676" name="Rectangle 3"/>
          <p:cNvSpPr>
            <a:spLocks noGrp="1" noChangeArrowheads="1"/>
          </p:cNvSpPr>
          <p:nvPr>
            <p:ph type="body" sz="half" idx="1"/>
          </p:nvPr>
        </p:nvSpPr>
        <p:spPr>
          <a:xfrm>
            <a:off x="2152355" y="2316279"/>
            <a:ext cx="4379297" cy="3568316"/>
          </a:xfrm>
        </p:spPr>
        <p:txBody>
          <a:bodyPr>
            <a:normAutofit/>
          </a:bodyPr>
          <a:lstStyle/>
          <a:p>
            <a:pPr eaLnBrk="1" hangingPunct="1"/>
            <a:r>
              <a:rPr lang="en-US" sz="3900" dirty="0"/>
              <a:t>Video</a:t>
            </a:r>
          </a:p>
          <a:p>
            <a:pPr eaLnBrk="1" hangingPunct="1"/>
            <a:r>
              <a:rPr lang="en-US" sz="3900" dirty="0"/>
              <a:t>Audio</a:t>
            </a:r>
          </a:p>
          <a:p>
            <a:pPr eaLnBrk="1" hangingPunct="1"/>
            <a:r>
              <a:rPr lang="en-US" sz="3900" dirty="0"/>
              <a:t>Voice-over</a:t>
            </a:r>
          </a:p>
          <a:p>
            <a:pPr eaLnBrk="1" hangingPunct="1"/>
            <a:r>
              <a:rPr lang="en-US" sz="3900" dirty="0"/>
              <a:t>Other TV Tools</a:t>
            </a:r>
          </a:p>
        </p:txBody>
      </p:sp>
      <p:sp>
        <p:nvSpPr>
          <p:cNvPr id="28678" name="Rectangle 5"/>
          <p:cNvSpPr>
            <a:spLocks noChangeArrowheads="1"/>
          </p:cNvSpPr>
          <p:nvPr/>
        </p:nvSpPr>
        <p:spPr bwMode="auto">
          <a:xfrm>
            <a:off x="6653301" y="2098515"/>
            <a:ext cx="3446669" cy="2568106"/>
          </a:xfrm>
          <a:prstGeom prst="rect">
            <a:avLst/>
          </a:prstGeom>
          <a:solidFill>
            <a:schemeClr val="tx2"/>
          </a:solidFill>
          <a:ln w="28575">
            <a:solidFill>
              <a:schemeClr val="bg2"/>
            </a:solidFill>
            <a:miter lim="800000"/>
            <a:headEnd/>
            <a:tailEnd/>
          </a:ln>
        </p:spPr>
        <p:txBody>
          <a:bodyPr>
            <a:normAutofit/>
          </a:bodyPr>
          <a:lstStyle/>
          <a:p>
            <a:pPr marL="342900" indent="-342900" algn="ctr">
              <a:lnSpc>
                <a:spcPct val="90000"/>
              </a:lnSpc>
              <a:spcBef>
                <a:spcPct val="20000"/>
              </a:spcBef>
              <a:buClr>
                <a:srgbClr val="FF9900"/>
              </a:buClr>
            </a:pPr>
            <a:r>
              <a:rPr lang="en-US" sz="2800" b="1" u="sng">
                <a:solidFill>
                  <a:schemeClr val="bg1"/>
                </a:solidFill>
                <a:latin typeface="Times New Roman" pitchFamily="18" charset="0"/>
                <a:cs typeface="Times New Roman" pitchFamily="18" charset="0"/>
              </a:rPr>
              <a:t>Talent</a:t>
            </a:r>
          </a:p>
          <a:p>
            <a:pPr marL="342900" indent="-342900">
              <a:lnSpc>
                <a:spcPct val="90000"/>
              </a:lnSpc>
              <a:spcBef>
                <a:spcPct val="20000"/>
              </a:spcBef>
              <a:buClr>
                <a:srgbClr val="FF9900"/>
              </a:buClr>
              <a:buFontTx/>
              <a:buChar char="•"/>
            </a:pPr>
            <a:r>
              <a:rPr lang="en-US" sz="2800">
                <a:solidFill>
                  <a:schemeClr val="bg1"/>
                </a:solidFill>
                <a:latin typeface="Times New Roman" pitchFamily="18" charset="0"/>
                <a:cs typeface="Times New Roman" pitchFamily="18" charset="0"/>
              </a:rPr>
              <a:t>Announcers</a:t>
            </a:r>
          </a:p>
          <a:p>
            <a:pPr marL="342900" indent="-342900">
              <a:lnSpc>
                <a:spcPct val="90000"/>
              </a:lnSpc>
              <a:spcBef>
                <a:spcPct val="20000"/>
              </a:spcBef>
              <a:buClr>
                <a:srgbClr val="FF9900"/>
              </a:buClr>
              <a:buFontTx/>
              <a:buChar char="•"/>
            </a:pPr>
            <a:r>
              <a:rPr lang="en-US" sz="2800">
                <a:solidFill>
                  <a:schemeClr val="bg1"/>
                </a:solidFill>
                <a:latin typeface="Times New Roman" pitchFamily="18" charset="0"/>
                <a:cs typeface="Times New Roman" pitchFamily="18" charset="0"/>
              </a:rPr>
              <a:t>Spokespersons</a:t>
            </a:r>
          </a:p>
          <a:p>
            <a:pPr marL="342900" indent="-342900">
              <a:lnSpc>
                <a:spcPct val="90000"/>
              </a:lnSpc>
              <a:spcBef>
                <a:spcPct val="20000"/>
              </a:spcBef>
              <a:buClr>
                <a:srgbClr val="FF9900"/>
              </a:buClr>
              <a:buFontTx/>
              <a:buChar char="•"/>
            </a:pPr>
            <a:r>
              <a:rPr lang="en-US" sz="2800">
                <a:solidFill>
                  <a:schemeClr val="bg1"/>
                </a:solidFill>
                <a:latin typeface="Times New Roman" pitchFamily="18" charset="0"/>
                <a:cs typeface="Times New Roman" pitchFamily="18" charset="0"/>
              </a:rPr>
              <a:t>Character types</a:t>
            </a:r>
          </a:p>
          <a:p>
            <a:pPr marL="342900" indent="-342900">
              <a:lnSpc>
                <a:spcPct val="90000"/>
              </a:lnSpc>
              <a:spcBef>
                <a:spcPct val="20000"/>
              </a:spcBef>
              <a:buClr>
                <a:srgbClr val="FF9900"/>
              </a:buClr>
              <a:buFontTx/>
              <a:buChar char="•"/>
            </a:pPr>
            <a:r>
              <a:rPr lang="en-US" sz="2800">
                <a:solidFill>
                  <a:schemeClr val="bg1"/>
                </a:solidFill>
                <a:latin typeface="Times New Roman" pitchFamily="18" charset="0"/>
                <a:cs typeface="Times New Roman" pitchFamily="18" charset="0"/>
              </a:rPr>
              <a:t>Celebrities</a:t>
            </a:r>
          </a:p>
        </p:txBody>
      </p:sp>
    </p:spTree>
    <p:extLst>
      <p:ext uri="{BB962C8B-B14F-4D97-AF65-F5344CB8AC3E}">
        <p14:creationId xmlns:p14="http://schemas.microsoft.com/office/powerpoint/2010/main" val="59092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86604"/>
            <a:ext cx="10139680" cy="1092254"/>
          </a:xfrm>
        </p:spPr>
        <p:txBody>
          <a:bodyPr/>
          <a:lstStyle/>
          <a:p>
            <a:r>
              <a:rPr lang="en-IN" dirty="0"/>
              <a:t>Basic Terms </a:t>
            </a:r>
          </a:p>
        </p:txBody>
      </p:sp>
      <p:graphicFrame>
        <p:nvGraphicFramePr>
          <p:cNvPr id="3" name="Diagram 2"/>
          <p:cNvGraphicFramePr/>
          <p:nvPr>
            <p:extLst>
              <p:ext uri="{D42A27DB-BD31-4B8C-83A1-F6EECF244321}">
                <p14:modId xmlns:p14="http://schemas.microsoft.com/office/powerpoint/2010/main" val="4135534801"/>
              </p:ext>
            </p:extLst>
          </p:nvPr>
        </p:nvGraphicFramePr>
        <p:xfrm>
          <a:off x="1016000" y="1737359"/>
          <a:ext cx="10508343" cy="431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18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70095271"/>
              </p:ext>
            </p:extLst>
          </p:nvPr>
        </p:nvGraphicFramePr>
        <p:xfrm>
          <a:off x="595085" y="719666"/>
          <a:ext cx="111905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53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noFill/>
          <a:ln/>
        </p:spPr>
        <p:txBody>
          <a:bodyPr vert="horz" lIns="87972" tIns="43985" rIns="87972" bIns="43985" rtlCol="0" anchor="ctr">
            <a:normAutofit/>
          </a:bodyPr>
          <a:lstStyle/>
          <a:p>
            <a:pPr>
              <a:lnSpc>
                <a:spcPct val="90000"/>
              </a:lnSpc>
            </a:pPr>
            <a:r>
              <a:rPr lang="en-US" altLang="en-US" sz="4000"/>
              <a:t>The Difference between Reach and Frequency</a:t>
            </a:r>
          </a:p>
        </p:txBody>
      </p:sp>
      <p:pic>
        <p:nvPicPr>
          <p:cNvPr id="93187" name="Picture 3" descr="X:\CBSHARED\Naveed\MOONEY\scans\jpg\09-12.jpg"/>
          <p:cNvPicPr>
            <a:picLocks noGrp="1" noChangeAspect="1" noChangeArrowheads="1"/>
          </p:cNvPicPr>
          <p:nvPr>
            <p:ph type="dgm" idx="1"/>
          </p:nvPr>
        </p:nvPicPr>
        <p:blipFill>
          <a:blip r:embed="rId3"/>
          <a:srcRect/>
          <a:stretch>
            <a:fillRect/>
          </a:stretch>
        </p:blipFill>
        <p:spPr>
          <a:xfrm>
            <a:off x="1865086" y="1447800"/>
            <a:ext cx="8142514" cy="4619746"/>
          </a:xfrm>
        </p:spPr>
      </p:pic>
      <p:sp>
        <p:nvSpPr>
          <p:cNvPr id="4" name="Slide Number Placeholder 3"/>
          <p:cNvSpPr>
            <a:spLocks noGrp="1"/>
          </p:cNvSpPr>
          <p:nvPr>
            <p:ph type="sldNum" sz="quarter" idx="12"/>
          </p:nvPr>
        </p:nvSpPr>
        <p:spPr/>
        <p:txBody>
          <a:bodyPr/>
          <a:lstStyle/>
          <a:p>
            <a:fld id="{DF004C4C-F1BF-4B0B-B36F-AC330306711E}" type="slidenum">
              <a:rPr lang="en-US" smtClean="0"/>
              <a:pPr/>
              <a:t>5</a:t>
            </a:fld>
            <a:endParaRPr lang="en-US"/>
          </a:p>
        </p:txBody>
      </p:sp>
      <p:sp>
        <p:nvSpPr>
          <p:cNvPr id="5" name="Footer Placeholder 4"/>
          <p:cNvSpPr>
            <a:spLocks noGrp="1"/>
          </p:cNvSpPr>
          <p:nvPr>
            <p:ph type="ftr" sz="quarter" idx="11"/>
          </p:nvPr>
        </p:nvSpPr>
        <p:spPr/>
        <p:txBody>
          <a:bodyPr/>
          <a:lstStyle/>
          <a:p>
            <a:r>
              <a:rPr lang="en-US"/>
              <a:t>Prof. Deepa Rohit, LLIM</a:t>
            </a:r>
          </a:p>
        </p:txBody>
      </p:sp>
    </p:spTree>
    <p:extLst>
      <p:ext uri="{BB962C8B-B14F-4D97-AF65-F5344CB8AC3E}">
        <p14:creationId xmlns:p14="http://schemas.microsoft.com/office/powerpoint/2010/main" val="39849787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022" name="Group 94"/>
          <p:cNvGrpSpPr>
            <a:grpSpLocks/>
          </p:cNvGrpSpPr>
          <p:nvPr/>
        </p:nvGrpSpPr>
        <p:grpSpPr bwMode="auto">
          <a:xfrm>
            <a:off x="4214813" y="4415518"/>
            <a:ext cx="3871912" cy="863600"/>
            <a:chOff x="1695" y="2562"/>
            <a:chExt cx="2439" cy="544"/>
          </a:xfrm>
        </p:grpSpPr>
        <p:sp>
          <p:nvSpPr>
            <p:cNvPr id="9258" name="Line 72"/>
            <p:cNvSpPr>
              <a:spLocks noChangeShapeType="1"/>
            </p:cNvSpPr>
            <p:nvPr/>
          </p:nvSpPr>
          <p:spPr bwMode="auto">
            <a:xfrm>
              <a:off x="2878" y="256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59" name="Rectangle 78"/>
            <p:cNvSpPr>
              <a:spLocks noChangeArrowheads="1"/>
            </p:cNvSpPr>
            <p:nvPr/>
          </p:nvSpPr>
          <p:spPr bwMode="auto">
            <a:xfrm>
              <a:off x="1695" y="2856"/>
              <a:ext cx="2439" cy="25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Selecting Media Within Class</a:t>
              </a:r>
            </a:p>
          </p:txBody>
        </p:sp>
      </p:grpSp>
      <p:grpSp>
        <p:nvGrpSpPr>
          <p:cNvPr id="125026" name="Group 98"/>
          <p:cNvGrpSpPr>
            <a:grpSpLocks/>
          </p:cNvGrpSpPr>
          <p:nvPr/>
        </p:nvGrpSpPr>
        <p:grpSpPr bwMode="auto">
          <a:xfrm>
            <a:off x="4094163" y="3729719"/>
            <a:ext cx="4092574" cy="866775"/>
            <a:chOff x="1619" y="2130"/>
            <a:chExt cx="2578" cy="546"/>
          </a:xfrm>
        </p:grpSpPr>
        <p:sp>
          <p:nvSpPr>
            <p:cNvPr id="9256" name="Line 71"/>
            <p:cNvSpPr>
              <a:spLocks noChangeShapeType="1"/>
            </p:cNvSpPr>
            <p:nvPr/>
          </p:nvSpPr>
          <p:spPr bwMode="auto">
            <a:xfrm>
              <a:off x="2878" y="213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57" name="Rectangle 79"/>
            <p:cNvSpPr>
              <a:spLocks noChangeArrowheads="1"/>
            </p:cNvSpPr>
            <p:nvPr/>
          </p:nvSpPr>
          <p:spPr bwMode="auto">
            <a:xfrm>
              <a:off x="1619" y="2426"/>
              <a:ext cx="2578" cy="25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Selecting Broad Media Classes</a:t>
              </a:r>
            </a:p>
          </p:txBody>
        </p:sp>
      </p:grpSp>
      <p:grpSp>
        <p:nvGrpSpPr>
          <p:cNvPr id="125020" name="Group 92"/>
          <p:cNvGrpSpPr>
            <a:grpSpLocks/>
          </p:cNvGrpSpPr>
          <p:nvPr/>
        </p:nvGrpSpPr>
        <p:grpSpPr bwMode="auto">
          <a:xfrm>
            <a:off x="4248151" y="3043918"/>
            <a:ext cx="3802063" cy="871538"/>
            <a:chOff x="1716" y="1698"/>
            <a:chExt cx="2395" cy="549"/>
          </a:xfrm>
        </p:grpSpPr>
        <p:sp>
          <p:nvSpPr>
            <p:cNvPr id="9254" name="Line 70"/>
            <p:cNvSpPr>
              <a:spLocks noChangeShapeType="1"/>
            </p:cNvSpPr>
            <p:nvPr/>
          </p:nvSpPr>
          <p:spPr bwMode="auto">
            <a:xfrm>
              <a:off x="2878" y="169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55" name="Rectangle 80"/>
            <p:cNvSpPr>
              <a:spLocks noChangeArrowheads="1"/>
            </p:cNvSpPr>
            <p:nvPr/>
          </p:nvSpPr>
          <p:spPr bwMode="auto">
            <a:xfrm>
              <a:off x="1716" y="1997"/>
              <a:ext cx="2395" cy="25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Determining Media Strategy</a:t>
              </a:r>
            </a:p>
          </p:txBody>
        </p:sp>
      </p:grpSp>
      <p:grpSp>
        <p:nvGrpSpPr>
          <p:cNvPr id="125023" name="Group 95"/>
          <p:cNvGrpSpPr>
            <a:grpSpLocks/>
          </p:cNvGrpSpPr>
          <p:nvPr/>
        </p:nvGrpSpPr>
        <p:grpSpPr bwMode="auto">
          <a:xfrm>
            <a:off x="1935164" y="5329919"/>
            <a:ext cx="8415337" cy="1217613"/>
            <a:chOff x="259" y="3138"/>
            <a:chExt cx="5301" cy="767"/>
          </a:xfrm>
        </p:grpSpPr>
        <p:sp>
          <p:nvSpPr>
            <p:cNvPr id="9247" name="Line 65"/>
            <p:cNvSpPr>
              <a:spLocks noChangeShapeType="1"/>
            </p:cNvSpPr>
            <p:nvPr/>
          </p:nvSpPr>
          <p:spPr bwMode="auto">
            <a:xfrm>
              <a:off x="1063" y="3234"/>
              <a:ext cx="0"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8" name="Line 66"/>
            <p:cNvSpPr>
              <a:spLocks noChangeShapeType="1"/>
            </p:cNvSpPr>
            <p:nvPr/>
          </p:nvSpPr>
          <p:spPr bwMode="auto">
            <a:xfrm>
              <a:off x="4711" y="3228"/>
              <a:ext cx="0"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9" name="Line 73"/>
            <p:cNvSpPr>
              <a:spLocks noChangeShapeType="1"/>
            </p:cNvSpPr>
            <p:nvPr/>
          </p:nvSpPr>
          <p:spPr bwMode="auto">
            <a:xfrm>
              <a:off x="2878" y="313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50" name="Rectangle 74"/>
            <p:cNvSpPr>
              <a:spLocks noChangeArrowheads="1"/>
            </p:cNvSpPr>
            <p:nvPr/>
          </p:nvSpPr>
          <p:spPr bwMode="auto">
            <a:xfrm>
              <a:off x="2071" y="3449"/>
              <a:ext cx="1677" cy="456"/>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Media Use Decision</a:t>
              </a:r>
            </a:p>
            <a:p>
              <a:pPr>
                <a:buClr>
                  <a:schemeClr val="bg2"/>
                </a:buClr>
                <a:buSzPct val="75000"/>
                <a:buFont typeface="Verdana" panose="020B0604030504040204" pitchFamily="34" charset="0"/>
                <a:buNone/>
              </a:pPr>
              <a:r>
                <a:rPr lang="en-US" sz="2000"/>
                <a:t>— Print</a:t>
              </a:r>
            </a:p>
          </p:txBody>
        </p:sp>
        <p:sp>
          <p:nvSpPr>
            <p:cNvPr id="9251" name="Rectangle 75"/>
            <p:cNvSpPr>
              <a:spLocks noChangeArrowheads="1"/>
            </p:cNvSpPr>
            <p:nvPr/>
          </p:nvSpPr>
          <p:spPr bwMode="auto">
            <a:xfrm>
              <a:off x="259" y="3449"/>
              <a:ext cx="1677" cy="456"/>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Media Use Decision</a:t>
              </a:r>
            </a:p>
            <a:p>
              <a:pPr>
                <a:buClr>
                  <a:schemeClr val="bg2"/>
                </a:buClr>
                <a:buSzPct val="75000"/>
                <a:buFont typeface="Verdana" panose="020B0604030504040204" pitchFamily="34" charset="0"/>
                <a:buNone/>
              </a:pPr>
              <a:r>
                <a:rPr lang="en-US" sz="2000"/>
                <a:t>— Broadcast</a:t>
              </a:r>
            </a:p>
          </p:txBody>
        </p:sp>
        <p:sp>
          <p:nvSpPr>
            <p:cNvPr id="9252" name="Rectangle 76"/>
            <p:cNvSpPr>
              <a:spLocks noChangeArrowheads="1"/>
            </p:cNvSpPr>
            <p:nvPr/>
          </p:nvSpPr>
          <p:spPr bwMode="auto">
            <a:xfrm>
              <a:off x="3883" y="3449"/>
              <a:ext cx="1677" cy="456"/>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Media Use Decision</a:t>
              </a:r>
            </a:p>
            <a:p>
              <a:pPr>
                <a:buClr>
                  <a:schemeClr val="bg2"/>
                </a:buClr>
                <a:buSzPct val="75000"/>
                <a:buFont typeface="Verdana" panose="020B0604030504040204" pitchFamily="34" charset="0"/>
                <a:buNone/>
              </a:pPr>
              <a:r>
                <a:rPr lang="en-US" sz="2000"/>
                <a:t>— Other Media</a:t>
              </a:r>
            </a:p>
          </p:txBody>
        </p:sp>
        <p:sp>
          <p:nvSpPr>
            <p:cNvPr id="9253" name="Line 85"/>
            <p:cNvSpPr>
              <a:spLocks noChangeShapeType="1"/>
            </p:cNvSpPr>
            <p:nvPr/>
          </p:nvSpPr>
          <p:spPr bwMode="auto">
            <a:xfrm>
              <a:off x="1063" y="3234"/>
              <a:ext cx="36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124955" name="Rectangle 27"/>
          <p:cNvSpPr>
            <a:spLocks noChangeArrowheads="1"/>
          </p:cNvSpPr>
          <p:nvPr/>
        </p:nvSpPr>
        <p:spPr bwMode="auto">
          <a:xfrm>
            <a:off x="4218318" y="4882244"/>
            <a:ext cx="3871252" cy="397545"/>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Selecting Media Within Class</a:t>
            </a:r>
          </a:p>
        </p:txBody>
      </p:sp>
      <p:sp>
        <p:nvSpPr>
          <p:cNvPr id="124961" name="Rectangle 33"/>
          <p:cNvSpPr>
            <a:spLocks noChangeArrowheads="1"/>
          </p:cNvSpPr>
          <p:nvPr/>
        </p:nvSpPr>
        <p:spPr bwMode="auto">
          <a:xfrm>
            <a:off x="4251036" y="3518582"/>
            <a:ext cx="3802642" cy="397545"/>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Determining Media Strategy</a:t>
            </a:r>
          </a:p>
        </p:txBody>
      </p:sp>
      <p:sp>
        <p:nvSpPr>
          <p:cNvPr id="124958" name="Rectangle 30"/>
          <p:cNvSpPr>
            <a:spLocks noChangeArrowheads="1"/>
          </p:cNvSpPr>
          <p:nvPr/>
        </p:nvSpPr>
        <p:spPr bwMode="auto">
          <a:xfrm>
            <a:off x="4093424" y="4199619"/>
            <a:ext cx="4092466" cy="397545"/>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Selecting Broad Media Classes</a:t>
            </a:r>
          </a:p>
        </p:txBody>
      </p:sp>
      <p:sp>
        <p:nvSpPr>
          <p:cNvPr id="9226" name="Rectangle 3"/>
          <p:cNvSpPr>
            <a:spLocks noGrp="1" noChangeArrowheads="1"/>
          </p:cNvSpPr>
          <p:nvPr>
            <p:ph type="title" idx="4294967295"/>
          </p:nvPr>
        </p:nvSpPr>
        <p:spPr>
          <a:xfrm>
            <a:off x="1497013" y="53975"/>
            <a:ext cx="10694987" cy="938213"/>
          </a:xfrm>
        </p:spPr>
        <p:txBody>
          <a:bodyPr vert="horz" lIns="91440" tIns="0" rIns="91440" bIns="0" rtlCol="0" anchor="ctr">
            <a:normAutofit fontScale="90000"/>
          </a:bodyPr>
          <a:lstStyle/>
          <a:p>
            <a:pPr algn="l" eaLnBrk="1" hangingPunct="1"/>
            <a:r>
              <a:rPr lang="en-US" dirty="0"/>
              <a:t>Activities involved in developing the Media Plan</a:t>
            </a:r>
          </a:p>
        </p:txBody>
      </p:sp>
      <p:sp>
        <p:nvSpPr>
          <p:cNvPr id="9228" name="Line 5"/>
          <p:cNvSpPr>
            <a:spLocks noChangeShapeType="1"/>
          </p:cNvSpPr>
          <p:nvPr/>
        </p:nvSpPr>
        <p:spPr bwMode="auto">
          <a:xfrm>
            <a:off x="1524000" y="762000"/>
            <a:ext cx="9144000" cy="0"/>
          </a:xfrm>
          <a:prstGeom prst="line">
            <a:avLst/>
          </a:prstGeom>
          <a:noFill/>
          <a:ln w="381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125025" name="Group 97"/>
          <p:cNvGrpSpPr>
            <a:grpSpLocks/>
          </p:cNvGrpSpPr>
          <p:nvPr/>
        </p:nvGrpSpPr>
        <p:grpSpPr bwMode="auto">
          <a:xfrm>
            <a:off x="3211513" y="2100943"/>
            <a:ext cx="5791200" cy="1131888"/>
            <a:chOff x="1063" y="1104"/>
            <a:chExt cx="3648" cy="713"/>
          </a:xfrm>
        </p:grpSpPr>
        <p:sp>
          <p:nvSpPr>
            <p:cNvPr id="9242" name="Line 67"/>
            <p:cNvSpPr>
              <a:spLocks noChangeShapeType="1"/>
            </p:cNvSpPr>
            <p:nvPr/>
          </p:nvSpPr>
          <p:spPr bwMode="auto">
            <a:xfrm>
              <a:off x="1063" y="110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3" name="Line 68"/>
            <p:cNvSpPr>
              <a:spLocks noChangeShapeType="1"/>
            </p:cNvSpPr>
            <p:nvPr/>
          </p:nvSpPr>
          <p:spPr bwMode="auto">
            <a:xfrm>
              <a:off x="4711" y="110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4" name="Line 69"/>
            <p:cNvSpPr>
              <a:spLocks noChangeShapeType="1"/>
            </p:cNvSpPr>
            <p:nvPr/>
          </p:nvSpPr>
          <p:spPr bwMode="auto">
            <a:xfrm>
              <a:off x="2878" y="1257"/>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5" name="Line 84"/>
            <p:cNvSpPr>
              <a:spLocks noChangeShapeType="1"/>
            </p:cNvSpPr>
            <p:nvPr/>
          </p:nvSpPr>
          <p:spPr bwMode="auto">
            <a:xfrm>
              <a:off x="1063" y="1380"/>
              <a:ext cx="36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6" name="Rectangle 77"/>
            <p:cNvSpPr>
              <a:spLocks noChangeArrowheads="1"/>
            </p:cNvSpPr>
            <p:nvPr/>
          </p:nvSpPr>
          <p:spPr bwMode="auto">
            <a:xfrm>
              <a:off x="1840" y="1567"/>
              <a:ext cx="2129" cy="25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Setting Media Objectives</a:t>
              </a:r>
            </a:p>
          </p:txBody>
        </p:sp>
      </p:grpSp>
      <p:sp>
        <p:nvSpPr>
          <p:cNvPr id="124936" name="Rectangle 8"/>
          <p:cNvSpPr>
            <a:spLocks noChangeArrowheads="1"/>
          </p:cNvSpPr>
          <p:nvPr/>
        </p:nvSpPr>
        <p:spPr bwMode="auto">
          <a:xfrm>
            <a:off x="4445643" y="2835957"/>
            <a:ext cx="3380090" cy="397545"/>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wrap="none" lIns="90487" tIns="44450" rIns="90487" bIns="44450">
            <a:spAutoFit/>
          </a:bodyPr>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Setting Media Objectives</a:t>
            </a:r>
          </a:p>
        </p:txBody>
      </p:sp>
      <p:grpSp>
        <p:nvGrpSpPr>
          <p:cNvPr id="125024" name="Group 96"/>
          <p:cNvGrpSpPr>
            <a:grpSpLocks/>
          </p:cNvGrpSpPr>
          <p:nvPr/>
        </p:nvGrpSpPr>
        <p:grpSpPr bwMode="auto">
          <a:xfrm>
            <a:off x="4495801" y="1567543"/>
            <a:ext cx="2919413" cy="762000"/>
            <a:chOff x="1872" y="768"/>
            <a:chExt cx="1839" cy="480"/>
          </a:xfrm>
        </p:grpSpPr>
        <p:sp>
          <p:nvSpPr>
            <p:cNvPr id="9240" name="Line 64"/>
            <p:cNvSpPr>
              <a:spLocks noChangeShapeType="1"/>
            </p:cNvSpPr>
            <p:nvPr/>
          </p:nvSpPr>
          <p:spPr bwMode="auto">
            <a:xfrm>
              <a:off x="1872" y="1008"/>
              <a:ext cx="2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1" name="Rectangle 82"/>
            <p:cNvSpPr>
              <a:spLocks noChangeArrowheads="1"/>
            </p:cNvSpPr>
            <p:nvPr/>
          </p:nvSpPr>
          <p:spPr bwMode="auto">
            <a:xfrm>
              <a:off x="2099" y="768"/>
              <a:ext cx="1612" cy="48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Marketing </a:t>
              </a:r>
              <a:br>
                <a:rPr lang="en-US" sz="2000"/>
              </a:br>
              <a:r>
                <a:rPr lang="en-US" sz="2000"/>
                <a:t>Strategy Plan</a:t>
              </a:r>
            </a:p>
          </p:txBody>
        </p:sp>
      </p:grpSp>
      <p:grpSp>
        <p:nvGrpSpPr>
          <p:cNvPr id="125018" name="Group 90"/>
          <p:cNvGrpSpPr>
            <a:grpSpLocks/>
          </p:cNvGrpSpPr>
          <p:nvPr/>
        </p:nvGrpSpPr>
        <p:grpSpPr bwMode="auto">
          <a:xfrm>
            <a:off x="7340601" y="1567543"/>
            <a:ext cx="2943225" cy="762000"/>
            <a:chOff x="3664" y="768"/>
            <a:chExt cx="1854" cy="480"/>
          </a:xfrm>
        </p:grpSpPr>
        <p:sp>
          <p:nvSpPr>
            <p:cNvPr id="9238" name="Line 63"/>
            <p:cNvSpPr>
              <a:spLocks noChangeShapeType="1"/>
            </p:cNvSpPr>
            <p:nvPr/>
          </p:nvSpPr>
          <p:spPr bwMode="auto">
            <a:xfrm>
              <a:off x="3664" y="1008"/>
              <a:ext cx="2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39" name="Rectangle 81"/>
            <p:cNvSpPr>
              <a:spLocks noChangeArrowheads="1"/>
            </p:cNvSpPr>
            <p:nvPr/>
          </p:nvSpPr>
          <p:spPr bwMode="auto">
            <a:xfrm>
              <a:off x="3906" y="768"/>
              <a:ext cx="1612" cy="48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Creative </a:t>
              </a:r>
              <a:br>
                <a:rPr lang="en-US" sz="2000"/>
              </a:br>
              <a:r>
                <a:rPr lang="en-US" sz="2000"/>
                <a:t>Strategy Plan</a:t>
              </a:r>
            </a:p>
          </p:txBody>
        </p:sp>
      </p:grpSp>
      <p:sp>
        <p:nvSpPr>
          <p:cNvPr id="124964" name="Rectangle 36"/>
          <p:cNvSpPr>
            <a:spLocks noChangeArrowheads="1"/>
          </p:cNvSpPr>
          <p:nvPr/>
        </p:nvSpPr>
        <p:spPr bwMode="auto">
          <a:xfrm>
            <a:off x="4859338" y="1567543"/>
            <a:ext cx="2559050" cy="762000"/>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Marketing </a:t>
            </a:r>
            <a:br>
              <a:rPr lang="en-US" sz="2000"/>
            </a:br>
            <a:r>
              <a:rPr lang="en-US" sz="2000"/>
              <a:t>Strategy Plan</a:t>
            </a:r>
          </a:p>
        </p:txBody>
      </p:sp>
      <p:sp>
        <p:nvSpPr>
          <p:cNvPr id="125011" name="Rectangle 83"/>
          <p:cNvSpPr>
            <a:spLocks noChangeArrowheads="1"/>
          </p:cNvSpPr>
          <p:nvPr/>
        </p:nvSpPr>
        <p:spPr bwMode="auto">
          <a:xfrm>
            <a:off x="1954213" y="1567543"/>
            <a:ext cx="2559050" cy="762000"/>
          </a:xfrm>
          <a:prstGeom prst="rect">
            <a:avLst/>
          </a:prstGeom>
          <a:solidFill>
            <a:srgbClr val="FF9933"/>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Situation </a:t>
            </a:r>
            <a:br>
              <a:rPr lang="en-US" sz="2000"/>
            </a:br>
            <a:r>
              <a:rPr lang="en-US" sz="2000"/>
              <a:t>Analysis</a:t>
            </a:r>
          </a:p>
        </p:txBody>
      </p:sp>
      <p:sp>
        <p:nvSpPr>
          <p:cNvPr id="124952" name="Rectangle 24"/>
          <p:cNvSpPr>
            <a:spLocks noChangeArrowheads="1"/>
          </p:cNvSpPr>
          <p:nvPr/>
        </p:nvSpPr>
        <p:spPr bwMode="auto">
          <a:xfrm>
            <a:off x="7765915" y="1571118"/>
            <a:ext cx="2559050" cy="1218283"/>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dirty="0"/>
              <a:t>Creative </a:t>
            </a:r>
            <a:br>
              <a:rPr lang="en-US" sz="2000" dirty="0"/>
            </a:br>
            <a:r>
              <a:rPr lang="en-US" sz="2000" dirty="0"/>
              <a:t>Strategy Plan(Visual Stimuli)</a:t>
            </a:r>
          </a:p>
        </p:txBody>
      </p:sp>
      <p:sp>
        <p:nvSpPr>
          <p:cNvPr id="124965" name="Rectangle 37"/>
          <p:cNvSpPr>
            <a:spLocks noChangeArrowheads="1"/>
          </p:cNvSpPr>
          <p:nvPr/>
        </p:nvSpPr>
        <p:spPr bwMode="auto">
          <a:xfrm>
            <a:off x="1957388" y="1567543"/>
            <a:ext cx="2559050" cy="762000"/>
          </a:xfrm>
          <a:prstGeom prst="rect">
            <a:avLst/>
          </a:prstGeom>
          <a:solidFill>
            <a:srgbClr val="FFDEBD"/>
          </a:solidFill>
          <a:ln w="25400">
            <a:solidFill>
              <a:schemeClr val="tx1"/>
            </a:solidFill>
            <a:miter lim="800000"/>
            <a:headEnd/>
            <a:tailEnd/>
          </a:ln>
          <a:effectLst>
            <a:outerShdw dist="71842" dir="2700000" algn="ctr" rotWithShape="0">
              <a:schemeClr val="tx1"/>
            </a:outerShdw>
          </a:effectLst>
        </p:spPr>
        <p:txBody>
          <a:bodyPr lIns="0" tIns="44450" rIns="0" bIns="44450"/>
          <a:lstStyle>
            <a:lvl1pPr algn="ctr">
              <a:defRPr sz="2200">
                <a:solidFill>
                  <a:schemeClr val="tx1"/>
                </a:solidFill>
                <a:latin typeface="Verdana" panose="020B0604030504040204" pitchFamily="34" charset="0"/>
              </a:defRPr>
            </a:lvl1pPr>
            <a:lvl2pPr marL="742950" indent="-285750" algn="ctr">
              <a:defRPr sz="2200">
                <a:solidFill>
                  <a:schemeClr val="tx1"/>
                </a:solidFill>
                <a:latin typeface="Verdana" panose="020B0604030504040204" pitchFamily="34" charset="0"/>
              </a:defRPr>
            </a:lvl2pPr>
            <a:lvl3pPr marL="1143000" indent="-228600" algn="ctr">
              <a:defRPr sz="2200">
                <a:solidFill>
                  <a:schemeClr val="tx1"/>
                </a:solidFill>
                <a:latin typeface="Verdana" panose="020B0604030504040204" pitchFamily="34" charset="0"/>
              </a:defRPr>
            </a:lvl3pPr>
            <a:lvl4pPr marL="1600200" indent="-228600" algn="ctr">
              <a:defRPr sz="2200">
                <a:solidFill>
                  <a:schemeClr val="tx1"/>
                </a:solidFill>
                <a:latin typeface="Verdana" panose="020B0604030504040204" pitchFamily="34" charset="0"/>
              </a:defRPr>
            </a:lvl4pPr>
            <a:lvl5pPr marL="2057400" indent="-228600" algn="ctr">
              <a:defRPr sz="22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2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2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2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200">
                <a:solidFill>
                  <a:schemeClr val="tx1"/>
                </a:solidFill>
                <a:latin typeface="Verdana" panose="020B0604030504040204" pitchFamily="34" charset="0"/>
              </a:defRPr>
            </a:lvl9pPr>
          </a:lstStyle>
          <a:p>
            <a:pPr>
              <a:buClr>
                <a:schemeClr val="bg2"/>
              </a:buClr>
              <a:buSzPct val="75000"/>
              <a:buFont typeface="Verdana" panose="020B0604030504040204" pitchFamily="34" charset="0"/>
              <a:buNone/>
            </a:pPr>
            <a:r>
              <a:rPr lang="en-US" sz="2000"/>
              <a:t>Situation </a:t>
            </a:r>
            <a:br>
              <a:rPr lang="en-US" sz="2000"/>
            </a:br>
            <a:r>
              <a:rPr lang="en-US" sz="2000"/>
              <a:t>Analysis</a:t>
            </a:r>
          </a:p>
        </p:txBody>
      </p:sp>
    </p:spTree>
    <p:extLst>
      <p:ext uri="{BB962C8B-B14F-4D97-AF65-F5344CB8AC3E}">
        <p14:creationId xmlns:p14="http://schemas.microsoft.com/office/powerpoint/2010/main" val="35483403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5011"/>
                                        </p:tgtEl>
                                        <p:attrNameLst>
                                          <p:attrName>style.visibility</p:attrName>
                                        </p:attrNameLst>
                                      </p:cBhvr>
                                      <p:to>
                                        <p:strVal val="visible"/>
                                      </p:to>
                                    </p:set>
                                    <p:animEffect transition="in" filter="wipe(left)">
                                      <p:cBhvr>
                                        <p:cTn id="7" dur="500"/>
                                        <p:tgtEl>
                                          <p:spTgt spid="125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4965"/>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25024"/>
                                        </p:tgtEl>
                                        <p:attrNameLst>
                                          <p:attrName>style.visibility</p:attrName>
                                        </p:attrNameLst>
                                      </p:cBhvr>
                                      <p:to>
                                        <p:strVal val="visible"/>
                                      </p:to>
                                    </p:set>
                                    <p:animEffect transition="in" filter="wipe(left)">
                                      <p:cBhvr>
                                        <p:cTn id="15" dur="500"/>
                                        <p:tgtEl>
                                          <p:spTgt spid="1250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4964"/>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25018"/>
                                        </p:tgtEl>
                                        <p:attrNameLst>
                                          <p:attrName>style.visibility</p:attrName>
                                        </p:attrNameLst>
                                      </p:cBhvr>
                                      <p:to>
                                        <p:strVal val="visible"/>
                                      </p:to>
                                    </p:set>
                                    <p:animEffect transition="in" filter="wipe(left)">
                                      <p:cBhvr>
                                        <p:cTn id="23" dur="500"/>
                                        <p:tgtEl>
                                          <p:spTgt spid="1250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4952"/>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125025"/>
                                        </p:tgtEl>
                                        <p:attrNameLst>
                                          <p:attrName>style.visibility</p:attrName>
                                        </p:attrNameLst>
                                      </p:cBhvr>
                                      <p:to>
                                        <p:strVal val="visible"/>
                                      </p:to>
                                    </p:set>
                                    <p:animEffect transition="in" filter="wipe(up)">
                                      <p:cBhvr>
                                        <p:cTn id="31" dur="500"/>
                                        <p:tgtEl>
                                          <p:spTgt spid="1250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24936"/>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125020"/>
                                        </p:tgtEl>
                                        <p:attrNameLst>
                                          <p:attrName>style.visibility</p:attrName>
                                        </p:attrNameLst>
                                      </p:cBhvr>
                                      <p:to>
                                        <p:strVal val="visible"/>
                                      </p:to>
                                    </p:set>
                                    <p:animEffect transition="in" filter="wipe(up)">
                                      <p:cBhvr>
                                        <p:cTn id="39" dur="500"/>
                                        <p:tgtEl>
                                          <p:spTgt spid="1250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24961"/>
                                        </p:tgtEl>
                                        <p:attrNameLst>
                                          <p:attrName>style.visibility</p:attrName>
                                        </p:attrNameLst>
                                      </p:cBhvr>
                                      <p:to>
                                        <p:strVal val="visible"/>
                                      </p:to>
                                    </p:se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026"/>
                                        </p:tgtEl>
                                        <p:attrNameLst>
                                          <p:attrName>style.visibility</p:attrName>
                                        </p:attrNameLst>
                                      </p:cBhvr>
                                      <p:to>
                                        <p:strVal val="visible"/>
                                      </p:to>
                                    </p:set>
                                    <p:animEffect transition="in" filter="wipe(up)">
                                      <p:cBhvr>
                                        <p:cTn id="47" dur="500"/>
                                        <p:tgtEl>
                                          <p:spTgt spid="1250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24958"/>
                                        </p:tgtEl>
                                        <p:attrNameLst>
                                          <p:attrName>style.visibility</p:attrName>
                                        </p:attrNameLst>
                                      </p:cBhvr>
                                      <p:to>
                                        <p:strVal val="visible"/>
                                      </p:to>
                                    </p:set>
                                  </p:childTnLst>
                                </p:cTn>
                              </p:par>
                            </p:childTnLst>
                          </p:cTn>
                        </p:par>
                        <p:par>
                          <p:cTn id="52" fill="hold" nodeType="afterGroup">
                            <p:stCondLst>
                              <p:cond delay="500"/>
                            </p:stCondLst>
                            <p:childTnLst>
                              <p:par>
                                <p:cTn id="53" presetID="22" presetClass="entr" presetSubtype="1" fill="hold" nodeType="afterEffect">
                                  <p:stCondLst>
                                    <p:cond delay="0"/>
                                  </p:stCondLst>
                                  <p:childTnLst>
                                    <p:set>
                                      <p:cBhvr>
                                        <p:cTn id="54" dur="1" fill="hold">
                                          <p:stCondLst>
                                            <p:cond delay="0"/>
                                          </p:stCondLst>
                                        </p:cTn>
                                        <p:tgtEl>
                                          <p:spTgt spid="125022"/>
                                        </p:tgtEl>
                                        <p:attrNameLst>
                                          <p:attrName>style.visibility</p:attrName>
                                        </p:attrNameLst>
                                      </p:cBhvr>
                                      <p:to>
                                        <p:strVal val="visible"/>
                                      </p:to>
                                    </p:set>
                                    <p:animEffect transition="in" filter="wipe(up)">
                                      <p:cBhvr>
                                        <p:cTn id="55" dur="500"/>
                                        <p:tgtEl>
                                          <p:spTgt spid="1250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124955"/>
                                        </p:tgtEl>
                                        <p:attrNameLst>
                                          <p:attrName>style.visibility</p:attrName>
                                        </p:attrNameLst>
                                      </p:cBhvr>
                                      <p:to>
                                        <p:strVal val="visible"/>
                                      </p:to>
                                    </p:set>
                                  </p:childTnLst>
                                </p:cTn>
                              </p:par>
                            </p:childTnLst>
                          </p:cTn>
                        </p:par>
                        <p:par>
                          <p:cTn id="60" fill="hold" nodeType="afterGroup">
                            <p:stCondLst>
                              <p:cond delay="500"/>
                            </p:stCondLst>
                            <p:childTnLst>
                              <p:par>
                                <p:cTn id="61" presetID="22" presetClass="entr" presetSubtype="1" fill="hold" nodeType="afterEffect">
                                  <p:stCondLst>
                                    <p:cond delay="0"/>
                                  </p:stCondLst>
                                  <p:childTnLst>
                                    <p:set>
                                      <p:cBhvr>
                                        <p:cTn id="62" dur="1" fill="hold">
                                          <p:stCondLst>
                                            <p:cond delay="0"/>
                                          </p:stCondLst>
                                        </p:cTn>
                                        <p:tgtEl>
                                          <p:spTgt spid="125023"/>
                                        </p:tgtEl>
                                        <p:attrNameLst>
                                          <p:attrName>style.visibility</p:attrName>
                                        </p:attrNameLst>
                                      </p:cBhvr>
                                      <p:to>
                                        <p:strVal val="visible"/>
                                      </p:to>
                                    </p:set>
                                    <p:animEffect transition="in" filter="wipe(up)">
                                      <p:cBhvr>
                                        <p:cTn id="63" dur="500"/>
                                        <p:tgtEl>
                                          <p:spTgt spid="125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5" grpId="0" animBg="1" autoUpdateAnimBg="0"/>
      <p:bldP spid="124961" grpId="0" animBg="1" autoUpdateAnimBg="0"/>
      <p:bldP spid="124958" grpId="0" animBg="1" autoUpdateAnimBg="0"/>
      <p:bldP spid="124936" grpId="0" animBg="1" autoUpdateAnimBg="0"/>
      <p:bldP spid="124964" grpId="0" animBg="1" autoUpdateAnimBg="0"/>
      <p:bldP spid="125011" grpId="0" animBg="1" autoUpdateAnimBg="0"/>
      <p:bldP spid="124952" grpId="0" animBg="1" autoUpdateAnimBg="0"/>
      <p:bldP spid="12496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Developing Media Plan </a:t>
            </a:r>
          </a:p>
        </p:txBody>
      </p:sp>
      <p:graphicFrame>
        <p:nvGraphicFramePr>
          <p:cNvPr id="3" name="Diagram 2"/>
          <p:cNvGraphicFramePr/>
          <p:nvPr/>
        </p:nvGraphicFramePr>
        <p:xfrm>
          <a:off x="522514" y="1988457"/>
          <a:ext cx="11553372" cy="393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45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A0547C0-C3CD-40B2-A0F7-FE279C9AB115}"/>
              </a:ext>
            </a:extLst>
          </p:cNvPr>
          <p:cNvPicPr>
            <a:picLocks noGrp="1" noChangeAspect="1"/>
          </p:cNvPicPr>
          <p:nvPr>
            <p:ph idx="1"/>
          </p:nvPr>
        </p:nvPicPr>
        <p:blipFill>
          <a:blip r:embed="rId2"/>
          <a:stretch>
            <a:fillRect/>
          </a:stretch>
        </p:blipFill>
        <p:spPr>
          <a:xfrm>
            <a:off x="3163860" y="677334"/>
            <a:ext cx="5864278" cy="5571066"/>
          </a:xfrm>
          <a:prstGeom prst="rect">
            <a:avLst/>
          </a:prstGeom>
        </p:spPr>
      </p:pic>
    </p:spTree>
    <p:extLst>
      <p:ext uri="{BB962C8B-B14F-4D97-AF65-F5344CB8AC3E}">
        <p14:creationId xmlns:p14="http://schemas.microsoft.com/office/powerpoint/2010/main" val="11511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B7B7C-A2DC-3448-D676-2FF0D9C2380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Specialised Media Buyers</a:t>
            </a:r>
            <a:endParaRPr lang="en-IN" sz="3600">
              <a:solidFill>
                <a:srgbClr val="FFFFFF"/>
              </a:solidFill>
            </a:endParaRPr>
          </a:p>
        </p:txBody>
      </p:sp>
      <p:sp>
        <p:nvSpPr>
          <p:cNvPr id="13" name="Rectangle 12">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0D010D7-D478-7395-F32C-94F7A03FF39C}"/>
              </a:ext>
            </a:extLst>
          </p:cNvPr>
          <p:cNvGraphicFramePr>
            <a:graphicFrameLocks noGrp="1"/>
          </p:cNvGraphicFramePr>
          <p:nvPr>
            <p:ph idx="1"/>
            <p:extLst>
              <p:ext uri="{D42A27DB-BD31-4B8C-83A1-F6EECF244321}">
                <p14:modId xmlns:p14="http://schemas.microsoft.com/office/powerpoint/2010/main" val="104890248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60986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675</TotalTime>
  <Words>1188</Words>
  <Application>Microsoft Office PowerPoint</Application>
  <PresentationFormat>Widescreen</PresentationFormat>
  <Paragraphs>189</Paragraphs>
  <Slides>28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Calibri Light</vt:lpstr>
      <vt:lpstr>Times New Roman</vt:lpstr>
      <vt:lpstr>Verdana</vt:lpstr>
      <vt:lpstr>Wingdings</vt:lpstr>
      <vt:lpstr>Retrospect</vt:lpstr>
      <vt:lpstr>   Media Planning and Strategy</vt:lpstr>
      <vt:lpstr>Basic Terms </vt:lpstr>
      <vt:lpstr>Basic Terms </vt:lpstr>
      <vt:lpstr>PowerPoint Presentation</vt:lpstr>
      <vt:lpstr>The Difference between Reach and Frequency</vt:lpstr>
      <vt:lpstr>Activities involved in developing the Media Plan</vt:lpstr>
      <vt:lpstr>Developing Media Plan </vt:lpstr>
      <vt:lpstr>PowerPoint Presentation</vt:lpstr>
      <vt:lpstr>Specialised Media Buyers</vt:lpstr>
      <vt:lpstr>Three Scheduling Methods</vt:lpstr>
      <vt:lpstr>Continuity </vt:lpstr>
      <vt:lpstr>Flighting </vt:lpstr>
      <vt:lpstr>Pulsing </vt:lpstr>
      <vt:lpstr>Copywriting:  The Language of Advertising</vt:lpstr>
      <vt:lpstr>Skills of A Copywriter</vt:lpstr>
      <vt:lpstr>Advertising Writing Style</vt:lpstr>
      <vt:lpstr>Copywriting for Print</vt:lpstr>
      <vt:lpstr>How to Write Headlines</vt:lpstr>
      <vt:lpstr>How to Write Other Display Copy</vt:lpstr>
      <vt:lpstr>Types of Headlines</vt:lpstr>
      <vt:lpstr>Assertion …</vt:lpstr>
      <vt:lpstr>Command…</vt:lpstr>
      <vt:lpstr>PowerPoint Presentation</vt:lpstr>
      <vt:lpstr>PowerPoint Presentation</vt:lpstr>
      <vt:lpstr>Principles of Effective Print Advertising</vt:lpstr>
      <vt:lpstr>How to Write Radio Copy</vt:lpstr>
      <vt:lpstr>PowerPoint Presentation</vt:lpstr>
      <vt:lpstr>How to Write Television Copy &amp; Tools of Television Copywriting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Planning and Strategy</dc:title>
  <dc:creator>Deepar</dc:creator>
  <cp:lastModifiedBy>Sanjit Kulvinder Gujral</cp:lastModifiedBy>
  <cp:revision>52</cp:revision>
  <dcterms:created xsi:type="dcterms:W3CDTF">2014-09-24T08:44:03Z</dcterms:created>
  <dcterms:modified xsi:type="dcterms:W3CDTF">2023-02-23T05:41:31Z</dcterms:modified>
</cp:coreProperties>
</file>