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F1547-180F-4A3D-9096-4FC934460A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C56423-B678-4C25-9CD2-33704E285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45F77-0F66-4836-A79F-7DEB206F8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39FFA-F1C1-480D-8711-81B6178210E3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08E64-FCB6-4BF7-B0B5-55D188D10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B4071-1773-45F2-9B43-6151B6174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9ACF-5943-4985-9FD3-B35964BF8C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1273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68B7B-0C3A-4FE8-9A61-146789854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0F9D89-2DA3-47EE-B1AD-580D31488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0BBFF-8438-46D7-A501-A2485F85D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39FFA-F1C1-480D-8711-81B6178210E3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D0FD5-1ACA-4173-8E34-A3F77AB42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091F7-3FC9-400F-B1C6-DE758A6AC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9ACF-5943-4985-9FD3-B35964BF8C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559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D0E9BB-0F4E-40FF-A1A5-8FBE236686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E9B8E6-87AC-4256-8BE4-7D7C27FBFD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F1E6A3-37A3-42E4-8D5D-DFC55EAA0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39FFA-F1C1-480D-8711-81B6178210E3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104DF-653E-4B41-94F5-86F6209DE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FE55F-7F97-4DCA-84F5-66F3A489E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9ACF-5943-4985-9FD3-B35964BF8C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651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7F6BD-CB69-4EF0-9B01-C2B3A8AB7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142F0-16F0-4D41-B402-A1A4059AB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95043-2CFF-4C21-AEB5-D38A9002F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39FFA-F1C1-480D-8711-81B6178210E3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980CE-85AE-4BCF-B527-7730C4716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9C20E-A4F9-4DA4-B9FC-D323D934E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9ACF-5943-4985-9FD3-B35964BF8C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927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12C18-836C-45BE-B611-730D7C489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D78BCE-64C2-4625-8EC1-0D717E8C3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6F074-6E78-4876-875E-81A567E6C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39FFA-F1C1-480D-8711-81B6178210E3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53132-F816-4E88-981F-3B0055A12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09022-8643-4C21-8BC1-902332763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9ACF-5943-4985-9FD3-B35964BF8C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984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9676F-CFB5-450D-A4FD-24283717A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DBFB8-CDDC-44FD-A643-E442F86026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D6B80-38EB-4B20-BFBA-7409B9A68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29D29D-EAF1-4E18-BF22-13514C524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39FFA-F1C1-480D-8711-81B6178210E3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16C14A-7C83-4F47-8044-4EA3B7D63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956C34-BCE6-45DB-9414-5477A45AF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9ACF-5943-4985-9FD3-B35964BF8C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4824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B8767-AC66-4FA6-B35F-A6AFC4906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D8FEF-D9A7-45C0-AB8B-E4C328C0E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4F749-D176-4AC0-90C6-A81AE88041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2D9E59-DAAA-4408-B101-E45D4CB808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F627F2-3CC7-40CC-964D-573D0250A7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24426D-17BA-4D49-9F28-87FB3C1C3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39FFA-F1C1-480D-8711-81B6178210E3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C597C0-2535-4FFF-9FD8-3C4BCE931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4666A7-62EB-47A5-A9CF-C3FCC411B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9ACF-5943-4985-9FD3-B35964BF8C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2779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6FB12-4E82-439B-B2C1-17654DC75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92EC78-B944-40F8-842E-048AA6D44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39FFA-F1C1-480D-8711-81B6178210E3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EE1C41-AC63-4061-97F1-66E3FDEA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F3189D-E118-4BA7-BC6C-E59D4CC70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9ACF-5943-4985-9FD3-B35964BF8C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7743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B52391-A903-495B-B786-87628A30E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39FFA-F1C1-480D-8711-81B6178210E3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F07086-6A58-46F4-8532-ECF2084F0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47D46A-A68A-450F-ABBD-1875888A6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9ACF-5943-4985-9FD3-B35964BF8C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5403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90969-56DB-4CD9-8CB9-6DD86E96A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C89D8-30AA-4380-8C55-F1FAF2325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060B1E-D08B-40A1-BB14-0AFFCEFA6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29FB85-5497-46CA-BDCF-17EB5EBA8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39FFA-F1C1-480D-8711-81B6178210E3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FB5945-A15A-42F0-B03C-95560692F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ABA78-021D-45F1-8030-23E1E3334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9ACF-5943-4985-9FD3-B35964BF8C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1657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2D029-3A94-4833-A998-93E03746C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1146D8-8843-4DBA-AE16-1C943F1491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CA8BF0-625D-4DCB-8E0A-8B9438E9A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F624A6-F0CB-4313-B8C5-2D0225EA2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39FFA-F1C1-480D-8711-81B6178210E3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771212-3306-429C-8BC0-4A1B95F70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270774-3ABD-4B98-8E8A-2664CC3C0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9ACF-5943-4985-9FD3-B35964BF8C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981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0F19D5-FF04-4702-A1E1-23C8861A2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866CDD-BB07-45A6-A421-7206509FB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A1917-C08C-47C2-B316-57C1F99DC4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39FFA-F1C1-480D-8711-81B6178210E3}" type="datetimeFigureOut">
              <a:rPr lang="en-IN" smtClean="0"/>
              <a:t>08-02-2021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AA31C-4431-4137-9274-51EBA5D4D8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C640C-3EC9-4371-892D-AA3BCF4AC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39ACF-5943-4985-9FD3-B35964BF8C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183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A9F529C3-C941-49FD-8C67-82F134F64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0586029-32A0-47E5-9AEC-AE3ABA6B9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F269A5-A9E3-4566-91B4-CF67A5784D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74401"/>
            <a:ext cx="5294716" cy="3309196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C730EAB-A532-4295-A302-FB4B90DB9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995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5CBE8EC9-F637-4A98-AA4F-D8CFA95741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817" y="1721455"/>
            <a:ext cx="5294715" cy="341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748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64E23E2-7440-4E36-A67B-0F88C5F7E1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06949AE-010D-4C18-8AED-7872085AD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7090"/>
            <a:ext cx="5458121" cy="5897880"/>
          </a:xfrm>
          <a:prstGeom prst="rect">
            <a:avLst/>
          </a:prstGeom>
          <a:solidFill>
            <a:srgbClr val="FFFFFF"/>
          </a:solidFill>
          <a:ln w="19050">
            <a:solidFill>
              <a:srgbClr val="3054C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BC2F5B2A-D521-4316-AC51-374C30AA4E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180" y="844061"/>
            <a:ext cx="5129784" cy="540199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FE54AADB-50C7-4293-94C0-27361A32B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6866" y="480060"/>
            <a:ext cx="5458121" cy="5897880"/>
          </a:xfrm>
          <a:prstGeom prst="rect">
            <a:avLst/>
          </a:prstGeom>
          <a:solidFill>
            <a:srgbClr val="FFFFFF"/>
          </a:solidFill>
          <a:ln w="19050">
            <a:solidFill>
              <a:srgbClr val="3054C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EFC604AD-A027-437D-82F2-C824058513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034" y="956603"/>
            <a:ext cx="5129784" cy="5289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580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D95761-88B3-4967-8558-9DBA1EAED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Example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E3880422-ED93-4A68-AAEC-EDC710D25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405" y="1680593"/>
            <a:ext cx="5158241" cy="5001553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Content Placeholder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14600FF4-5757-4A98-BE4F-88DF52B0FE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073" y="1680592"/>
            <a:ext cx="5455917" cy="4743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23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9FFE7DAD-3D28-4249-BAE9-D99460E059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633045"/>
            <a:ext cx="10905066" cy="589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538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8850C528-6D6A-4954-830C-CFB33ACFFB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1955" y="643466"/>
            <a:ext cx="7428089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469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Example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Bhupendra Mishra</dc:creator>
  <cp:lastModifiedBy>Bhupendra Mishra</cp:lastModifiedBy>
  <cp:revision>6</cp:revision>
  <dcterms:created xsi:type="dcterms:W3CDTF">2019-01-03T08:03:05Z</dcterms:created>
  <dcterms:modified xsi:type="dcterms:W3CDTF">2021-02-09T06:44:52Z</dcterms:modified>
</cp:coreProperties>
</file>