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8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4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8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2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9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4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5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1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3" y="1219200"/>
            <a:ext cx="9724571" cy="49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2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marketing is the act of sending a commercial message, typically to a group of people, using email.</a:t>
            </a:r>
          </a:p>
          <a:p>
            <a:r>
              <a:rPr lang="en-US" dirty="0"/>
              <a:t>It is meant to build loyalty, trust or brand awareness.</a:t>
            </a:r>
          </a:p>
        </p:txBody>
      </p:sp>
    </p:spTree>
    <p:extLst>
      <p:ext uri="{BB962C8B-B14F-4D97-AF65-F5344CB8AC3E}">
        <p14:creationId xmlns:p14="http://schemas.microsoft.com/office/powerpoint/2010/main" val="166629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Email Marketing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77257" y="2361520"/>
            <a:ext cx="9102725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7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571" y="2347600"/>
            <a:ext cx="5424980" cy="364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31" y="2206171"/>
            <a:ext cx="5238226" cy="4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92439" y="83712"/>
            <a:ext cx="2575776" cy="67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1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Newsletter</a:t>
            </a:r>
          </a:p>
          <a:p>
            <a:r>
              <a:rPr lang="en-US" dirty="0"/>
              <a:t>Drip Marketing</a:t>
            </a:r>
          </a:p>
          <a:p>
            <a:r>
              <a:rPr lang="en-US" dirty="0"/>
              <a:t>One time Download</a:t>
            </a:r>
          </a:p>
          <a:p>
            <a:r>
              <a:rPr lang="en-US" dirty="0"/>
              <a:t>One to One email</a:t>
            </a:r>
          </a:p>
          <a:p>
            <a:r>
              <a:rPr lang="en-US" dirty="0"/>
              <a:t>Cold emails</a:t>
            </a:r>
          </a:p>
          <a:p>
            <a:r>
              <a:rPr lang="en-US" dirty="0"/>
              <a:t>Support &amp; Transactional</a:t>
            </a:r>
          </a:p>
        </p:txBody>
      </p:sp>
    </p:spTree>
    <p:extLst>
      <p:ext uri="{BB962C8B-B14F-4D97-AF65-F5344CB8AC3E}">
        <p14:creationId xmlns:p14="http://schemas.microsoft.com/office/powerpoint/2010/main" val="169102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2526" y="510039"/>
            <a:ext cx="8761413" cy="728480"/>
          </a:xfrm>
        </p:spPr>
        <p:txBody>
          <a:bodyPr/>
          <a:lstStyle/>
          <a:p>
            <a:r>
              <a:rPr lang="en-US" dirty="0"/>
              <a:t>Email Metrics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1417013"/>
              </p:ext>
            </p:extLst>
          </p:nvPr>
        </p:nvGraphicFramePr>
        <p:xfrm>
          <a:off x="669702" y="1403797"/>
          <a:ext cx="11050073" cy="362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149">
                <a:tc>
                  <a:txBody>
                    <a:bodyPr/>
                    <a:lstStyle/>
                    <a:p>
                      <a:r>
                        <a:rPr lang="en-US" sz="1400" dirty="0"/>
                        <a:t>Type of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it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It Indicates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59">
                <a:tc>
                  <a:txBody>
                    <a:bodyPr/>
                    <a:lstStyle/>
                    <a:p>
                      <a:r>
                        <a:rPr lang="en-US" sz="1400" dirty="0"/>
                        <a:t>Open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percentage of recipient opened the given mail?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number will creep up over time. 30% is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559">
                <a:tc>
                  <a:txBody>
                    <a:bodyPr/>
                    <a:lstStyle/>
                    <a:p>
                      <a:r>
                        <a:rPr lang="en-US" sz="1400" dirty="0"/>
                        <a:t>Click-Through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percentage of recipient of given mail clicked</a:t>
                      </a:r>
                      <a:r>
                        <a:rPr lang="en-US" sz="1400" baseline="0" dirty="0"/>
                        <a:t> on it?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number also creeps up over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674">
                <a:tc>
                  <a:txBody>
                    <a:bodyPr/>
                    <a:lstStyle/>
                    <a:p>
                      <a:r>
                        <a:rPr lang="en-US" sz="1400" dirty="0"/>
                        <a:t>Bounce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percentage of recipient</a:t>
                      </a:r>
                      <a:r>
                        <a:rPr lang="en-US" sz="1400" baseline="0" dirty="0"/>
                        <a:t> of given mail were not able to receive it? Soft bounces(mailbox full) vs. hard bounces(no such email).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quality</a:t>
                      </a:r>
                      <a:r>
                        <a:rPr lang="en-US" sz="1400" baseline="0" dirty="0"/>
                        <a:t> of your subscribers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264">
                <a:tc>
                  <a:txBody>
                    <a:bodyPr/>
                    <a:lstStyle/>
                    <a:p>
                      <a:r>
                        <a:rPr lang="en-US" sz="1400" dirty="0"/>
                        <a:t>Conversion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percentage of recipient of a given</a:t>
                      </a:r>
                      <a:r>
                        <a:rPr lang="en-US" sz="1400" baseline="0" dirty="0"/>
                        <a:t> mail took action you wanted them to take?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strength of your conversion funnel</a:t>
                      </a:r>
                      <a:r>
                        <a:rPr lang="en-US" sz="1400" baseline="0" dirty="0"/>
                        <a:t> &amp; your value proposition.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91954"/>
              </p:ext>
            </p:extLst>
          </p:nvPr>
        </p:nvGraphicFramePr>
        <p:xfrm>
          <a:off x="669700" y="4980261"/>
          <a:ext cx="109985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080">
                <a:tc>
                  <a:txBody>
                    <a:bodyPr/>
                    <a:lstStyle/>
                    <a:p>
                      <a:r>
                        <a:rPr lang="en-US" sz="1400" dirty="0"/>
                        <a:t>Spam Complaints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many recipients of given mail marked it as</a:t>
                      </a:r>
                      <a:r>
                        <a:rPr lang="en-US" sz="1400" baseline="0" dirty="0"/>
                        <a:t> a spam?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health of your email list &amp; whatever you have acquired emails via the right channels.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54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714" y="2278743"/>
            <a:ext cx="10232572" cy="4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71" y="2371270"/>
            <a:ext cx="4934858" cy="4334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14" y="2371270"/>
            <a:ext cx="6037944" cy="43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06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160</TotalTime>
  <Words>204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PowerPoint Presentation</vt:lpstr>
      <vt:lpstr>Meaning</vt:lpstr>
      <vt:lpstr>Why Email Marketing</vt:lpstr>
      <vt:lpstr>Benefits</vt:lpstr>
      <vt:lpstr>PowerPoint Presentation</vt:lpstr>
      <vt:lpstr>Types</vt:lpstr>
      <vt:lpstr>Email Metrics</vt:lpstr>
      <vt:lpstr>Tools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2019-08-28T05:56:35Z</dcterms:created>
  <dcterms:modified xsi:type="dcterms:W3CDTF">2021-02-09T06:42:20Z</dcterms:modified>
</cp:coreProperties>
</file>