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 id="2147483696" r:id="rId2"/>
  </p:sldMasterIdLst>
  <p:notesMasterIdLst>
    <p:notesMasterId r:id="rId33"/>
  </p:notesMasterIdLst>
  <p:sldIdLst>
    <p:sldId id="288" r:id="rId3"/>
    <p:sldId id="260" r:id="rId4"/>
    <p:sldId id="261" r:id="rId5"/>
    <p:sldId id="305" r:id="rId6"/>
    <p:sldId id="306" r:id="rId7"/>
    <p:sldId id="276" r:id="rId8"/>
    <p:sldId id="280" r:id="rId9"/>
    <p:sldId id="282" r:id="rId10"/>
    <p:sldId id="278" r:id="rId11"/>
    <p:sldId id="274" r:id="rId12"/>
    <p:sldId id="283" r:id="rId13"/>
    <p:sldId id="292" r:id="rId14"/>
    <p:sldId id="302" r:id="rId15"/>
    <p:sldId id="304" r:id="rId16"/>
    <p:sldId id="293" r:id="rId17"/>
    <p:sldId id="295" r:id="rId18"/>
    <p:sldId id="296" r:id="rId19"/>
    <p:sldId id="297" r:id="rId20"/>
    <p:sldId id="298" r:id="rId21"/>
    <p:sldId id="299" r:id="rId22"/>
    <p:sldId id="265" r:id="rId23"/>
    <p:sldId id="289" r:id="rId24"/>
    <p:sldId id="290" r:id="rId25"/>
    <p:sldId id="291" r:id="rId26"/>
    <p:sldId id="262" r:id="rId27"/>
    <p:sldId id="267" r:id="rId28"/>
    <p:sldId id="268" r:id="rId29"/>
    <p:sldId id="269" r:id="rId30"/>
    <p:sldId id="307" r:id="rId31"/>
    <p:sldId id="309" r:id="rId3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469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3A287A"/>
    <a:srgbClr val="402D87"/>
    <a:srgbClr val="333399"/>
    <a:srgbClr val="28245A"/>
    <a:srgbClr val="232050"/>
    <a:srgbClr val="2C2866"/>
    <a:srgbClr val="FFCC00"/>
    <a:srgbClr val="3A315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65" autoAdjust="0"/>
    <p:restoredTop sz="93810" autoAdjust="0"/>
  </p:normalViewPr>
  <p:slideViewPr>
    <p:cSldViewPr showGuides="1">
      <p:cViewPr varScale="1">
        <p:scale>
          <a:sx n="65" d="100"/>
          <a:sy n="65" d="100"/>
        </p:scale>
        <p:origin x="1386" y="60"/>
      </p:cViewPr>
      <p:guideLst>
        <p:guide orient="horz" pos="2160"/>
        <p:guide pos="4694"/>
      </p:guideLst>
    </p:cSldViewPr>
  </p:slideViewPr>
  <p:outlineViewPr>
    <p:cViewPr>
      <p:scale>
        <a:sx n="33" d="100"/>
        <a:sy n="33" d="100"/>
      </p:scale>
      <p:origin x="0" y="296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DCCB2E-0771-43C1-803D-53975B034CDE}" type="doc">
      <dgm:prSet loTypeId="urn:microsoft.com/office/officeart/2005/8/layout/pyramid1" loCatId="pyramid" qsTypeId="urn:microsoft.com/office/officeart/2005/8/quickstyle/simple1" qsCatId="simple" csTypeId="urn:microsoft.com/office/officeart/2005/8/colors/accent1_2" csCatId="accent1" phldr="1"/>
      <dgm:spPr/>
    </dgm:pt>
    <dgm:pt modelId="{11A1C701-06E9-4FA5-AF12-022566E0AAB6}">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a:ln>
                <a:noFill/>
              </a:ln>
              <a:solidFill>
                <a:schemeClr val="tx1"/>
              </a:solidFill>
              <a:effectLst/>
              <a:latin typeface="Arial" panose="020B0604020202020204" pitchFamily="34" charset="0"/>
            </a:rPr>
            <a:t>V. P. Sales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a:ln>
                <a:noFill/>
              </a:ln>
              <a:solidFill>
                <a:schemeClr val="tx1"/>
              </a:solidFill>
              <a:effectLst/>
              <a:latin typeface="Arial" panose="020B0604020202020204" pitchFamily="34" charset="0"/>
            </a:rPr>
            <a:t>V. P. Marketing</a:t>
          </a:r>
        </a:p>
      </dgm:t>
    </dgm:pt>
    <dgm:pt modelId="{133B4080-C266-475A-A602-E3EC4B7933C7}" type="parTrans" cxnId="{56944613-E171-4C71-AFCC-28B29AD3AFA2}">
      <dgm:prSet/>
      <dgm:spPr/>
      <dgm:t>
        <a:bodyPr/>
        <a:lstStyle/>
        <a:p>
          <a:endParaRPr lang="en-SG"/>
        </a:p>
      </dgm:t>
    </dgm:pt>
    <dgm:pt modelId="{061075AE-4BA7-4978-8413-8E30C0CF7311}" type="sibTrans" cxnId="{56944613-E171-4C71-AFCC-28B29AD3AFA2}">
      <dgm:prSet/>
      <dgm:spPr/>
      <dgm:t>
        <a:bodyPr/>
        <a:lstStyle/>
        <a:p>
          <a:endParaRPr lang="en-SG"/>
        </a:p>
      </dgm:t>
    </dgm:pt>
    <dgm:pt modelId="{C79778D2-5568-494C-80C7-056D6B1163EB}">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a:ln>
                <a:noFill/>
              </a:ln>
              <a:solidFill>
                <a:schemeClr val="tx1"/>
              </a:solidFill>
              <a:effectLst/>
              <a:latin typeface="Arial" panose="020B0604020202020204" pitchFamily="34" charset="0"/>
            </a:rPr>
            <a:t>National Sales Manager</a:t>
          </a:r>
        </a:p>
      </dgm:t>
    </dgm:pt>
    <dgm:pt modelId="{79054AA6-5829-4D6F-8ACF-C97580904B6B}" type="parTrans" cxnId="{05E80479-5670-4107-B6FA-41ACFA15B991}">
      <dgm:prSet/>
      <dgm:spPr/>
      <dgm:t>
        <a:bodyPr/>
        <a:lstStyle/>
        <a:p>
          <a:endParaRPr lang="en-SG"/>
        </a:p>
      </dgm:t>
    </dgm:pt>
    <dgm:pt modelId="{1A223265-BF9A-42B8-895E-6885694A1F67}" type="sibTrans" cxnId="{05E80479-5670-4107-B6FA-41ACFA15B991}">
      <dgm:prSet/>
      <dgm:spPr/>
      <dgm:t>
        <a:bodyPr/>
        <a:lstStyle/>
        <a:p>
          <a:endParaRPr lang="en-SG"/>
        </a:p>
      </dgm:t>
    </dgm:pt>
    <dgm:pt modelId="{8FF32BFE-FBEB-42F1-A060-C4BA5A20B395}">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a:ln>
                <a:noFill/>
              </a:ln>
              <a:solidFill>
                <a:schemeClr val="tx1"/>
              </a:solidFill>
              <a:effectLst/>
              <a:latin typeface="Arial" panose="020B0604020202020204" pitchFamily="34" charset="0"/>
            </a:rPr>
            <a:t>Regional / Zonal / Divisional </a:t>
          </a:r>
          <a:br>
            <a:rPr kumimoji="0" lang="en-US" altLang="en-US" b="1" i="0" u="none" strike="noStrike" cap="none" normalizeH="0" baseline="0">
              <a:ln>
                <a:noFill/>
              </a:ln>
              <a:solidFill>
                <a:schemeClr val="tx1"/>
              </a:solidFill>
              <a:effectLst/>
              <a:latin typeface="Arial" panose="020B0604020202020204" pitchFamily="34" charset="0"/>
            </a:rPr>
          </a:br>
          <a:r>
            <a:rPr kumimoji="0" lang="en-US" altLang="en-US" b="1" i="0" u="none" strike="noStrike" cap="none" normalizeH="0" baseline="0">
              <a:ln>
                <a:noFill/>
              </a:ln>
              <a:solidFill>
                <a:schemeClr val="tx1"/>
              </a:solidFill>
              <a:effectLst/>
              <a:latin typeface="Arial" panose="020B0604020202020204" pitchFamily="34" charset="0"/>
            </a:rPr>
            <a:t>Sales Managers</a:t>
          </a:r>
        </a:p>
      </dgm:t>
    </dgm:pt>
    <dgm:pt modelId="{E9EEB3BB-0C45-4EBD-B7A8-381AA60FE60E}" type="parTrans" cxnId="{FB9A2E7F-7B7D-4C5A-9FB6-6D8B310FB2A8}">
      <dgm:prSet/>
      <dgm:spPr/>
      <dgm:t>
        <a:bodyPr/>
        <a:lstStyle/>
        <a:p>
          <a:endParaRPr lang="en-SG"/>
        </a:p>
      </dgm:t>
    </dgm:pt>
    <dgm:pt modelId="{42ABA865-BEA3-4730-B183-6DDE6AF8F792}" type="sibTrans" cxnId="{FB9A2E7F-7B7D-4C5A-9FB6-6D8B310FB2A8}">
      <dgm:prSet/>
      <dgm:spPr/>
      <dgm:t>
        <a:bodyPr/>
        <a:lstStyle/>
        <a:p>
          <a:endParaRPr lang="en-SG"/>
        </a:p>
      </dgm:t>
    </dgm:pt>
    <dgm:pt modelId="{C00282A1-CDB2-4EE0-A9EA-64FFAC83AB10}">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a:ln>
                <a:noFill/>
              </a:ln>
              <a:solidFill>
                <a:schemeClr val="tx1"/>
              </a:solidFill>
              <a:effectLst/>
              <a:latin typeface="Arial" panose="020B0604020202020204" pitchFamily="34" charset="0"/>
            </a:rPr>
            <a:t>District / Branch / Area Sales Managers</a:t>
          </a:r>
        </a:p>
      </dgm:t>
    </dgm:pt>
    <dgm:pt modelId="{5767ACCB-3938-48AC-B65D-7029148791E1}" type="parTrans" cxnId="{01FD407D-CEA2-48F2-ADF3-8838A2ED637B}">
      <dgm:prSet/>
      <dgm:spPr/>
      <dgm:t>
        <a:bodyPr/>
        <a:lstStyle/>
        <a:p>
          <a:endParaRPr lang="en-SG"/>
        </a:p>
      </dgm:t>
    </dgm:pt>
    <dgm:pt modelId="{7850347F-C8BF-4743-9FD4-930B7177E702}" type="sibTrans" cxnId="{01FD407D-CEA2-48F2-ADF3-8838A2ED637B}">
      <dgm:prSet/>
      <dgm:spPr/>
      <dgm:t>
        <a:bodyPr/>
        <a:lstStyle/>
        <a:p>
          <a:endParaRPr lang="en-SG"/>
        </a:p>
      </dgm:t>
    </dgm:pt>
    <dgm:pt modelId="{C42C8FCB-B718-46CD-B5BC-C0FA868DE447}">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a:ln>
                <a:noFill/>
              </a:ln>
              <a:solidFill>
                <a:schemeClr val="tx1"/>
              </a:solidFill>
              <a:effectLst/>
              <a:latin typeface="Arial" panose="020B0604020202020204" pitchFamily="34" charset="0"/>
            </a:rPr>
            <a:t>Sales Trainee / Sales Person / Sales Representative </a:t>
          </a:r>
        </a:p>
      </dgm:t>
    </dgm:pt>
    <dgm:pt modelId="{1F014F04-CE3F-48ED-A50A-A699E1A85799}" type="parTrans" cxnId="{F5340807-9EB4-43AC-B43E-F9EB6B0551E6}">
      <dgm:prSet/>
      <dgm:spPr/>
      <dgm:t>
        <a:bodyPr/>
        <a:lstStyle/>
        <a:p>
          <a:endParaRPr lang="en-SG"/>
        </a:p>
      </dgm:t>
    </dgm:pt>
    <dgm:pt modelId="{AD90EF88-D652-48AD-AFA2-597D341E4CFE}" type="sibTrans" cxnId="{F5340807-9EB4-43AC-B43E-F9EB6B0551E6}">
      <dgm:prSet/>
      <dgm:spPr/>
      <dgm:t>
        <a:bodyPr/>
        <a:lstStyle/>
        <a:p>
          <a:endParaRPr lang="en-SG"/>
        </a:p>
      </dgm:t>
    </dgm:pt>
    <dgm:pt modelId="{7E0967AB-159B-4A3E-A4A3-5ECEC7268986}">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rPr>
            <a:t>CEO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rPr>
            <a:t>President</a:t>
          </a:r>
        </a:p>
      </dgm:t>
    </dgm:pt>
    <dgm:pt modelId="{21BA2315-F022-458E-A3BC-F21F0BC7A0E7}" type="sibTrans" cxnId="{B51F4A7D-95F3-460C-9BF9-D3EF972FFC4F}">
      <dgm:prSet/>
      <dgm:spPr/>
      <dgm:t>
        <a:bodyPr/>
        <a:lstStyle/>
        <a:p>
          <a:endParaRPr lang="en-SG"/>
        </a:p>
      </dgm:t>
    </dgm:pt>
    <dgm:pt modelId="{D0AAF1E2-92F8-410D-94E7-3D711B08FE96}" type="parTrans" cxnId="{B51F4A7D-95F3-460C-9BF9-D3EF972FFC4F}">
      <dgm:prSet/>
      <dgm:spPr/>
      <dgm:t>
        <a:bodyPr/>
        <a:lstStyle/>
        <a:p>
          <a:endParaRPr lang="en-SG"/>
        </a:p>
      </dgm:t>
    </dgm:pt>
    <dgm:pt modelId="{84A4569C-12DD-4414-968A-1F95AADF973F}" type="pres">
      <dgm:prSet presAssocID="{F9DCCB2E-0771-43C1-803D-53975B034CDE}" presName="Name0" presStyleCnt="0">
        <dgm:presLayoutVars>
          <dgm:dir/>
          <dgm:animLvl val="lvl"/>
          <dgm:resizeHandles val="exact"/>
        </dgm:presLayoutVars>
      </dgm:prSet>
      <dgm:spPr/>
    </dgm:pt>
    <dgm:pt modelId="{D9D20B4A-4896-402B-902A-DD9BE3665723}" type="pres">
      <dgm:prSet presAssocID="{7E0967AB-159B-4A3E-A4A3-5ECEC7268986}" presName="Name8" presStyleCnt="0"/>
      <dgm:spPr/>
    </dgm:pt>
    <dgm:pt modelId="{00A67C94-C7BE-409D-90A7-9C3912315FBC}" type="pres">
      <dgm:prSet presAssocID="{7E0967AB-159B-4A3E-A4A3-5ECEC7268986}" presName="level" presStyleLbl="node1" presStyleIdx="0" presStyleCnt="6" custLinFactNeighborX="2710" custLinFactNeighborY="17346">
        <dgm:presLayoutVars>
          <dgm:chMax val="1"/>
          <dgm:bulletEnabled val="1"/>
        </dgm:presLayoutVars>
      </dgm:prSet>
      <dgm:spPr/>
    </dgm:pt>
    <dgm:pt modelId="{066E4A6A-EB45-4736-8323-220117246417}" type="pres">
      <dgm:prSet presAssocID="{7E0967AB-159B-4A3E-A4A3-5ECEC7268986}" presName="levelTx" presStyleLbl="revTx" presStyleIdx="0" presStyleCnt="0">
        <dgm:presLayoutVars>
          <dgm:chMax val="1"/>
          <dgm:bulletEnabled val="1"/>
        </dgm:presLayoutVars>
      </dgm:prSet>
      <dgm:spPr/>
    </dgm:pt>
    <dgm:pt modelId="{71DF7294-1EC7-4217-A0FE-E093B9546DC3}" type="pres">
      <dgm:prSet presAssocID="{11A1C701-06E9-4FA5-AF12-022566E0AAB6}" presName="Name8" presStyleCnt="0"/>
      <dgm:spPr/>
    </dgm:pt>
    <dgm:pt modelId="{1BFB6170-6E1F-445A-9E07-6A87CDF381C6}" type="pres">
      <dgm:prSet presAssocID="{11A1C701-06E9-4FA5-AF12-022566E0AAB6}" presName="level" presStyleLbl="node1" presStyleIdx="1" presStyleCnt="6">
        <dgm:presLayoutVars>
          <dgm:chMax val="1"/>
          <dgm:bulletEnabled val="1"/>
        </dgm:presLayoutVars>
      </dgm:prSet>
      <dgm:spPr/>
    </dgm:pt>
    <dgm:pt modelId="{BE4091FD-BB1D-4A58-9DC7-1489AA1211BF}" type="pres">
      <dgm:prSet presAssocID="{11A1C701-06E9-4FA5-AF12-022566E0AAB6}" presName="levelTx" presStyleLbl="revTx" presStyleIdx="0" presStyleCnt="0">
        <dgm:presLayoutVars>
          <dgm:chMax val="1"/>
          <dgm:bulletEnabled val="1"/>
        </dgm:presLayoutVars>
      </dgm:prSet>
      <dgm:spPr/>
    </dgm:pt>
    <dgm:pt modelId="{533085D1-B3B1-4B98-850A-2EE319069329}" type="pres">
      <dgm:prSet presAssocID="{C79778D2-5568-494C-80C7-056D6B1163EB}" presName="Name8" presStyleCnt="0"/>
      <dgm:spPr/>
    </dgm:pt>
    <dgm:pt modelId="{0A23F62F-8096-4058-B09F-551F772C07B1}" type="pres">
      <dgm:prSet presAssocID="{C79778D2-5568-494C-80C7-056D6B1163EB}" presName="level" presStyleLbl="node1" presStyleIdx="2" presStyleCnt="6">
        <dgm:presLayoutVars>
          <dgm:chMax val="1"/>
          <dgm:bulletEnabled val="1"/>
        </dgm:presLayoutVars>
      </dgm:prSet>
      <dgm:spPr/>
    </dgm:pt>
    <dgm:pt modelId="{08DCC0EF-0242-4196-BFE1-A93729901A83}" type="pres">
      <dgm:prSet presAssocID="{C79778D2-5568-494C-80C7-056D6B1163EB}" presName="levelTx" presStyleLbl="revTx" presStyleIdx="0" presStyleCnt="0">
        <dgm:presLayoutVars>
          <dgm:chMax val="1"/>
          <dgm:bulletEnabled val="1"/>
        </dgm:presLayoutVars>
      </dgm:prSet>
      <dgm:spPr/>
    </dgm:pt>
    <dgm:pt modelId="{9A65DFAE-840F-4EF7-A8E9-9CCCB5AB6025}" type="pres">
      <dgm:prSet presAssocID="{8FF32BFE-FBEB-42F1-A060-C4BA5A20B395}" presName="Name8" presStyleCnt="0"/>
      <dgm:spPr/>
    </dgm:pt>
    <dgm:pt modelId="{B444E2E6-A3D5-42FD-968F-EABC8E157869}" type="pres">
      <dgm:prSet presAssocID="{8FF32BFE-FBEB-42F1-A060-C4BA5A20B395}" presName="level" presStyleLbl="node1" presStyleIdx="3" presStyleCnt="6" custScaleY="210248">
        <dgm:presLayoutVars>
          <dgm:chMax val="1"/>
          <dgm:bulletEnabled val="1"/>
        </dgm:presLayoutVars>
      </dgm:prSet>
      <dgm:spPr/>
    </dgm:pt>
    <dgm:pt modelId="{A6084870-75A6-4A46-84F9-4C50E10A60C4}" type="pres">
      <dgm:prSet presAssocID="{8FF32BFE-FBEB-42F1-A060-C4BA5A20B395}" presName="levelTx" presStyleLbl="revTx" presStyleIdx="0" presStyleCnt="0">
        <dgm:presLayoutVars>
          <dgm:chMax val="1"/>
          <dgm:bulletEnabled val="1"/>
        </dgm:presLayoutVars>
      </dgm:prSet>
      <dgm:spPr/>
    </dgm:pt>
    <dgm:pt modelId="{A8BFF808-AE37-443B-9A6B-5B54BB5B7CC7}" type="pres">
      <dgm:prSet presAssocID="{C00282A1-CDB2-4EE0-A9EA-64FFAC83AB10}" presName="Name8" presStyleCnt="0"/>
      <dgm:spPr/>
    </dgm:pt>
    <dgm:pt modelId="{CD761329-09BF-4BA6-A986-F5EE59C527B9}" type="pres">
      <dgm:prSet presAssocID="{C00282A1-CDB2-4EE0-A9EA-64FFAC83AB10}" presName="level" presStyleLbl="node1" presStyleIdx="4" presStyleCnt="6">
        <dgm:presLayoutVars>
          <dgm:chMax val="1"/>
          <dgm:bulletEnabled val="1"/>
        </dgm:presLayoutVars>
      </dgm:prSet>
      <dgm:spPr/>
    </dgm:pt>
    <dgm:pt modelId="{49C386C7-9BCE-4842-A107-F8273E813751}" type="pres">
      <dgm:prSet presAssocID="{C00282A1-CDB2-4EE0-A9EA-64FFAC83AB10}" presName="levelTx" presStyleLbl="revTx" presStyleIdx="0" presStyleCnt="0">
        <dgm:presLayoutVars>
          <dgm:chMax val="1"/>
          <dgm:bulletEnabled val="1"/>
        </dgm:presLayoutVars>
      </dgm:prSet>
      <dgm:spPr/>
    </dgm:pt>
    <dgm:pt modelId="{6A0AD96C-45C0-4238-B64A-145137FF4607}" type="pres">
      <dgm:prSet presAssocID="{C42C8FCB-B718-46CD-B5BC-C0FA868DE447}" presName="Name8" presStyleCnt="0"/>
      <dgm:spPr/>
    </dgm:pt>
    <dgm:pt modelId="{154339D8-0FE1-4EA8-9C06-801C15056499}" type="pres">
      <dgm:prSet presAssocID="{C42C8FCB-B718-46CD-B5BC-C0FA868DE447}" presName="level" presStyleLbl="node1" presStyleIdx="5" presStyleCnt="6">
        <dgm:presLayoutVars>
          <dgm:chMax val="1"/>
          <dgm:bulletEnabled val="1"/>
        </dgm:presLayoutVars>
      </dgm:prSet>
      <dgm:spPr/>
    </dgm:pt>
    <dgm:pt modelId="{8AA2671A-AA5C-4978-8431-10F21DBC44EC}" type="pres">
      <dgm:prSet presAssocID="{C42C8FCB-B718-46CD-B5BC-C0FA868DE447}" presName="levelTx" presStyleLbl="revTx" presStyleIdx="0" presStyleCnt="0">
        <dgm:presLayoutVars>
          <dgm:chMax val="1"/>
          <dgm:bulletEnabled val="1"/>
        </dgm:presLayoutVars>
      </dgm:prSet>
      <dgm:spPr/>
    </dgm:pt>
  </dgm:ptLst>
  <dgm:cxnLst>
    <dgm:cxn modelId="{F5340807-9EB4-43AC-B43E-F9EB6B0551E6}" srcId="{F9DCCB2E-0771-43C1-803D-53975B034CDE}" destId="{C42C8FCB-B718-46CD-B5BC-C0FA868DE447}" srcOrd="5" destOrd="0" parTransId="{1F014F04-CE3F-48ED-A50A-A699E1A85799}" sibTransId="{AD90EF88-D652-48AD-AFA2-597D341E4CFE}"/>
    <dgm:cxn modelId="{56944613-E171-4C71-AFCC-28B29AD3AFA2}" srcId="{F9DCCB2E-0771-43C1-803D-53975B034CDE}" destId="{11A1C701-06E9-4FA5-AF12-022566E0AAB6}" srcOrd="1" destOrd="0" parTransId="{133B4080-C266-475A-A602-E3EC4B7933C7}" sibTransId="{061075AE-4BA7-4978-8413-8E30C0CF7311}"/>
    <dgm:cxn modelId="{E164AA1F-6CAF-48C8-AE59-28921E29EF6D}" type="presOf" srcId="{8FF32BFE-FBEB-42F1-A060-C4BA5A20B395}" destId="{B444E2E6-A3D5-42FD-968F-EABC8E157869}" srcOrd="0" destOrd="0" presId="urn:microsoft.com/office/officeart/2005/8/layout/pyramid1"/>
    <dgm:cxn modelId="{443F672E-93D4-4FF8-8517-1B3BF5F717FA}" type="presOf" srcId="{7E0967AB-159B-4A3E-A4A3-5ECEC7268986}" destId="{066E4A6A-EB45-4736-8323-220117246417}" srcOrd="1" destOrd="0" presId="urn:microsoft.com/office/officeart/2005/8/layout/pyramid1"/>
    <dgm:cxn modelId="{FD7E333D-31A5-4A0A-B6F5-E3EFD26ABC68}" type="presOf" srcId="{C79778D2-5568-494C-80C7-056D6B1163EB}" destId="{08DCC0EF-0242-4196-BFE1-A93729901A83}" srcOrd="1" destOrd="0" presId="urn:microsoft.com/office/officeart/2005/8/layout/pyramid1"/>
    <dgm:cxn modelId="{F7A08E52-4FF8-4660-ABF1-0B3B31AF76D0}" type="presOf" srcId="{C42C8FCB-B718-46CD-B5BC-C0FA868DE447}" destId="{154339D8-0FE1-4EA8-9C06-801C15056499}" srcOrd="0" destOrd="0" presId="urn:microsoft.com/office/officeart/2005/8/layout/pyramid1"/>
    <dgm:cxn modelId="{05E80479-5670-4107-B6FA-41ACFA15B991}" srcId="{F9DCCB2E-0771-43C1-803D-53975B034CDE}" destId="{C79778D2-5568-494C-80C7-056D6B1163EB}" srcOrd="2" destOrd="0" parTransId="{79054AA6-5829-4D6F-8ACF-C97580904B6B}" sibTransId="{1A223265-BF9A-42B8-895E-6885694A1F67}"/>
    <dgm:cxn modelId="{01FD407D-CEA2-48F2-ADF3-8838A2ED637B}" srcId="{F9DCCB2E-0771-43C1-803D-53975B034CDE}" destId="{C00282A1-CDB2-4EE0-A9EA-64FFAC83AB10}" srcOrd="4" destOrd="0" parTransId="{5767ACCB-3938-48AC-B65D-7029148791E1}" sibTransId="{7850347F-C8BF-4743-9FD4-930B7177E702}"/>
    <dgm:cxn modelId="{B51F4A7D-95F3-460C-9BF9-D3EF972FFC4F}" srcId="{F9DCCB2E-0771-43C1-803D-53975B034CDE}" destId="{7E0967AB-159B-4A3E-A4A3-5ECEC7268986}" srcOrd="0" destOrd="0" parTransId="{D0AAF1E2-92F8-410D-94E7-3D711B08FE96}" sibTransId="{21BA2315-F022-458E-A3BC-F21F0BC7A0E7}"/>
    <dgm:cxn modelId="{FB9A2E7F-7B7D-4C5A-9FB6-6D8B310FB2A8}" srcId="{F9DCCB2E-0771-43C1-803D-53975B034CDE}" destId="{8FF32BFE-FBEB-42F1-A060-C4BA5A20B395}" srcOrd="3" destOrd="0" parTransId="{E9EEB3BB-0C45-4EBD-B7A8-381AA60FE60E}" sibTransId="{42ABA865-BEA3-4730-B183-6DDE6AF8F792}"/>
    <dgm:cxn modelId="{860ABA8B-6C77-46BF-A70C-4713CD5D0281}" type="presOf" srcId="{7E0967AB-159B-4A3E-A4A3-5ECEC7268986}" destId="{00A67C94-C7BE-409D-90A7-9C3912315FBC}" srcOrd="0" destOrd="0" presId="urn:microsoft.com/office/officeart/2005/8/layout/pyramid1"/>
    <dgm:cxn modelId="{4FF60596-78D8-490A-9574-A378E7DC1948}" type="presOf" srcId="{C42C8FCB-B718-46CD-B5BC-C0FA868DE447}" destId="{8AA2671A-AA5C-4978-8431-10F21DBC44EC}" srcOrd="1" destOrd="0" presId="urn:microsoft.com/office/officeart/2005/8/layout/pyramid1"/>
    <dgm:cxn modelId="{127760BC-BEDD-482D-A64A-15CF88A6A950}" type="presOf" srcId="{11A1C701-06E9-4FA5-AF12-022566E0AAB6}" destId="{1BFB6170-6E1F-445A-9E07-6A87CDF381C6}" srcOrd="0" destOrd="0" presId="urn:microsoft.com/office/officeart/2005/8/layout/pyramid1"/>
    <dgm:cxn modelId="{4E366BBD-429E-4084-ADEA-80EB41834A09}" type="presOf" srcId="{8FF32BFE-FBEB-42F1-A060-C4BA5A20B395}" destId="{A6084870-75A6-4A46-84F9-4C50E10A60C4}" srcOrd="1" destOrd="0" presId="urn:microsoft.com/office/officeart/2005/8/layout/pyramid1"/>
    <dgm:cxn modelId="{FA23D2C7-A4B2-45A8-8366-1E52813D6539}" type="presOf" srcId="{C00282A1-CDB2-4EE0-A9EA-64FFAC83AB10}" destId="{CD761329-09BF-4BA6-A986-F5EE59C527B9}" srcOrd="0" destOrd="0" presId="urn:microsoft.com/office/officeart/2005/8/layout/pyramid1"/>
    <dgm:cxn modelId="{C1B8F9E1-3065-4E7C-B711-DE493F8E0CC6}" type="presOf" srcId="{C00282A1-CDB2-4EE0-A9EA-64FFAC83AB10}" destId="{49C386C7-9BCE-4842-A107-F8273E813751}" srcOrd="1" destOrd="0" presId="urn:microsoft.com/office/officeart/2005/8/layout/pyramid1"/>
    <dgm:cxn modelId="{BDF288EB-3495-464D-8796-1F2F9DC35652}" type="presOf" srcId="{C79778D2-5568-494C-80C7-056D6B1163EB}" destId="{0A23F62F-8096-4058-B09F-551F772C07B1}" srcOrd="0" destOrd="0" presId="urn:microsoft.com/office/officeart/2005/8/layout/pyramid1"/>
    <dgm:cxn modelId="{246021EE-D1A3-4A20-9322-BA6EDA455894}" type="presOf" srcId="{F9DCCB2E-0771-43C1-803D-53975B034CDE}" destId="{84A4569C-12DD-4414-968A-1F95AADF973F}" srcOrd="0" destOrd="0" presId="urn:microsoft.com/office/officeart/2005/8/layout/pyramid1"/>
    <dgm:cxn modelId="{BB47B6F4-2DCE-4F1E-8FA0-8284A4A9B8FE}" type="presOf" srcId="{11A1C701-06E9-4FA5-AF12-022566E0AAB6}" destId="{BE4091FD-BB1D-4A58-9DC7-1489AA1211BF}" srcOrd="1" destOrd="0" presId="urn:microsoft.com/office/officeart/2005/8/layout/pyramid1"/>
    <dgm:cxn modelId="{2C3CD101-0D6C-47B0-944C-8D0A863DEF50}" type="presParOf" srcId="{84A4569C-12DD-4414-968A-1F95AADF973F}" destId="{D9D20B4A-4896-402B-902A-DD9BE3665723}" srcOrd="0" destOrd="0" presId="urn:microsoft.com/office/officeart/2005/8/layout/pyramid1"/>
    <dgm:cxn modelId="{631DD22C-3744-4CF9-AD28-610610F7593E}" type="presParOf" srcId="{D9D20B4A-4896-402B-902A-DD9BE3665723}" destId="{00A67C94-C7BE-409D-90A7-9C3912315FBC}" srcOrd="0" destOrd="0" presId="urn:microsoft.com/office/officeart/2005/8/layout/pyramid1"/>
    <dgm:cxn modelId="{BD1FD15E-17F7-45FD-B3C9-F2B98EAE3961}" type="presParOf" srcId="{D9D20B4A-4896-402B-902A-DD9BE3665723}" destId="{066E4A6A-EB45-4736-8323-220117246417}" srcOrd="1" destOrd="0" presId="urn:microsoft.com/office/officeart/2005/8/layout/pyramid1"/>
    <dgm:cxn modelId="{D5902514-5BA7-4157-A2DD-9ACF85AB1706}" type="presParOf" srcId="{84A4569C-12DD-4414-968A-1F95AADF973F}" destId="{71DF7294-1EC7-4217-A0FE-E093B9546DC3}" srcOrd="1" destOrd="0" presId="urn:microsoft.com/office/officeart/2005/8/layout/pyramid1"/>
    <dgm:cxn modelId="{8BCB07A0-5676-4111-9D66-4E09639719D8}" type="presParOf" srcId="{71DF7294-1EC7-4217-A0FE-E093B9546DC3}" destId="{1BFB6170-6E1F-445A-9E07-6A87CDF381C6}" srcOrd="0" destOrd="0" presId="urn:microsoft.com/office/officeart/2005/8/layout/pyramid1"/>
    <dgm:cxn modelId="{868E234F-9AAC-49BC-8526-A4EBDF05C0A4}" type="presParOf" srcId="{71DF7294-1EC7-4217-A0FE-E093B9546DC3}" destId="{BE4091FD-BB1D-4A58-9DC7-1489AA1211BF}" srcOrd="1" destOrd="0" presId="urn:microsoft.com/office/officeart/2005/8/layout/pyramid1"/>
    <dgm:cxn modelId="{B87DBC51-8C62-4396-9452-43BA86EEA399}" type="presParOf" srcId="{84A4569C-12DD-4414-968A-1F95AADF973F}" destId="{533085D1-B3B1-4B98-850A-2EE319069329}" srcOrd="2" destOrd="0" presId="urn:microsoft.com/office/officeart/2005/8/layout/pyramid1"/>
    <dgm:cxn modelId="{C8223FD5-77FC-4D05-A977-8D77634CD189}" type="presParOf" srcId="{533085D1-B3B1-4B98-850A-2EE319069329}" destId="{0A23F62F-8096-4058-B09F-551F772C07B1}" srcOrd="0" destOrd="0" presId="urn:microsoft.com/office/officeart/2005/8/layout/pyramid1"/>
    <dgm:cxn modelId="{4D74F95E-05FE-45A9-8A6B-584FA1E0B299}" type="presParOf" srcId="{533085D1-B3B1-4B98-850A-2EE319069329}" destId="{08DCC0EF-0242-4196-BFE1-A93729901A83}" srcOrd="1" destOrd="0" presId="urn:microsoft.com/office/officeart/2005/8/layout/pyramid1"/>
    <dgm:cxn modelId="{09396EC1-AA21-4BD8-B182-21153EE7B8DC}" type="presParOf" srcId="{84A4569C-12DD-4414-968A-1F95AADF973F}" destId="{9A65DFAE-840F-4EF7-A8E9-9CCCB5AB6025}" srcOrd="3" destOrd="0" presId="urn:microsoft.com/office/officeart/2005/8/layout/pyramid1"/>
    <dgm:cxn modelId="{30C97D50-D5C5-4862-A680-D9816E8AE7B1}" type="presParOf" srcId="{9A65DFAE-840F-4EF7-A8E9-9CCCB5AB6025}" destId="{B444E2E6-A3D5-42FD-968F-EABC8E157869}" srcOrd="0" destOrd="0" presId="urn:microsoft.com/office/officeart/2005/8/layout/pyramid1"/>
    <dgm:cxn modelId="{91B99CC3-4671-4F62-9C1E-1286B13CE8CE}" type="presParOf" srcId="{9A65DFAE-840F-4EF7-A8E9-9CCCB5AB6025}" destId="{A6084870-75A6-4A46-84F9-4C50E10A60C4}" srcOrd="1" destOrd="0" presId="urn:microsoft.com/office/officeart/2005/8/layout/pyramid1"/>
    <dgm:cxn modelId="{7E349118-5BB9-4762-8D45-52ADEF095988}" type="presParOf" srcId="{84A4569C-12DD-4414-968A-1F95AADF973F}" destId="{A8BFF808-AE37-443B-9A6B-5B54BB5B7CC7}" srcOrd="4" destOrd="0" presId="urn:microsoft.com/office/officeart/2005/8/layout/pyramid1"/>
    <dgm:cxn modelId="{DE6EA533-C173-414C-962E-B027460A488D}" type="presParOf" srcId="{A8BFF808-AE37-443B-9A6B-5B54BB5B7CC7}" destId="{CD761329-09BF-4BA6-A986-F5EE59C527B9}" srcOrd="0" destOrd="0" presId="urn:microsoft.com/office/officeart/2005/8/layout/pyramid1"/>
    <dgm:cxn modelId="{056503CD-E905-46AE-9CCB-8018B29FCFB2}" type="presParOf" srcId="{A8BFF808-AE37-443B-9A6B-5B54BB5B7CC7}" destId="{49C386C7-9BCE-4842-A107-F8273E813751}" srcOrd="1" destOrd="0" presId="urn:microsoft.com/office/officeart/2005/8/layout/pyramid1"/>
    <dgm:cxn modelId="{7C3F6A5C-F29B-4FE2-82D6-C681AA1E7863}" type="presParOf" srcId="{84A4569C-12DD-4414-968A-1F95AADF973F}" destId="{6A0AD96C-45C0-4238-B64A-145137FF4607}" srcOrd="5" destOrd="0" presId="urn:microsoft.com/office/officeart/2005/8/layout/pyramid1"/>
    <dgm:cxn modelId="{D8287491-E4BE-47BE-BAA8-F68DDFCD6582}" type="presParOf" srcId="{6A0AD96C-45C0-4238-B64A-145137FF4607}" destId="{154339D8-0FE1-4EA8-9C06-801C15056499}" srcOrd="0" destOrd="0" presId="urn:microsoft.com/office/officeart/2005/8/layout/pyramid1"/>
    <dgm:cxn modelId="{B8B7E379-F18C-4204-9D58-98ED36AE08F7}" type="presParOf" srcId="{6A0AD96C-45C0-4238-B64A-145137FF4607}" destId="{8AA2671A-AA5C-4978-8431-10F21DBC44EC}"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A67C94-C7BE-409D-90A7-9C3912315FBC}">
      <dsp:nvSpPr>
        <dsp:cNvPr id="0" name=""/>
        <dsp:cNvSpPr/>
      </dsp:nvSpPr>
      <dsp:spPr>
        <a:xfrm>
          <a:off x="2808858" y="117827"/>
          <a:ext cx="912458" cy="679274"/>
        </a:xfrm>
        <a:prstGeom prst="trapezoid">
          <a:avLst>
            <a:gd name="adj" fmla="val 67164"/>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kern="1200" cap="none" normalizeH="0" baseline="0" dirty="0">
              <a:ln>
                <a:noFill/>
              </a:ln>
              <a:solidFill>
                <a:schemeClr val="tx1"/>
              </a:solidFill>
              <a:effectLst/>
              <a:latin typeface="Arial" panose="020B0604020202020204" pitchFamily="34" charset="0"/>
            </a:rPr>
            <a:t>CEO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kern="1200" cap="none" normalizeH="0" baseline="0" dirty="0">
              <a:ln>
                <a:noFill/>
              </a:ln>
              <a:solidFill>
                <a:schemeClr val="tx1"/>
              </a:solidFill>
              <a:effectLst/>
              <a:latin typeface="Arial" panose="020B0604020202020204" pitchFamily="34" charset="0"/>
            </a:rPr>
            <a:t>President</a:t>
          </a:r>
        </a:p>
      </dsp:txBody>
      <dsp:txXfrm>
        <a:off x="2808858" y="117827"/>
        <a:ext cx="912458" cy="679274"/>
      </dsp:txXfrm>
    </dsp:sp>
    <dsp:sp modelId="{1BFB6170-6E1F-445A-9E07-6A87CDF381C6}">
      <dsp:nvSpPr>
        <dsp:cNvPr id="0" name=""/>
        <dsp:cNvSpPr/>
      </dsp:nvSpPr>
      <dsp:spPr>
        <a:xfrm>
          <a:off x="2327901" y="679274"/>
          <a:ext cx="1824917" cy="679274"/>
        </a:xfrm>
        <a:prstGeom prst="trapezoid">
          <a:avLst>
            <a:gd name="adj" fmla="val 67164"/>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kern="1200" cap="none" normalizeH="0" baseline="0">
              <a:ln>
                <a:noFill/>
              </a:ln>
              <a:solidFill>
                <a:schemeClr val="tx1"/>
              </a:solidFill>
              <a:effectLst/>
              <a:latin typeface="Arial" panose="020B0604020202020204" pitchFamily="34" charset="0"/>
            </a:rPr>
            <a:t>V. P. Sales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kern="1200" cap="none" normalizeH="0" baseline="0">
              <a:ln>
                <a:noFill/>
              </a:ln>
              <a:solidFill>
                <a:schemeClr val="tx1"/>
              </a:solidFill>
              <a:effectLst/>
              <a:latin typeface="Arial" panose="020B0604020202020204" pitchFamily="34" charset="0"/>
            </a:rPr>
            <a:t>V. P. Marketing</a:t>
          </a:r>
        </a:p>
      </dsp:txBody>
      <dsp:txXfrm>
        <a:off x="2647261" y="679274"/>
        <a:ext cx="1186196" cy="679274"/>
      </dsp:txXfrm>
    </dsp:sp>
    <dsp:sp modelId="{0A23F62F-8096-4058-B09F-551F772C07B1}">
      <dsp:nvSpPr>
        <dsp:cNvPr id="0" name=""/>
        <dsp:cNvSpPr/>
      </dsp:nvSpPr>
      <dsp:spPr>
        <a:xfrm>
          <a:off x="1871671" y="1358549"/>
          <a:ext cx="2737376" cy="679274"/>
        </a:xfrm>
        <a:prstGeom prst="trapezoid">
          <a:avLst>
            <a:gd name="adj" fmla="val 67164"/>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kern="1200" cap="none" normalizeH="0" baseline="0">
              <a:ln>
                <a:noFill/>
              </a:ln>
              <a:solidFill>
                <a:schemeClr val="tx1"/>
              </a:solidFill>
              <a:effectLst/>
              <a:latin typeface="Arial" panose="020B0604020202020204" pitchFamily="34" charset="0"/>
            </a:rPr>
            <a:t>National Sales Manager</a:t>
          </a:r>
        </a:p>
      </dsp:txBody>
      <dsp:txXfrm>
        <a:off x="2350712" y="1358549"/>
        <a:ext cx="1779294" cy="679274"/>
      </dsp:txXfrm>
    </dsp:sp>
    <dsp:sp modelId="{B444E2E6-A3D5-42FD-968F-EABC8E157869}">
      <dsp:nvSpPr>
        <dsp:cNvPr id="0" name=""/>
        <dsp:cNvSpPr/>
      </dsp:nvSpPr>
      <dsp:spPr>
        <a:xfrm>
          <a:off x="912458" y="2037824"/>
          <a:ext cx="4655802" cy="1428161"/>
        </a:xfrm>
        <a:prstGeom prst="trapezoid">
          <a:avLst>
            <a:gd name="adj" fmla="val 67164"/>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kern="1200" cap="none" normalizeH="0" baseline="0">
              <a:ln>
                <a:noFill/>
              </a:ln>
              <a:solidFill>
                <a:schemeClr val="tx1"/>
              </a:solidFill>
              <a:effectLst/>
              <a:latin typeface="Arial" panose="020B0604020202020204" pitchFamily="34" charset="0"/>
            </a:rPr>
            <a:t>Regional / Zonal / Divisional </a:t>
          </a:r>
          <a:br>
            <a:rPr kumimoji="0" lang="en-US" altLang="en-US" sz="1400" b="1" i="0" u="none" strike="noStrike" kern="1200" cap="none" normalizeH="0" baseline="0">
              <a:ln>
                <a:noFill/>
              </a:ln>
              <a:solidFill>
                <a:schemeClr val="tx1"/>
              </a:solidFill>
              <a:effectLst/>
              <a:latin typeface="Arial" panose="020B0604020202020204" pitchFamily="34" charset="0"/>
            </a:rPr>
          </a:br>
          <a:r>
            <a:rPr kumimoji="0" lang="en-US" altLang="en-US" sz="1400" b="1" i="0" u="none" strike="noStrike" kern="1200" cap="none" normalizeH="0" baseline="0">
              <a:ln>
                <a:noFill/>
              </a:ln>
              <a:solidFill>
                <a:schemeClr val="tx1"/>
              </a:solidFill>
              <a:effectLst/>
              <a:latin typeface="Arial" panose="020B0604020202020204" pitchFamily="34" charset="0"/>
            </a:rPr>
            <a:t>Sales Managers</a:t>
          </a:r>
        </a:p>
      </dsp:txBody>
      <dsp:txXfrm>
        <a:off x="1727224" y="2037824"/>
        <a:ext cx="3026271" cy="1428161"/>
      </dsp:txXfrm>
    </dsp:sp>
    <dsp:sp modelId="{CD761329-09BF-4BA6-A986-F5EE59C527B9}">
      <dsp:nvSpPr>
        <dsp:cNvPr id="0" name=""/>
        <dsp:cNvSpPr/>
      </dsp:nvSpPr>
      <dsp:spPr>
        <a:xfrm>
          <a:off x="456229" y="3465986"/>
          <a:ext cx="5568261" cy="679274"/>
        </a:xfrm>
        <a:prstGeom prst="trapezoid">
          <a:avLst>
            <a:gd name="adj" fmla="val 67164"/>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kern="1200" cap="none" normalizeH="0" baseline="0">
              <a:ln>
                <a:noFill/>
              </a:ln>
              <a:solidFill>
                <a:schemeClr val="tx1"/>
              </a:solidFill>
              <a:effectLst/>
              <a:latin typeface="Arial" panose="020B0604020202020204" pitchFamily="34" charset="0"/>
            </a:rPr>
            <a:t>District / Branch / Area Sales Managers</a:t>
          </a:r>
        </a:p>
      </dsp:txBody>
      <dsp:txXfrm>
        <a:off x="1430675" y="3465986"/>
        <a:ext cx="3619369" cy="679274"/>
      </dsp:txXfrm>
    </dsp:sp>
    <dsp:sp modelId="{154339D8-0FE1-4EA8-9C06-801C15056499}">
      <dsp:nvSpPr>
        <dsp:cNvPr id="0" name=""/>
        <dsp:cNvSpPr/>
      </dsp:nvSpPr>
      <dsp:spPr>
        <a:xfrm>
          <a:off x="0" y="4145261"/>
          <a:ext cx="6480720" cy="679274"/>
        </a:xfrm>
        <a:prstGeom prst="trapezoid">
          <a:avLst>
            <a:gd name="adj" fmla="val 67164"/>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kern="1200" cap="none" normalizeH="0" baseline="0">
              <a:ln>
                <a:noFill/>
              </a:ln>
              <a:solidFill>
                <a:schemeClr val="tx1"/>
              </a:solidFill>
              <a:effectLst/>
              <a:latin typeface="Arial" panose="020B0604020202020204" pitchFamily="34" charset="0"/>
            </a:rPr>
            <a:t>Sales Trainee / Sales Person / Sales Representative </a:t>
          </a:r>
        </a:p>
      </dsp:txBody>
      <dsp:txXfrm>
        <a:off x="1134125" y="4145261"/>
        <a:ext cx="4212468" cy="679274"/>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286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86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286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DEE4972-B47C-4BF8-8871-B6B397813AAC}"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1" i="0" dirty="0">
                <a:solidFill>
                  <a:srgbClr val="222222"/>
                </a:solidFill>
                <a:effectLst/>
                <a:latin typeface="Georgia" panose="02040502050405020303" pitchFamily="18" charset="0"/>
              </a:rPr>
              <a:t>Goal-Oriented</a:t>
            </a:r>
            <a:r>
              <a:rPr lang="en-US" b="0" i="0" dirty="0">
                <a:solidFill>
                  <a:srgbClr val="222222"/>
                </a:solidFill>
                <a:effectLst/>
                <a:latin typeface="Georgia" panose="02040502050405020303" pitchFamily="18" charset="0"/>
              </a:rPr>
              <a:t>: Similar to other management activities, sales management also have a specific purpose and intended for the achievement of specified goals or objectives.</a:t>
            </a:r>
          </a:p>
          <a:p>
            <a:pPr algn="l">
              <a:buFont typeface="Arial" panose="020B0604020202020204" pitchFamily="34" charset="0"/>
              <a:buChar char="•"/>
            </a:pPr>
            <a:r>
              <a:rPr lang="en-US" b="1" i="0" dirty="0">
                <a:solidFill>
                  <a:srgbClr val="222222"/>
                </a:solidFill>
                <a:effectLst/>
                <a:latin typeface="Georgia" panose="02040502050405020303" pitchFamily="18" charset="0"/>
              </a:rPr>
              <a:t>Continuous Process</a:t>
            </a:r>
            <a:r>
              <a:rPr lang="en-US" b="0" i="0" dirty="0">
                <a:solidFill>
                  <a:srgbClr val="222222"/>
                </a:solidFill>
                <a:effectLst/>
                <a:latin typeface="Georgia" panose="02040502050405020303" pitchFamily="18" charset="0"/>
              </a:rPr>
              <a:t>: The sales manager needs to perform sales management functions regularly, and this process is never-ending.</a:t>
            </a:r>
          </a:p>
          <a:p>
            <a:pPr algn="l">
              <a:buFont typeface="Arial" panose="020B0604020202020204" pitchFamily="34" charset="0"/>
              <a:buChar char="•"/>
            </a:pPr>
            <a:r>
              <a:rPr lang="en-US" b="1" i="0" dirty="0">
                <a:solidFill>
                  <a:srgbClr val="222222"/>
                </a:solidFill>
                <a:effectLst/>
                <a:latin typeface="Georgia" panose="02040502050405020303" pitchFamily="18" charset="0"/>
              </a:rPr>
              <a:t>Systematic Approach</a:t>
            </a:r>
            <a:r>
              <a:rPr lang="en-US" b="0" i="0" dirty="0">
                <a:solidFill>
                  <a:srgbClr val="222222"/>
                </a:solidFill>
                <a:effectLst/>
                <a:latin typeface="Georgia" panose="02040502050405020303" pitchFamily="18" charset="0"/>
              </a:rPr>
              <a:t>: It is an organized way of handling the sales function of the company where every problem has a defined and proven solution.</a:t>
            </a:r>
          </a:p>
          <a:p>
            <a:pPr algn="l">
              <a:buFont typeface="Arial" panose="020B0604020202020204" pitchFamily="34" charset="0"/>
              <a:buChar char="•"/>
            </a:pPr>
            <a:r>
              <a:rPr lang="en-US" b="1" i="0" dirty="0">
                <a:solidFill>
                  <a:srgbClr val="222222"/>
                </a:solidFill>
                <a:effectLst/>
                <a:latin typeface="Georgia" panose="02040502050405020303" pitchFamily="18" charset="0"/>
              </a:rPr>
              <a:t>Relationship Selling</a:t>
            </a:r>
            <a:r>
              <a:rPr lang="en-US" b="0" i="0" dirty="0">
                <a:solidFill>
                  <a:srgbClr val="222222"/>
                </a:solidFill>
                <a:effectLst/>
                <a:latin typeface="Georgia" panose="02040502050405020303" pitchFamily="18" charset="0"/>
              </a:rPr>
              <a:t>: The salespeople make efforts to build a strong customer relationship to sell the products or services effectively.</a:t>
            </a:r>
          </a:p>
          <a:p>
            <a:pPr algn="l">
              <a:buFont typeface="Arial" panose="020B0604020202020204" pitchFamily="34" charset="0"/>
              <a:buChar char="•"/>
            </a:pPr>
            <a:r>
              <a:rPr lang="en-US" b="1" i="0" dirty="0">
                <a:solidFill>
                  <a:srgbClr val="222222"/>
                </a:solidFill>
                <a:effectLst/>
                <a:latin typeface="Georgia" panose="02040502050405020303" pitchFamily="18" charset="0"/>
              </a:rPr>
              <a:t>Marketing Management Integration</a:t>
            </a:r>
            <a:r>
              <a:rPr lang="en-US" b="0" i="0" dirty="0">
                <a:solidFill>
                  <a:srgbClr val="222222"/>
                </a:solidFill>
                <a:effectLst/>
                <a:latin typeface="Georgia" panose="02040502050405020303" pitchFamily="18" charset="0"/>
              </a:rPr>
              <a:t>: Marketing is a broader concept; marketing management includes all the activities related to sales management.</a:t>
            </a:r>
          </a:p>
          <a:p>
            <a:pPr algn="l">
              <a:buFont typeface="Arial" panose="020B0604020202020204" pitchFamily="34" charset="0"/>
              <a:buChar char="•"/>
            </a:pPr>
            <a:r>
              <a:rPr lang="en-US" b="1" i="0" dirty="0">
                <a:solidFill>
                  <a:srgbClr val="222222"/>
                </a:solidFill>
                <a:effectLst/>
                <a:latin typeface="Georgia" panose="02040502050405020303" pitchFamily="18" charset="0"/>
              </a:rPr>
              <a:t>Different Sales or Job Position</a:t>
            </a:r>
            <a:r>
              <a:rPr lang="en-US" b="0" i="0" dirty="0">
                <a:solidFill>
                  <a:srgbClr val="222222"/>
                </a:solidFill>
                <a:effectLst/>
                <a:latin typeface="Georgia" panose="02040502050405020303" pitchFamily="18" charset="0"/>
              </a:rPr>
              <a:t>: It is the combined efforts of the whole sales team, including salesperson, sales executive, sales head, sales manager and after-sales service personnel.</a:t>
            </a:r>
          </a:p>
          <a:p>
            <a:pPr algn="l">
              <a:buFont typeface="Arial" panose="020B0604020202020204" pitchFamily="34" charset="0"/>
              <a:buChar char="•"/>
            </a:pPr>
            <a:r>
              <a:rPr lang="en-US" b="1" i="0" dirty="0">
                <a:solidFill>
                  <a:srgbClr val="222222"/>
                </a:solidFill>
                <a:effectLst/>
                <a:latin typeface="Georgia" panose="02040502050405020303" pitchFamily="18" charset="0"/>
              </a:rPr>
              <a:t>Pervasive Function</a:t>
            </a:r>
            <a:r>
              <a:rPr lang="en-US" b="0" i="0" dirty="0">
                <a:solidFill>
                  <a:srgbClr val="222222"/>
                </a:solidFill>
                <a:effectLst/>
                <a:latin typeface="Georgia" panose="02040502050405020303" pitchFamily="18" charset="0"/>
              </a:rPr>
              <a:t>: It is a universally applicable concept which has been adopted and tested by every kind of business organizations.</a:t>
            </a:r>
          </a:p>
          <a:p>
            <a:pPr algn="l">
              <a:buFont typeface="Arial" panose="020B0604020202020204" pitchFamily="34" charset="0"/>
              <a:buChar char="•"/>
            </a:pPr>
            <a:endParaRPr lang="en-US" b="0" i="0" dirty="0">
              <a:solidFill>
                <a:srgbClr val="222222"/>
              </a:solidFill>
              <a:effectLst/>
              <a:latin typeface="Georgia" panose="02040502050405020303" pitchFamily="18" charset="0"/>
            </a:endParaRPr>
          </a:p>
          <a:p>
            <a:pPr algn="l">
              <a:buFont typeface="Arial" panose="020B0604020202020204" pitchFamily="34" charset="0"/>
              <a:buNone/>
            </a:pPr>
            <a:r>
              <a:rPr lang="en-US" b="0" i="0" dirty="0">
                <a:solidFill>
                  <a:srgbClr val="202124"/>
                </a:solidFill>
                <a:effectLst/>
                <a:latin typeface="arial" panose="020B0604020202020204" pitchFamily="34" charset="0"/>
              </a:rPr>
              <a:t>The 7 steps. The 7 step selling process comprises: ...</a:t>
            </a:r>
          </a:p>
          <a:p>
            <a:pPr algn="l">
              <a:buFont typeface="Arial" panose="020B0604020202020204" pitchFamily="34" charset="0"/>
              <a:buChar char="•"/>
            </a:pPr>
            <a:r>
              <a:rPr lang="en-US" b="0" i="0" dirty="0">
                <a:solidFill>
                  <a:srgbClr val="202124"/>
                </a:solidFill>
                <a:effectLst/>
                <a:latin typeface="arial" panose="020B0604020202020204" pitchFamily="34" charset="0"/>
              </a:rPr>
              <a:t>Step 1: </a:t>
            </a:r>
            <a:r>
              <a:rPr lang="en-US" b="1" i="0" dirty="0">
                <a:solidFill>
                  <a:srgbClr val="202124"/>
                </a:solidFill>
                <a:effectLst/>
                <a:latin typeface="arial" panose="020B0604020202020204" pitchFamily="34" charset="0"/>
              </a:rPr>
              <a:t>Prospecting</a:t>
            </a:r>
            <a:r>
              <a:rPr lang="en-US" b="0" i="0" dirty="0">
                <a:solidFill>
                  <a:srgbClr val="202124"/>
                </a:solidFill>
                <a:effectLst/>
                <a:latin typeface="arial" panose="020B0604020202020204" pitchFamily="34" charset="0"/>
              </a:rPr>
              <a:t> and </a:t>
            </a:r>
            <a:r>
              <a:rPr lang="en-US" b="1" i="0" dirty="0">
                <a:solidFill>
                  <a:srgbClr val="202124"/>
                </a:solidFill>
                <a:effectLst/>
                <a:latin typeface="arial" panose="020B0604020202020204" pitchFamily="34" charset="0"/>
              </a:rPr>
              <a:t>qualifying</a:t>
            </a:r>
            <a:r>
              <a:rPr lang="en-US" b="0" i="0" dirty="0">
                <a:solidFill>
                  <a:srgbClr val="202124"/>
                </a:solidFill>
                <a:effectLst/>
                <a:latin typeface="arial" panose="020B0604020202020204" pitchFamily="34" charset="0"/>
              </a:rPr>
              <a:t>. ...</a:t>
            </a:r>
          </a:p>
          <a:p>
            <a:pPr algn="l">
              <a:buFont typeface="Arial" panose="020B0604020202020204" pitchFamily="34" charset="0"/>
              <a:buChar char="•"/>
            </a:pPr>
            <a:r>
              <a:rPr lang="en-US" b="0" i="0" dirty="0">
                <a:solidFill>
                  <a:srgbClr val="202124"/>
                </a:solidFill>
                <a:effectLst/>
                <a:latin typeface="arial" panose="020B0604020202020204" pitchFamily="34" charset="0"/>
              </a:rPr>
              <a:t>Step 2: </a:t>
            </a:r>
            <a:r>
              <a:rPr lang="en-US" b="1" i="0" dirty="0">
                <a:solidFill>
                  <a:srgbClr val="202124"/>
                </a:solidFill>
                <a:effectLst/>
                <a:latin typeface="arial" panose="020B0604020202020204" pitchFamily="34" charset="0"/>
              </a:rPr>
              <a:t>Preparation</a:t>
            </a:r>
            <a:r>
              <a:rPr lang="en-US" b="0" i="0" dirty="0">
                <a:solidFill>
                  <a:srgbClr val="202124"/>
                </a:solidFill>
                <a:effectLst/>
                <a:latin typeface="arial" panose="020B0604020202020204" pitchFamily="34" charset="0"/>
              </a:rPr>
              <a:t>/pre-</a:t>
            </a:r>
            <a:r>
              <a:rPr lang="en-US" b="1" i="0" dirty="0">
                <a:solidFill>
                  <a:srgbClr val="202124"/>
                </a:solidFill>
                <a:effectLst/>
                <a:latin typeface="arial" panose="020B0604020202020204" pitchFamily="34" charset="0"/>
              </a:rPr>
              <a:t>approach</a:t>
            </a:r>
            <a:r>
              <a:rPr lang="en-US" b="0" i="0" dirty="0">
                <a:solidFill>
                  <a:srgbClr val="202124"/>
                </a:solidFill>
                <a:effectLst/>
                <a:latin typeface="arial" panose="020B0604020202020204" pitchFamily="34" charset="0"/>
              </a:rPr>
              <a:t>. ...</a:t>
            </a:r>
          </a:p>
          <a:p>
            <a:pPr algn="l">
              <a:buFont typeface="Arial" panose="020B0604020202020204" pitchFamily="34" charset="0"/>
              <a:buChar char="•"/>
            </a:pPr>
            <a:r>
              <a:rPr lang="en-US" b="0" i="0" dirty="0">
                <a:solidFill>
                  <a:srgbClr val="202124"/>
                </a:solidFill>
                <a:effectLst/>
                <a:latin typeface="arial" panose="020B0604020202020204" pitchFamily="34" charset="0"/>
              </a:rPr>
              <a:t>Step 3: </a:t>
            </a:r>
            <a:r>
              <a:rPr lang="en-US" b="1" i="0" dirty="0">
                <a:solidFill>
                  <a:srgbClr val="202124"/>
                </a:solidFill>
                <a:effectLst/>
                <a:latin typeface="arial" panose="020B0604020202020204" pitchFamily="34" charset="0"/>
              </a:rPr>
              <a:t>Approach</a:t>
            </a:r>
            <a:r>
              <a:rPr lang="en-US" b="0" i="0" dirty="0">
                <a:solidFill>
                  <a:srgbClr val="202124"/>
                </a:solidFill>
                <a:effectLst/>
                <a:latin typeface="arial" panose="020B0604020202020204" pitchFamily="34" charset="0"/>
              </a:rPr>
              <a:t>. ...</a:t>
            </a:r>
          </a:p>
          <a:p>
            <a:pPr algn="l">
              <a:buFont typeface="Arial" panose="020B0604020202020204" pitchFamily="34" charset="0"/>
              <a:buChar char="•"/>
            </a:pPr>
            <a:r>
              <a:rPr lang="en-US" b="0" i="0" dirty="0">
                <a:solidFill>
                  <a:srgbClr val="202124"/>
                </a:solidFill>
                <a:effectLst/>
                <a:latin typeface="arial" panose="020B0604020202020204" pitchFamily="34" charset="0"/>
              </a:rPr>
              <a:t>Step 4: </a:t>
            </a:r>
            <a:r>
              <a:rPr lang="en-US" b="1" i="0" dirty="0">
                <a:solidFill>
                  <a:srgbClr val="202124"/>
                </a:solidFill>
                <a:effectLst/>
                <a:latin typeface="arial" panose="020B0604020202020204" pitchFamily="34" charset="0"/>
              </a:rPr>
              <a:t>Presentation</a:t>
            </a:r>
            <a:r>
              <a:rPr lang="en-US" b="0" i="0" dirty="0">
                <a:solidFill>
                  <a:srgbClr val="202124"/>
                </a:solidFill>
                <a:effectLst/>
                <a:latin typeface="arial" panose="020B0604020202020204" pitchFamily="34" charset="0"/>
              </a:rPr>
              <a:t>. ...</a:t>
            </a:r>
          </a:p>
          <a:p>
            <a:pPr algn="l">
              <a:buFont typeface="Arial" panose="020B0604020202020204" pitchFamily="34" charset="0"/>
              <a:buChar char="•"/>
            </a:pPr>
            <a:r>
              <a:rPr lang="en-US" b="0" i="0" dirty="0">
                <a:solidFill>
                  <a:srgbClr val="202124"/>
                </a:solidFill>
                <a:effectLst/>
                <a:latin typeface="arial" panose="020B0604020202020204" pitchFamily="34" charset="0"/>
              </a:rPr>
              <a:t>Step 5: Handling objections. ...</a:t>
            </a:r>
          </a:p>
          <a:p>
            <a:pPr algn="l">
              <a:buFont typeface="Arial" panose="020B0604020202020204" pitchFamily="34" charset="0"/>
              <a:buChar char="•"/>
            </a:pPr>
            <a:r>
              <a:rPr lang="en-US" b="0" i="0" dirty="0">
                <a:solidFill>
                  <a:srgbClr val="202124"/>
                </a:solidFill>
                <a:effectLst/>
                <a:latin typeface="arial" panose="020B0604020202020204" pitchFamily="34" charset="0"/>
              </a:rPr>
              <a:t>Step 6: </a:t>
            </a:r>
            <a:r>
              <a:rPr lang="en-US" b="1" i="0" dirty="0">
                <a:solidFill>
                  <a:srgbClr val="202124"/>
                </a:solidFill>
                <a:effectLst/>
                <a:latin typeface="arial" panose="020B0604020202020204" pitchFamily="34" charset="0"/>
              </a:rPr>
              <a:t>Closing</a:t>
            </a:r>
            <a:r>
              <a:rPr lang="en-US" b="0" i="0" dirty="0">
                <a:solidFill>
                  <a:srgbClr val="202124"/>
                </a:solidFill>
                <a:effectLst/>
                <a:latin typeface="arial" panose="020B0604020202020204" pitchFamily="34" charset="0"/>
              </a:rPr>
              <a:t> the sale. ...</a:t>
            </a:r>
          </a:p>
          <a:p>
            <a:pPr algn="l">
              <a:buFont typeface="Arial" panose="020B0604020202020204" pitchFamily="34" charset="0"/>
              <a:buChar char="•"/>
            </a:pPr>
            <a:r>
              <a:rPr lang="en-US" b="0" i="0" dirty="0">
                <a:solidFill>
                  <a:srgbClr val="202124"/>
                </a:solidFill>
                <a:effectLst/>
                <a:latin typeface="arial" panose="020B0604020202020204" pitchFamily="34" charset="0"/>
              </a:rPr>
              <a:t>Step 7: Follow up.</a:t>
            </a:r>
          </a:p>
          <a:p>
            <a:pPr algn="l">
              <a:buFont typeface="Arial" panose="020B0604020202020204" pitchFamily="34" charset="0"/>
              <a:buChar char="•"/>
            </a:pPr>
            <a:endParaRPr lang="en-US" b="0" i="0" dirty="0">
              <a:solidFill>
                <a:srgbClr val="222222"/>
              </a:solidFill>
              <a:effectLst/>
              <a:latin typeface="Georgia" panose="02040502050405020303" pitchFamily="18" charset="0"/>
            </a:endParaRPr>
          </a:p>
          <a:p>
            <a:endParaRPr lang="en-IN" dirty="0"/>
          </a:p>
        </p:txBody>
      </p:sp>
      <p:sp>
        <p:nvSpPr>
          <p:cNvPr id="4" name="Slide Number Placeholder 3"/>
          <p:cNvSpPr>
            <a:spLocks noGrp="1"/>
          </p:cNvSpPr>
          <p:nvPr>
            <p:ph type="sldNum" sz="quarter" idx="5"/>
          </p:nvPr>
        </p:nvSpPr>
        <p:spPr/>
        <p:txBody>
          <a:bodyPr/>
          <a:lstStyle/>
          <a:p>
            <a:fld id="{1DEE4972-B47C-4BF8-8871-B6B397813AAC}" type="slidenum">
              <a:rPr lang="en-US" altLang="en-US" smtClean="0"/>
              <a:pPr/>
              <a:t>3</a:t>
            </a:fld>
            <a:endParaRPr lang="en-US" altLang="en-US"/>
          </a:p>
        </p:txBody>
      </p:sp>
    </p:spTree>
    <p:extLst>
      <p:ext uri="{BB962C8B-B14F-4D97-AF65-F5344CB8AC3E}">
        <p14:creationId xmlns:p14="http://schemas.microsoft.com/office/powerpoint/2010/main" val="314351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1DEE4972-B47C-4BF8-8871-B6B397813AAC}" type="slidenum">
              <a:rPr lang="en-US" altLang="en-US" smtClean="0"/>
              <a:pPr/>
              <a:t>23</a:t>
            </a:fld>
            <a:endParaRPr lang="en-US" altLang="en-US"/>
          </a:p>
        </p:txBody>
      </p:sp>
    </p:spTree>
    <p:extLst>
      <p:ext uri="{BB962C8B-B14F-4D97-AF65-F5344CB8AC3E}">
        <p14:creationId xmlns:p14="http://schemas.microsoft.com/office/powerpoint/2010/main" val="3012120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EE4972-B47C-4BF8-8871-B6B397813AAC}" type="slidenum">
              <a:rPr lang="en-US" altLang="en-US" smtClean="0"/>
              <a:pPr/>
              <a:t>25</a:t>
            </a:fld>
            <a:endParaRPr lang="en-US" altLang="en-US"/>
          </a:p>
        </p:txBody>
      </p:sp>
    </p:spTree>
    <p:extLst>
      <p:ext uri="{BB962C8B-B14F-4D97-AF65-F5344CB8AC3E}">
        <p14:creationId xmlns:p14="http://schemas.microsoft.com/office/powerpoint/2010/main" val="21370983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7" descr="Brickwork-SD-R1acrop.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useBgFill="1">
        <p:nvSpPr>
          <p:cNvPr id="5" name="Freeform 4"/>
          <p:cNvSpPr/>
          <p:nvPr/>
        </p:nvSpPr>
        <p:spPr>
          <a:xfrm>
            <a:off x="-8467" y="-16933"/>
            <a:ext cx="8754534" cy="6451600"/>
          </a:xfrm>
          <a:custGeom>
            <a:avLst/>
            <a:gdLst/>
            <a:ahLst/>
            <a:cxnLst/>
            <a:rect l="l" t="t" r="r" b="b"/>
            <a:pathLst>
              <a:path w="8754534" h="6451600">
                <a:moveTo>
                  <a:pt x="8373534" y="0"/>
                </a:moveTo>
                <a:lnTo>
                  <a:pt x="8754534" y="5994400"/>
                </a:lnTo>
                <a:lnTo>
                  <a:pt x="0" y="6451600"/>
                </a:lnTo>
                <a:lnTo>
                  <a:pt x="0" y="0"/>
                </a:lnTo>
                <a:lnTo>
                  <a:pt x="8373534" y="0"/>
                </a:lnTo>
                <a:close/>
              </a:path>
            </a:pathLst>
          </a:cu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6" name="Freeform 5"/>
          <p:cNvSpPr/>
          <p:nvPr/>
        </p:nvSpPr>
        <p:spPr>
          <a:xfrm>
            <a:off x="-10379" y="4445002"/>
            <a:ext cx="8464695" cy="1715811"/>
          </a:xfrm>
          <a:custGeom>
            <a:avLst/>
            <a:gdLst/>
            <a:ahLst/>
            <a:cxnLst/>
            <a:rect l="l" t="t" r="r" b="b"/>
            <a:pathLst>
              <a:path w="8428428" h="1878553">
                <a:moveTo>
                  <a:pt x="0" y="438229"/>
                </a:moveTo>
                <a:lnTo>
                  <a:pt x="8343246" y="0"/>
                </a:lnTo>
                <a:lnTo>
                  <a:pt x="8428428" y="1424838"/>
                </a:lnTo>
                <a:lnTo>
                  <a:pt x="7515" y="1878553"/>
                </a:lnTo>
                <a:lnTo>
                  <a:pt x="0" y="438229"/>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7" name="Freeform 6"/>
          <p:cNvSpPr/>
          <p:nvPr/>
        </p:nvSpPr>
        <p:spPr>
          <a:xfrm>
            <a:off x="-2863" y="2"/>
            <a:ext cx="5811235" cy="321615"/>
          </a:xfrm>
          <a:custGeom>
            <a:avLst/>
            <a:gdLst/>
            <a:ahLst/>
            <a:cxnLst/>
            <a:rect l="l" t="t" r="r" b="b"/>
            <a:pathLst>
              <a:path w="5811235" h="321615">
                <a:moveTo>
                  <a:pt x="0" y="0"/>
                </a:moveTo>
                <a:lnTo>
                  <a:pt x="5811235" y="0"/>
                </a:lnTo>
                <a:lnTo>
                  <a:pt x="1" y="321615"/>
                </a:lnTo>
                <a:cubicBezTo>
                  <a:pt x="1" y="214410"/>
                  <a:pt x="0" y="107205"/>
                  <a:pt x="0" y="0"/>
                </a:cubicBez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8" name="Freeform 7"/>
          <p:cNvSpPr/>
          <p:nvPr/>
        </p:nvSpPr>
        <p:spPr>
          <a:xfrm rot="21420000">
            <a:off x="-171450" y="212725"/>
            <a:ext cx="8480425" cy="5746750"/>
          </a:xfrm>
          <a:custGeom>
            <a:avLst/>
            <a:gdLst/>
            <a:ahLst/>
            <a:cxnLst/>
            <a:rect l="l" t="t" r="r" b="b"/>
            <a:pathLst>
              <a:path w="11307378" h="5746008">
                <a:moveTo>
                  <a:pt x="11270997" y="0"/>
                </a:moveTo>
                <a:lnTo>
                  <a:pt x="11307378" y="5746008"/>
                </a:lnTo>
                <a:lnTo>
                  <a:pt x="1" y="574313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9" name="5-Point Star 8"/>
          <p:cNvSpPr/>
          <p:nvPr/>
        </p:nvSpPr>
        <p:spPr>
          <a:xfrm rot="21420000">
            <a:off x="3122613" y="5057775"/>
            <a:ext cx="514350" cy="514350"/>
          </a:xfrm>
          <a:prstGeom prst="star5">
            <a:avLst>
              <a:gd name="adj" fmla="val 26693"/>
              <a:gd name="hf" fmla="val 105146"/>
              <a:gd name="vf" fmla="val 110557"/>
            </a:avLst>
          </a:prstGeom>
          <a:solidFill>
            <a:schemeClr val="accent1">
              <a:lumMod val="60000"/>
              <a:lumOff val="40000"/>
              <a:alpha val="50000"/>
            </a:schemeClr>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rot="21420000">
            <a:off x="451417" y="668338"/>
            <a:ext cx="7533524" cy="2766528"/>
          </a:xfrm>
        </p:spPr>
        <p:txBody>
          <a:bodyPr anchor="b">
            <a:norm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rot="21420000">
            <a:off x="554462" y="3446832"/>
            <a:ext cx="7512060" cy="550333"/>
          </a:xfrm>
        </p:spPr>
        <p:txBody>
          <a:bodyPr anchor="t">
            <a:noAutofit/>
          </a:bodyPr>
          <a:lstStyle>
            <a:lvl1pPr marL="0" indent="0" algn="r">
              <a:buNone/>
              <a:defRPr sz="1800">
                <a:solidFill>
                  <a:schemeClr val="bg1">
                    <a:lumMod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10" name="Date Placeholder 3"/>
          <p:cNvSpPr>
            <a:spLocks noGrp="1"/>
          </p:cNvSpPr>
          <p:nvPr>
            <p:ph type="dt" sz="half" idx="10"/>
          </p:nvPr>
        </p:nvSpPr>
        <p:spPr>
          <a:xfrm rot="21420000">
            <a:off x="3668713" y="4714875"/>
            <a:ext cx="4608512" cy="941388"/>
          </a:xfrm>
        </p:spPr>
        <p:txBody>
          <a:bodyPr/>
          <a:lstStyle>
            <a:lvl1pPr algn="ctr">
              <a:defRPr sz="3150">
                <a:solidFill>
                  <a:schemeClr val="accent1">
                    <a:lumMod val="60000"/>
                    <a:lumOff val="40000"/>
                  </a:schemeClr>
                </a:solidFill>
              </a:defRPr>
            </a:lvl1pPr>
          </a:lstStyle>
          <a:p>
            <a:pPr>
              <a:defRPr/>
            </a:pPr>
            <a:fld id="{26715FE5-2F92-4AEC-BD2C-E9C67C09DE3D}" type="datetimeFigureOut">
              <a:rPr lang="en-US"/>
              <a:pPr>
                <a:defRPr/>
              </a:pPr>
              <a:t>4/9/2021</a:t>
            </a:fld>
            <a:endParaRPr lang="en-US" dirty="0"/>
          </a:p>
        </p:txBody>
      </p:sp>
      <p:sp>
        <p:nvSpPr>
          <p:cNvPr id="11" name="Footer Placeholder 4"/>
          <p:cNvSpPr>
            <a:spLocks noGrp="1"/>
          </p:cNvSpPr>
          <p:nvPr>
            <p:ph type="ftr" sz="quarter" idx="11"/>
          </p:nvPr>
        </p:nvSpPr>
        <p:spPr>
          <a:xfrm rot="21420000">
            <a:off x="9525" y="5124450"/>
            <a:ext cx="2989263" cy="577850"/>
          </a:xfrm>
        </p:spPr>
        <p:txBody>
          <a:bodyPr wrap="square">
            <a:spAutoFit/>
          </a:bodyPr>
          <a:lstStyle>
            <a:lvl1pPr>
              <a:defRPr lang="en-US" sz="3150"/>
            </a:lvl1pPr>
          </a:lstStyle>
          <a:p>
            <a:pPr>
              <a:defRPr/>
            </a:pPr>
            <a:endParaRPr/>
          </a:p>
        </p:txBody>
      </p:sp>
      <p:sp>
        <p:nvSpPr>
          <p:cNvPr id="12" name="Slide Number Placeholder 5"/>
          <p:cNvSpPr>
            <a:spLocks noGrp="1"/>
          </p:cNvSpPr>
          <p:nvPr>
            <p:ph type="sldNum" sz="quarter" idx="12"/>
          </p:nvPr>
        </p:nvSpPr>
        <p:spPr>
          <a:xfrm rot="21420000">
            <a:off x="7400925" y="3819525"/>
            <a:ext cx="681038" cy="498475"/>
          </a:xfrm>
        </p:spPr>
        <p:txBody>
          <a:bodyPr/>
          <a:lstStyle>
            <a:lvl1pPr>
              <a:defRPr sz="1800">
                <a:solidFill>
                  <a:srgbClr val="404040"/>
                </a:solidFill>
              </a:defRPr>
            </a:lvl1pPr>
          </a:lstStyle>
          <a:p>
            <a:pPr>
              <a:defRPr/>
            </a:pPr>
            <a:fld id="{DB0D218F-6920-4165-AD58-6DE306487448}" type="slidenum">
              <a:rPr lang="en-US" altLang="en-US"/>
              <a:pPr>
                <a:defRPr/>
              </a:pPr>
              <a:t>‹#›</a:t>
            </a:fld>
            <a:endParaRPr lang="en-US" altLang="en-US"/>
          </a:p>
        </p:txBody>
      </p:sp>
    </p:spTree>
    <p:extLst>
      <p:ext uri="{BB962C8B-B14F-4D97-AF65-F5344CB8AC3E}">
        <p14:creationId xmlns:p14="http://schemas.microsoft.com/office/powerpoint/2010/main" val="3801688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4106333"/>
            <a:ext cx="7796031" cy="588846"/>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4352" y="685802"/>
            <a:ext cx="7794385" cy="3194903"/>
          </a:xfrm>
          <a:ln w="57150" cmpd="thinThick">
            <a:solidFill>
              <a:schemeClr val="bg1">
                <a:lumMod val="50000"/>
              </a:schemeClr>
            </a:solidFill>
            <a:miter lim="800000"/>
          </a:ln>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514335" y="4702923"/>
            <a:ext cx="7796046" cy="682472"/>
          </a:xfrm>
        </p:spPr>
        <p:txBody>
          <a:bodyPr anchor="t"/>
          <a:lstStyle>
            <a:lvl1pPr marL="0" indent="0" algn="l">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CC271D2E-D126-4EA3-AE42-3CC021199F88}" type="datetimeFigureOut">
              <a:rPr lang="en-US"/>
              <a:pPr>
                <a:defRPr/>
              </a:pPr>
              <a:t>4/9/2021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3A5629B-D537-4603-8227-0744F397564E}" type="slidenum">
              <a:rPr lang="en-US" altLang="en-US"/>
              <a:pPr>
                <a:defRPr/>
              </a:pPr>
              <a:t>‹#›</a:t>
            </a:fld>
            <a:endParaRPr lang="en-US" altLang="en-US"/>
          </a:p>
        </p:txBody>
      </p:sp>
    </p:spTree>
    <p:extLst>
      <p:ext uri="{BB962C8B-B14F-4D97-AF65-F5344CB8AC3E}">
        <p14:creationId xmlns:p14="http://schemas.microsoft.com/office/powerpoint/2010/main" val="13352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2" y="685803"/>
            <a:ext cx="7797677" cy="3194903"/>
          </a:xfrm>
        </p:spPr>
        <p:txBody>
          <a:bodyPr>
            <a:normAutofit/>
          </a:bodyPr>
          <a:lstStyle>
            <a:lvl1pPr algn="ct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514336" y="4106333"/>
            <a:ext cx="7796047" cy="1273606"/>
          </a:xfrm>
        </p:spPr>
        <p:txBody>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A2772C5D-DBB4-491B-B177-A9E312073CAF}" type="datetimeFigureOut">
              <a:rPr lang="en-US"/>
              <a:pPr>
                <a:defRPr/>
              </a:pPr>
              <a:t>4/9/2021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BA2B18F-3DF4-4579-B618-A146ED782DE9}" type="slidenum">
              <a:rPr lang="en-US" altLang="en-US"/>
              <a:pPr>
                <a:defRPr/>
              </a:pPr>
              <a:t>‹#›</a:t>
            </a:fld>
            <a:endParaRPr lang="en-US" altLang="en-US"/>
          </a:p>
        </p:txBody>
      </p:sp>
    </p:spTree>
    <p:extLst>
      <p:ext uri="{BB962C8B-B14F-4D97-AF65-F5344CB8AC3E}">
        <p14:creationId xmlns:p14="http://schemas.microsoft.com/office/powerpoint/2010/main" val="1582337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5" name="TextBox 4"/>
          <p:cNvSpPr txBox="1"/>
          <p:nvPr/>
        </p:nvSpPr>
        <p:spPr>
          <a:xfrm>
            <a:off x="404813" y="887413"/>
            <a:ext cx="457200" cy="585787"/>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eaLnBrk="1" fontAlgn="auto" hangingPunct="1">
              <a:spcAft>
                <a:spcPts val="0"/>
              </a:spcAft>
              <a:defRPr/>
            </a:pPr>
            <a:r>
              <a:rPr lang="en-US" sz="6000" dirty="0">
                <a:effectLst/>
                <a:latin typeface="+mn-lt"/>
              </a:rPr>
              <a:t>“</a:t>
            </a:r>
          </a:p>
        </p:txBody>
      </p:sp>
      <p:sp>
        <p:nvSpPr>
          <p:cNvPr id="6" name="TextBox 5"/>
          <p:cNvSpPr txBox="1"/>
          <p:nvPr/>
        </p:nvSpPr>
        <p:spPr>
          <a:xfrm>
            <a:off x="7897813" y="2906713"/>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1" fontAlgn="auto" hangingPunct="1">
              <a:spcAft>
                <a:spcPts val="0"/>
              </a:spcAft>
              <a:defRPr/>
            </a:pPr>
            <a:r>
              <a:rPr lang="en-US" sz="6000" dirty="0">
                <a:effectLst/>
                <a:latin typeface="+mn-lt"/>
              </a:rPr>
              <a:t>”</a:t>
            </a:r>
          </a:p>
        </p:txBody>
      </p:sp>
      <p:sp>
        <p:nvSpPr>
          <p:cNvPr id="2" name="Title 1"/>
          <p:cNvSpPr>
            <a:spLocks noGrp="1"/>
          </p:cNvSpPr>
          <p:nvPr>
            <p:ph type="title"/>
          </p:nvPr>
        </p:nvSpPr>
        <p:spPr>
          <a:xfrm>
            <a:off x="841300" y="685800"/>
            <a:ext cx="7143765" cy="2916704"/>
          </a:xfrm>
        </p:spPr>
        <p:txBody>
          <a:bodyPr>
            <a:normAutofit/>
          </a:bodyPr>
          <a:lstStyle>
            <a:lvl1pPr algn="ct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162699" y="3610032"/>
            <a:ext cx="6500967" cy="377768"/>
          </a:xfrm>
        </p:spPr>
        <p:txBody>
          <a:bodyPr anchor="t"/>
          <a:lstStyle>
            <a:lvl1pPr marL="0" indent="0" algn="r">
              <a:buNone/>
              <a:defRPr sz="1050">
                <a:solidFill>
                  <a:schemeClr val="tx1">
                    <a:lumMod val="50000"/>
                    <a:lumOff val="50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4" name="Text Placeholder 3"/>
          <p:cNvSpPr>
            <a:spLocks noGrp="1"/>
          </p:cNvSpPr>
          <p:nvPr>
            <p:ph type="body" sz="half" idx="2"/>
          </p:nvPr>
        </p:nvSpPr>
        <p:spPr>
          <a:xfrm>
            <a:off x="514351" y="4106334"/>
            <a:ext cx="7797662" cy="1268252"/>
          </a:xfrm>
        </p:spPr>
        <p:txBody>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7" name="Date Placeholder 4"/>
          <p:cNvSpPr>
            <a:spLocks noGrp="1"/>
          </p:cNvSpPr>
          <p:nvPr>
            <p:ph type="dt" sz="half" idx="14"/>
          </p:nvPr>
        </p:nvSpPr>
        <p:spPr/>
        <p:txBody>
          <a:bodyPr/>
          <a:lstStyle>
            <a:lvl1pPr>
              <a:defRPr/>
            </a:lvl1pPr>
          </a:lstStyle>
          <a:p>
            <a:pPr>
              <a:defRPr/>
            </a:pPr>
            <a:fld id="{9C65205A-8AC1-49B4-9D12-E0FC869906DB}" type="datetimeFigureOut">
              <a:rPr lang="en-US"/>
              <a:pPr>
                <a:defRPr/>
              </a:pPr>
              <a:t>4/9/2021</a:t>
            </a:fld>
            <a:endParaRPr lang="en-US" dirty="0"/>
          </a:p>
        </p:txBody>
      </p:sp>
      <p:sp>
        <p:nvSpPr>
          <p:cNvPr id="8" name="Footer Placeholder 5"/>
          <p:cNvSpPr>
            <a:spLocks noGrp="1"/>
          </p:cNvSpPr>
          <p:nvPr>
            <p:ph type="ftr" sz="quarter" idx="15"/>
          </p:nvPr>
        </p:nvSpPr>
        <p:spPr/>
        <p:txBody>
          <a:bodyPr/>
          <a:lstStyle>
            <a:lvl1pPr>
              <a:defRPr/>
            </a:lvl1pPr>
          </a:lstStyle>
          <a:p>
            <a:pPr>
              <a:defRPr/>
            </a:pPr>
            <a:endParaRPr lang="en-US"/>
          </a:p>
        </p:txBody>
      </p:sp>
      <p:sp>
        <p:nvSpPr>
          <p:cNvPr id="9" name="Slide Number Placeholder 6"/>
          <p:cNvSpPr>
            <a:spLocks noGrp="1"/>
          </p:cNvSpPr>
          <p:nvPr>
            <p:ph type="sldNum" sz="quarter" idx="16"/>
          </p:nvPr>
        </p:nvSpPr>
        <p:spPr/>
        <p:txBody>
          <a:bodyPr/>
          <a:lstStyle>
            <a:lvl1pPr>
              <a:defRPr/>
            </a:lvl1pPr>
          </a:lstStyle>
          <a:p>
            <a:pPr>
              <a:defRPr/>
            </a:pPr>
            <a:fld id="{C3F1A706-8515-4476-9208-52A17FEE0D2D}" type="slidenum">
              <a:rPr lang="en-US" altLang="en-US"/>
              <a:pPr>
                <a:defRPr/>
              </a:pPr>
              <a:t>‹#›</a:t>
            </a:fld>
            <a:endParaRPr lang="en-US" altLang="en-US"/>
          </a:p>
        </p:txBody>
      </p:sp>
    </p:spTree>
    <p:extLst>
      <p:ext uri="{BB962C8B-B14F-4D97-AF65-F5344CB8AC3E}">
        <p14:creationId xmlns:p14="http://schemas.microsoft.com/office/powerpoint/2010/main" val="9852015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14351" y="1723857"/>
            <a:ext cx="7796030" cy="2511835"/>
          </a:xfrm>
        </p:spPr>
        <p:txBody>
          <a:bodyPr anchor="b">
            <a:normAutofit/>
          </a:bodyPr>
          <a:lstStyle>
            <a:lvl1pPr algn="l">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514351" y="4247468"/>
            <a:ext cx="7796030" cy="1140644"/>
          </a:xfrm>
        </p:spPr>
        <p:txBody>
          <a:bodyPr anchor="t"/>
          <a:lstStyle>
            <a:lvl1pPr marL="0" indent="0" algn="l">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FA7F2A74-2C3F-4A4F-ADD3-ACFA58704F51}" type="datetimeFigureOut">
              <a:rPr lang="en-US"/>
              <a:pPr>
                <a:defRPr/>
              </a:pPr>
              <a:t>4/9/2021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607CB23-801F-43C8-ADF9-94068A79EAB3}" type="slidenum">
              <a:rPr lang="en-US" altLang="en-US"/>
              <a:pPr>
                <a:defRPr/>
              </a:pPr>
              <a:t>‹#›</a:t>
            </a:fld>
            <a:endParaRPr lang="en-US" altLang="en-US"/>
          </a:p>
        </p:txBody>
      </p:sp>
    </p:spTree>
    <p:extLst>
      <p:ext uri="{BB962C8B-B14F-4D97-AF65-F5344CB8AC3E}">
        <p14:creationId xmlns:p14="http://schemas.microsoft.com/office/powerpoint/2010/main" val="3933133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514351" y="685803"/>
            <a:ext cx="7796030"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514352" y="2063395"/>
            <a:ext cx="2482596" cy="576262"/>
          </a:xfrm>
        </p:spPr>
        <p:txBody>
          <a:bodyPr anchor="b">
            <a:noAutofit/>
          </a:bodyPr>
          <a:lstStyle>
            <a:lvl1pPr marL="0" indent="0" algn="ctr">
              <a:lnSpc>
                <a:spcPct val="90000"/>
              </a:lnSpc>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8" name="Text Placeholder 3"/>
          <p:cNvSpPr>
            <a:spLocks noGrp="1"/>
          </p:cNvSpPr>
          <p:nvPr>
            <p:ph type="body" sz="half" idx="15"/>
          </p:nvPr>
        </p:nvSpPr>
        <p:spPr>
          <a:xfrm>
            <a:off x="514352" y="2639658"/>
            <a:ext cx="2482596" cy="2734928"/>
          </a:xfrm>
        </p:spPr>
        <p:txBody>
          <a:bodyPr anchor="t"/>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9" name="Text Placeholder 4"/>
          <p:cNvSpPr>
            <a:spLocks noGrp="1"/>
          </p:cNvSpPr>
          <p:nvPr>
            <p:ph type="body" sz="quarter" idx="3"/>
          </p:nvPr>
        </p:nvSpPr>
        <p:spPr>
          <a:xfrm>
            <a:off x="3175967" y="2063395"/>
            <a:ext cx="2482596" cy="576262"/>
          </a:xfrm>
        </p:spPr>
        <p:txBody>
          <a:bodyPr anchor="b">
            <a:noAutofit/>
          </a:bodyPr>
          <a:lstStyle>
            <a:lvl1pPr marL="0" indent="0" algn="ctr">
              <a:lnSpc>
                <a:spcPct val="90000"/>
              </a:lnSpc>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0" name="Text Placeholder 3"/>
          <p:cNvSpPr>
            <a:spLocks noGrp="1"/>
          </p:cNvSpPr>
          <p:nvPr>
            <p:ph type="body" sz="half" idx="16"/>
          </p:nvPr>
        </p:nvSpPr>
        <p:spPr>
          <a:xfrm>
            <a:off x="3175966" y="2639658"/>
            <a:ext cx="2482596" cy="2734928"/>
          </a:xfrm>
        </p:spPr>
        <p:txBody>
          <a:bodyPr anchor="t"/>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1" name="Text Placeholder 4"/>
          <p:cNvSpPr>
            <a:spLocks noGrp="1"/>
          </p:cNvSpPr>
          <p:nvPr>
            <p:ph type="body" sz="quarter" idx="13"/>
          </p:nvPr>
        </p:nvSpPr>
        <p:spPr>
          <a:xfrm>
            <a:off x="5827785" y="2063395"/>
            <a:ext cx="2482596" cy="576262"/>
          </a:xfrm>
        </p:spPr>
        <p:txBody>
          <a:bodyPr anchor="b">
            <a:noAutofit/>
          </a:bodyPr>
          <a:lstStyle>
            <a:lvl1pPr marL="0" indent="0" algn="ctr">
              <a:lnSpc>
                <a:spcPct val="90000"/>
              </a:lnSpc>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2" name="Text Placeholder 3"/>
          <p:cNvSpPr>
            <a:spLocks noGrp="1"/>
          </p:cNvSpPr>
          <p:nvPr>
            <p:ph type="body" sz="half" idx="17"/>
          </p:nvPr>
        </p:nvSpPr>
        <p:spPr>
          <a:xfrm>
            <a:off x="5827785" y="2639658"/>
            <a:ext cx="2482596" cy="2734928"/>
          </a:xfrm>
        </p:spPr>
        <p:txBody>
          <a:bodyPr anchor="t"/>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3" name="Date Placeholder 3"/>
          <p:cNvSpPr>
            <a:spLocks noGrp="1"/>
          </p:cNvSpPr>
          <p:nvPr>
            <p:ph type="dt" sz="half" idx="18"/>
          </p:nvPr>
        </p:nvSpPr>
        <p:spPr/>
        <p:txBody>
          <a:bodyPr/>
          <a:lstStyle>
            <a:lvl1pPr>
              <a:defRPr/>
            </a:lvl1pPr>
          </a:lstStyle>
          <a:p>
            <a:pPr>
              <a:defRPr/>
            </a:pPr>
            <a:fld id="{848F65C4-56CF-474E-BF12-5CE8AE1022E4}" type="datetimeFigureOut">
              <a:rPr lang="en-US"/>
              <a:pPr>
                <a:defRPr/>
              </a:pPr>
              <a:t>4/9/2021</a:t>
            </a:fld>
            <a:endParaRPr lang="en-US" dirty="0"/>
          </a:p>
        </p:txBody>
      </p:sp>
      <p:sp>
        <p:nvSpPr>
          <p:cNvPr id="14" name="Footer Placeholder 4"/>
          <p:cNvSpPr>
            <a:spLocks noGrp="1"/>
          </p:cNvSpPr>
          <p:nvPr>
            <p:ph type="ftr" sz="quarter" idx="19"/>
          </p:nvPr>
        </p:nvSpPr>
        <p:spPr/>
        <p:txBody>
          <a:bodyPr/>
          <a:lstStyle>
            <a:lvl1pPr>
              <a:defRPr/>
            </a:lvl1pPr>
          </a:lstStyle>
          <a:p>
            <a:pPr>
              <a:defRPr/>
            </a:pPr>
            <a:endParaRPr lang="en-US"/>
          </a:p>
        </p:txBody>
      </p:sp>
      <p:sp>
        <p:nvSpPr>
          <p:cNvPr id="16" name="Slide Number Placeholder 5"/>
          <p:cNvSpPr>
            <a:spLocks noGrp="1"/>
          </p:cNvSpPr>
          <p:nvPr>
            <p:ph type="sldNum" sz="quarter" idx="20"/>
          </p:nvPr>
        </p:nvSpPr>
        <p:spPr/>
        <p:txBody>
          <a:bodyPr/>
          <a:lstStyle>
            <a:lvl1pPr>
              <a:defRPr/>
            </a:lvl1pPr>
          </a:lstStyle>
          <a:p>
            <a:pPr>
              <a:defRPr/>
            </a:pPr>
            <a:fld id="{DDFCCA1E-150A-4C62-BD82-365E5EE01291}" type="slidenum">
              <a:rPr lang="en-US" altLang="en-US"/>
              <a:pPr>
                <a:defRPr/>
              </a:pPr>
              <a:t>‹#›</a:t>
            </a:fld>
            <a:endParaRPr lang="en-US" altLang="en-US"/>
          </a:p>
        </p:txBody>
      </p:sp>
    </p:spTree>
    <p:extLst>
      <p:ext uri="{BB962C8B-B14F-4D97-AF65-F5344CB8AC3E}">
        <p14:creationId xmlns:p14="http://schemas.microsoft.com/office/powerpoint/2010/main" val="26666309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514351" y="685803"/>
            <a:ext cx="779766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518880" y="3813025"/>
            <a:ext cx="2482596" cy="576262"/>
          </a:xfrm>
        </p:spPr>
        <p:txBody>
          <a:bodyPr anchor="b">
            <a:noAutofit/>
          </a:bodyPr>
          <a:lstStyle>
            <a:lvl1pPr marL="0" indent="0" algn="ctr">
              <a:lnSpc>
                <a:spcPct val="90000"/>
              </a:lnSpc>
              <a:buNone/>
              <a:defRPr sz="165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0" name="Picture Placeholder 2"/>
          <p:cNvSpPr>
            <a:spLocks noGrp="1" noChangeAspect="1"/>
          </p:cNvSpPr>
          <p:nvPr>
            <p:ph type="pic" idx="15"/>
          </p:nvPr>
        </p:nvSpPr>
        <p:spPr>
          <a:xfrm>
            <a:off x="514335" y="2063398"/>
            <a:ext cx="2482596" cy="1536725"/>
          </a:xfrm>
          <a:prstGeom prst="roundRect">
            <a:avLst>
              <a:gd name="adj" fmla="val 0"/>
            </a:avLst>
          </a:prstGeom>
          <a:ln w="57150" cmpd="thinThick">
            <a:solidFill>
              <a:schemeClr val="bg1">
                <a:lumMod val="50000"/>
              </a:schemeClr>
            </a:solidFill>
            <a:miter lim="800000"/>
          </a:ln>
        </p:spPr>
        <p:txBody>
          <a:bodyPr anchor="t"/>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noProof="0"/>
              <a:t>Click icon to add picture</a:t>
            </a:r>
            <a:endParaRPr lang="en-US" noProof="0" dirty="0"/>
          </a:p>
        </p:txBody>
      </p:sp>
      <p:sp>
        <p:nvSpPr>
          <p:cNvPr id="21" name="Text Placeholder 3"/>
          <p:cNvSpPr>
            <a:spLocks noGrp="1"/>
          </p:cNvSpPr>
          <p:nvPr>
            <p:ph type="body" sz="half" idx="18"/>
          </p:nvPr>
        </p:nvSpPr>
        <p:spPr>
          <a:xfrm>
            <a:off x="518880" y="4389290"/>
            <a:ext cx="2482596" cy="985299"/>
          </a:xfrm>
        </p:spPr>
        <p:txBody>
          <a:bodyPr anchor="t"/>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2" name="Text Placeholder 4"/>
          <p:cNvSpPr>
            <a:spLocks noGrp="1"/>
          </p:cNvSpPr>
          <p:nvPr>
            <p:ph type="body" sz="quarter" idx="3"/>
          </p:nvPr>
        </p:nvSpPr>
        <p:spPr>
          <a:xfrm>
            <a:off x="3178058" y="3813025"/>
            <a:ext cx="2482596" cy="576262"/>
          </a:xfrm>
        </p:spPr>
        <p:txBody>
          <a:bodyPr anchor="b">
            <a:noAutofit/>
          </a:bodyPr>
          <a:lstStyle>
            <a:lvl1pPr marL="0" indent="0" algn="ctr">
              <a:lnSpc>
                <a:spcPct val="90000"/>
              </a:lnSpc>
              <a:buNone/>
              <a:defRPr sz="165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3" name="Picture Placeholder 2"/>
          <p:cNvSpPr>
            <a:spLocks noGrp="1" noChangeAspect="1"/>
          </p:cNvSpPr>
          <p:nvPr>
            <p:ph type="pic" idx="21"/>
          </p:nvPr>
        </p:nvSpPr>
        <p:spPr>
          <a:xfrm>
            <a:off x="3176999" y="2063398"/>
            <a:ext cx="2482596" cy="1535237"/>
          </a:xfrm>
          <a:prstGeom prst="roundRect">
            <a:avLst>
              <a:gd name="adj" fmla="val 0"/>
            </a:avLst>
          </a:prstGeom>
          <a:ln w="57150" cmpd="thinThick">
            <a:solidFill>
              <a:schemeClr val="bg1">
                <a:lumMod val="50000"/>
              </a:schemeClr>
            </a:solidFill>
            <a:miter lim="800000"/>
          </a:ln>
        </p:spPr>
        <p:txBody>
          <a:bodyPr anchor="t"/>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noProof="0"/>
              <a:t>Click icon to add picture</a:t>
            </a:r>
            <a:endParaRPr lang="en-US" noProof="0" dirty="0"/>
          </a:p>
        </p:txBody>
      </p:sp>
      <p:sp>
        <p:nvSpPr>
          <p:cNvPr id="24" name="Text Placeholder 3"/>
          <p:cNvSpPr>
            <a:spLocks noGrp="1"/>
          </p:cNvSpPr>
          <p:nvPr>
            <p:ph type="body" sz="half" idx="19"/>
          </p:nvPr>
        </p:nvSpPr>
        <p:spPr>
          <a:xfrm>
            <a:off x="3176999" y="4389286"/>
            <a:ext cx="2483655" cy="985300"/>
          </a:xfrm>
        </p:spPr>
        <p:txBody>
          <a:bodyPr anchor="t"/>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25" name="Text Placeholder 4"/>
          <p:cNvSpPr>
            <a:spLocks noGrp="1"/>
          </p:cNvSpPr>
          <p:nvPr>
            <p:ph type="body" sz="quarter" idx="13"/>
          </p:nvPr>
        </p:nvSpPr>
        <p:spPr>
          <a:xfrm>
            <a:off x="5826708" y="3813025"/>
            <a:ext cx="2482596" cy="576262"/>
          </a:xfrm>
        </p:spPr>
        <p:txBody>
          <a:bodyPr anchor="b">
            <a:noAutofit/>
          </a:bodyPr>
          <a:lstStyle>
            <a:lvl1pPr marL="0" indent="0" algn="ctr">
              <a:lnSpc>
                <a:spcPct val="90000"/>
              </a:lnSpc>
              <a:buNone/>
              <a:defRPr sz="165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6" name="Picture Placeholder 2"/>
          <p:cNvSpPr>
            <a:spLocks noGrp="1" noChangeAspect="1"/>
          </p:cNvSpPr>
          <p:nvPr>
            <p:ph type="pic" idx="22"/>
          </p:nvPr>
        </p:nvSpPr>
        <p:spPr>
          <a:xfrm>
            <a:off x="5826614" y="2063394"/>
            <a:ext cx="2482596" cy="1537196"/>
          </a:xfrm>
          <a:prstGeom prst="roundRect">
            <a:avLst>
              <a:gd name="adj" fmla="val 0"/>
            </a:avLst>
          </a:prstGeom>
          <a:ln w="57150" cmpd="thinThick">
            <a:solidFill>
              <a:schemeClr val="bg1">
                <a:lumMod val="50000"/>
              </a:schemeClr>
            </a:solidFill>
            <a:miter lim="800000"/>
          </a:ln>
        </p:spPr>
        <p:txBody>
          <a:bodyPr anchor="t"/>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noProof="0"/>
              <a:t>Click icon to add picture</a:t>
            </a:r>
            <a:endParaRPr lang="en-US" noProof="0" dirty="0"/>
          </a:p>
        </p:txBody>
      </p:sp>
      <p:sp>
        <p:nvSpPr>
          <p:cNvPr id="27" name="Text Placeholder 3"/>
          <p:cNvSpPr>
            <a:spLocks noGrp="1"/>
          </p:cNvSpPr>
          <p:nvPr>
            <p:ph type="body" sz="half" idx="20"/>
          </p:nvPr>
        </p:nvSpPr>
        <p:spPr>
          <a:xfrm>
            <a:off x="5826614" y="4389284"/>
            <a:ext cx="2482596" cy="985302"/>
          </a:xfrm>
        </p:spPr>
        <p:txBody>
          <a:bodyPr anchor="t"/>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2" name="Date Placeholder 3"/>
          <p:cNvSpPr>
            <a:spLocks noGrp="1"/>
          </p:cNvSpPr>
          <p:nvPr>
            <p:ph type="dt" sz="half" idx="23"/>
          </p:nvPr>
        </p:nvSpPr>
        <p:spPr/>
        <p:txBody>
          <a:bodyPr/>
          <a:lstStyle>
            <a:lvl1pPr>
              <a:defRPr/>
            </a:lvl1pPr>
          </a:lstStyle>
          <a:p>
            <a:pPr>
              <a:defRPr/>
            </a:pPr>
            <a:fld id="{04A95051-3D51-4BB0-B5C3-7B70145396ED}" type="datetimeFigureOut">
              <a:rPr lang="en-US"/>
              <a:pPr>
                <a:defRPr/>
              </a:pPr>
              <a:t>4/9/2021</a:t>
            </a:fld>
            <a:endParaRPr lang="en-US" dirty="0"/>
          </a:p>
        </p:txBody>
      </p:sp>
      <p:sp>
        <p:nvSpPr>
          <p:cNvPr id="13" name="Footer Placeholder 4"/>
          <p:cNvSpPr>
            <a:spLocks noGrp="1"/>
          </p:cNvSpPr>
          <p:nvPr>
            <p:ph type="ftr" sz="quarter" idx="24"/>
          </p:nvPr>
        </p:nvSpPr>
        <p:spPr/>
        <p:txBody>
          <a:bodyPr/>
          <a:lstStyle>
            <a:lvl1pPr>
              <a:defRPr/>
            </a:lvl1pPr>
          </a:lstStyle>
          <a:p>
            <a:pPr>
              <a:defRPr/>
            </a:pPr>
            <a:endParaRPr lang="en-US"/>
          </a:p>
        </p:txBody>
      </p:sp>
      <p:sp>
        <p:nvSpPr>
          <p:cNvPr id="14" name="Slide Number Placeholder 5"/>
          <p:cNvSpPr>
            <a:spLocks noGrp="1"/>
          </p:cNvSpPr>
          <p:nvPr>
            <p:ph type="sldNum" sz="quarter" idx="25"/>
          </p:nvPr>
        </p:nvSpPr>
        <p:spPr/>
        <p:txBody>
          <a:bodyPr/>
          <a:lstStyle>
            <a:lvl1pPr>
              <a:defRPr/>
            </a:lvl1pPr>
          </a:lstStyle>
          <a:p>
            <a:pPr>
              <a:defRPr/>
            </a:pPr>
            <a:fld id="{8E69430B-0C7B-4505-8BDB-14E3F9B27006}" type="slidenum">
              <a:rPr lang="en-US" altLang="en-US"/>
              <a:pPr>
                <a:defRPr/>
              </a:pPr>
              <a:t>‹#›</a:t>
            </a:fld>
            <a:endParaRPr lang="en-US" altLang="en-US"/>
          </a:p>
        </p:txBody>
      </p:sp>
    </p:spTree>
    <p:extLst>
      <p:ext uri="{BB962C8B-B14F-4D97-AF65-F5344CB8AC3E}">
        <p14:creationId xmlns:p14="http://schemas.microsoft.com/office/powerpoint/2010/main" val="5471627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514351" y="2063396"/>
            <a:ext cx="7796030" cy="331119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4"/>
          </p:nvPr>
        </p:nvSpPr>
        <p:spPr/>
        <p:txBody>
          <a:bodyPr/>
          <a:lstStyle>
            <a:lvl1pPr>
              <a:defRPr/>
            </a:lvl1pPr>
          </a:lstStyle>
          <a:p>
            <a:pPr>
              <a:defRPr/>
            </a:pPr>
            <a:fld id="{640CA9A7-28B4-48E6-9E32-F721D08463A6}" type="datetimeFigureOut">
              <a:rPr lang="en-US"/>
              <a:pPr>
                <a:defRPr/>
              </a:pPr>
              <a:t>4/9/2021</a:t>
            </a:fld>
            <a:endParaRPr lang="en-US" dirty="0"/>
          </a:p>
        </p:txBody>
      </p:sp>
      <p:sp>
        <p:nvSpPr>
          <p:cNvPr id="5" name="Footer Placeholder 4"/>
          <p:cNvSpPr>
            <a:spLocks noGrp="1"/>
          </p:cNvSpPr>
          <p:nvPr>
            <p:ph type="ftr" sz="quarter" idx="15"/>
          </p:nvPr>
        </p:nvSpPr>
        <p:spPr/>
        <p:txBody>
          <a:bodyPr/>
          <a:lstStyle>
            <a:lvl1pPr>
              <a:defRPr/>
            </a:lvl1pPr>
          </a:lstStyle>
          <a:p>
            <a:pPr>
              <a:defRPr/>
            </a:pPr>
            <a:endParaRPr lang="en-US"/>
          </a:p>
        </p:txBody>
      </p:sp>
      <p:sp>
        <p:nvSpPr>
          <p:cNvPr id="6" name="Slide Number Placeholder 5"/>
          <p:cNvSpPr>
            <a:spLocks noGrp="1"/>
          </p:cNvSpPr>
          <p:nvPr>
            <p:ph type="sldNum" sz="quarter" idx="16"/>
          </p:nvPr>
        </p:nvSpPr>
        <p:spPr/>
        <p:txBody>
          <a:bodyPr/>
          <a:lstStyle>
            <a:lvl1pPr>
              <a:defRPr/>
            </a:lvl1pPr>
          </a:lstStyle>
          <a:p>
            <a:pPr>
              <a:defRPr/>
            </a:pPr>
            <a:fld id="{02FA3206-9186-4BA9-9E14-4636F988537D}" type="slidenum">
              <a:rPr lang="en-US" altLang="en-US"/>
              <a:pPr>
                <a:defRPr/>
              </a:pPr>
              <a:t>‹#›</a:t>
            </a:fld>
            <a:endParaRPr lang="en-US" altLang="en-US"/>
          </a:p>
        </p:txBody>
      </p:sp>
    </p:spTree>
    <p:extLst>
      <p:ext uri="{BB962C8B-B14F-4D97-AF65-F5344CB8AC3E}">
        <p14:creationId xmlns:p14="http://schemas.microsoft.com/office/powerpoint/2010/main" val="3570906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1897" y="685803"/>
            <a:ext cx="1698485"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514352" y="685803"/>
            <a:ext cx="5928323" cy="4688785"/>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4"/>
          </p:nvPr>
        </p:nvSpPr>
        <p:spPr/>
        <p:txBody>
          <a:bodyPr/>
          <a:lstStyle>
            <a:lvl1pPr>
              <a:defRPr/>
            </a:lvl1pPr>
          </a:lstStyle>
          <a:p>
            <a:pPr>
              <a:defRPr/>
            </a:pPr>
            <a:fld id="{BF268352-5183-4323-A9A5-4CA3E286CADE}" type="datetimeFigureOut">
              <a:rPr lang="en-US"/>
              <a:pPr>
                <a:defRPr/>
              </a:pPr>
              <a:t>4/9/2021</a:t>
            </a:fld>
            <a:endParaRPr lang="en-US" dirty="0"/>
          </a:p>
        </p:txBody>
      </p:sp>
      <p:sp>
        <p:nvSpPr>
          <p:cNvPr id="5" name="Footer Placeholder 4"/>
          <p:cNvSpPr>
            <a:spLocks noGrp="1"/>
          </p:cNvSpPr>
          <p:nvPr>
            <p:ph type="ftr" sz="quarter" idx="15"/>
          </p:nvPr>
        </p:nvSpPr>
        <p:spPr/>
        <p:txBody>
          <a:bodyPr/>
          <a:lstStyle>
            <a:lvl1pPr>
              <a:defRPr/>
            </a:lvl1pPr>
          </a:lstStyle>
          <a:p>
            <a:pPr>
              <a:defRPr/>
            </a:pPr>
            <a:endParaRPr lang="en-US"/>
          </a:p>
        </p:txBody>
      </p:sp>
      <p:sp>
        <p:nvSpPr>
          <p:cNvPr id="6" name="Slide Number Placeholder 5"/>
          <p:cNvSpPr>
            <a:spLocks noGrp="1"/>
          </p:cNvSpPr>
          <p:nvPr>
            <p:ph type="sldNum" sz="quarter" idx="16"/>
          </p:nvPr>
        </p:nvSpPr>
        <p:spPr/>
        <p:txBody>
          <a:bodyPr/>
          <a:lstStyle>
            <a:lvl1pPr>
              <a:defRPr/>
            </a:lvl1pPr>
          </a:lstStyle>
          <a:p>
            <a:pPr>
              <a:defRPr/>
            </a:pPr>
            <a:fld id="{F79B96B3-FB3E-4AF0-BC7A-DD28052B169F}" type="slidenum">
              <a:rPr lang="en-US" altLang="en-US"/>
              <a:pPr>
                <a:defRPr/>
              </a:pPr>
              <a:t>‹#›</a:t>
            </a:fld>
            <a:endParaRPr lang="en-US" altLang="en-US"/>
          </a:p>
        </p:txBody>
      </p:sp>
    </p:spTree>
    <p:extLst>
      <p:ext uri="{BB962C8B-B14F-4D97-AF65-F5344CB8AC3E}">
        <p14:creationId xmlns:p14="http://schemas.microsoft.com/office/powerpoint/2010/main" val="2037451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4/9/2021</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500064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8A87A34-81AB-432B-8DAE-1953F412C126}" type="datetimeFigureOut">
              <a:rPr lang="en-US" smtClean="0"/>
              <a:t>4/9/2021</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98405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514351" y="2063396"/>
            <a:ext cx="7796030" cy="33111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4"/>
          </p:nvPr>
        </p:nvSpPr>
        <p:spPr/>
        <p:txBody>
          <a:bodyPr/>
          <a:lstStyle>
            <a:lvl1pPr>
              <a:defRPr/>
            </a:lvl1pPr>
          </a:lstStyle>
          <a:p>
            <a:pPr>
              <a:defRPr/>
            </a:pPr>
            <a:fld id="{D19CD3C0-EA0C-4B59-B04C-C6C714CAE196}" type="datetimeFigureOut">
              <a:rPr lang="en-US"/>
              <a:pPr>
                <a:defRPr/>
              </a:pPr>
              <a:t>4/9/2021</a:t>
            </a:fld>
            <a:endParaRPr lang="en-US" dirty="0"/>
          </a:p>
        </p:txBody>
      </p:sp>
      <p:sp>
        <p:nvSpPr>
          <p:cNvPr id="5" name="Footer Placeholder 4"/>
          <p:cNvSpPr>
            <a:spLocks noGrp="1"/>
          </p:cNvSpPr>
          <p:nvPr>
            <p:ph type="ftr" sz="quarter" idx="15"/>
          </p:nvPr>
        </p:nvSpPr>
        <p:spPr/>
        <p:txBody>
          <a:bodyPr/>
          <a:lstStyle>
            <a:lvl1pPr>
              <a:defRPr/>
            </a:lvl1pPr>
          </a:lstStyle>
          <a:p>
            <a:pPr>
              <a:defRPr/>
            </a:pPr>
            <a:endParaRPr lang="en-US"/>
          </a:p>
        </p:txBody>
      </p:sp>
      <p:sp>
        <p:nvSpPr>
          <p:cNvPr id="6" name="Slide Number Placeholder 5"/>
          <p:cNvSpPr>
            <a:spLocks noGrp="1"/>
          </p:cNvSpPr>
          <p:nvPr>
            <p:ph type="sldNum" sz="quarter" idx="16"/>
          </p:nvPr>
        </p:nvSpPr>
        <p:spPr/>
        <p:txBody>
          <a:bodyPr/>
          <a:lstStyle>
            <a:lvl1pPr>
              <a:defRPr/>
            </a:lvl1pPr>
          </a:lstStyle>
          <a:p>
            <a:pPr>
              <a:defRPr/>
            </a:pPr>
            <a:fld id="{13174A22-815A-4AE3-A4E6-238401729564}" type="slidenum">
              <a:rPr lang="en-US" altLang="en-US"/>
              <a:pPr>
                <a:defRPr/>
              </a:pPr>
              <a:t>‹#›</a:t>
            </a:fld>
            <a:endParaRPr lang="en-US" altLang="en-US"/>
          </a:p>
        </p:txBody>
      </p:sp>
    </p:spTree>
    <p:extLst>
      <p:ext uri="{BB962C8B-B14F-4D97-AF65-F5344CB8AC3E}">
        <p14:creationId xmlns:p14="http://schemas.microsoft.com/office/powerpoint/2010/main" val="24511287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4/9/2021</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10072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4/9/2021</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350863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4/9/2021</a:t>
            </a:fld>
            <a:endParaRPr lang="en-US" dirty="0"/>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74626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8A87A34-81AB-432B-8DAE-1953F412C126}" type="datetimeFigureOut">
              <a:rPr lang="en-US" smtClean="0"/>
              <a:t>4/9/2021</a:t>
            </a:fld>
            <a:endParaRPr lang="en-US" dirty="0"/>
          </a:p>
        </p:txBody>
      </p:sp>
      <p:sp>
        <p:nvSpPr>
          <p:cNvPr id="5" name="Footer Placeholder 3"/>
          <p:cNvSpPr>
            <a:spLocks noGrp="1"/>
          </p:cNvSpPr>
          <p:nvPr>
            <p:ph type="ftr" sz="quarter" idx="11"/>
          </p:nvPr>
        </p:nvSpPr>
        <p:spPr/>
        <p:txBody>
          <a:bodyPr/>
          <a:lstStyle/>
          <a:p>
            <a:pPr>
              <a:defRPr/>
            </a:pPr>
            <a:endParaRPr lang="en-US"/>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708197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8A87A34-81AB-432B-8DAE-1953F412C126}" type="datetimeFigureOut">
              <a:rPr lang="en-US" smtClean="0"/>
              <a:t>4/9/2021</a:t>
            </a:fld>
            <a:endParaRPr lang="en-US" dirty="0"/>
          </a:p>
        </p:txBody>
      </p:sp>
      <p:sp>
        <p:nvSpPr>
          <p:cNvPr id="5" name="Footer Placeholder 2"/>
          <p:cNvSpPr>
            <a:spLocks noGrp="1"/>
          </p:cNvSpPr>
          <p:nvPr>
            <p:ph type="ftr" sz="quarter" idx="11"/>
          </p:nvPr>
        </p:nvSpPr>
        <p:spPr/>
        <p:txBody>
          <a:bodyPr/>
          <a:lstStyle/>
          <a:p>
            <a:pPr>
              <a:defRPr/>
            </a:pPr>
            <a:endParaRPr lang="en-US"/>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079394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8A87A34-81AB-432B-8DAE-1953F412C126}" type="datetimeFigureOut">
              <a:rPr lang="en-US" smtClean="0"/>
              <a:t>4/9/2021</a:t>
            </a:fld>
            <a:endParaRPr lang="en-US" dirty="0"/>
          </a:p>
        </p:txBody>
      </p:sp>
      <p:sp>
        <p:nvSpPr>
          <p:cNvPr id="5" name="Footer Placeholder 5"/>
          <p:cNvSpPr>
            <a:spLocks noGrp="1"/>
          </p:cNvSpPr>
          <p:nvPr>
            <p:ph type="ftr" sz="quarter" idx="11"/>
          </p:nvPr>
        </p:nvSpPr>
        <p:spPr/>
        <p:txBody>
          <a:bodyPr/>
          <a:lstStyle/>
          <a:p>
            <a:pPr>
              <a:defRPr/>
            </a:pPr>
            <a:endParaRPr lang="en-US"/>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564594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4/9/2021</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880532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4/9/2021</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3032360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4/9/2021</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8091902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4/9/2021</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2382546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3"/>
            <a:ext cx="7796030" cy="3193487"/>
          </a:xfrm>
        </p:spPr>
        <p:txBody>
          <a:bodyPr anchor="b">
            <a:normAutofit/>
          </a:bodyPr>
          <a:lstStyle>
            <a:lvl1pPr algn="l">
              <a:defRPr sz="4050"/>
            </a:lvl1pPr>
          </a:lstStyle>
          <a:p>
            <a:r>
              <a:rPr lang="en-US"/>
              <a:t>Click to edit Master title style</a:t>
            </a:r>
            <a:endParaRPr lang="en-US" dirty="0"/>
          </a:p>
        </p:txBody>
      </p:sp>
      <p:sp>
        <p:nvSpPr>
          <p:cNvPr id="3" name="Text Placeholder 2"/>
          <p:cNvSpPr>
            <a:spLocks noGrp="1"/>
          </p:cNvSpPr>
          <p:nvPr>
            <p:ph type="body" idx="1"/>
          </p:nvPr>
        </p:nvSpPr>
        <p:spPr>
          <a:xfrm>
            <a:off x="514351" y="3742267"/>
            <a:ext cx="7796030" cy="1639614"/>
          </a:xfrm>
        </p:spPr>
        <p:txBody>
          <a:bodyPr anchor="t"/>
          <a:lstStyle>
            <a:lvl1pPr marL="0" indent="0" algn="l">
              <a:buNone/>
              <a:defRPr sz="1500">
                <a:solidFill>
                  <a:schemeClr val="bg1">
                    <a:lumMod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D5268141-3402-4BE0-9D4A-0C2317A9AB57}" type="datetimeFigureOut">
              <a:rPr lang="en-US"/>
              <a:pPr>
                <a:defRPr/>
              </a:pPr>
              <a:t>4/9/2021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0D1EFB4-7BE1-4509-B5DA-423CC665E3C1}" type="slidenum">
              <a:rPr lang="en-US" altLang="en-US"/>
              <a:pPr>
                <a:defRPr/>
              </a:pPr>
              <a:t>‹#›</a:t>
            </a:fld>
            <a:endParaRPr lang="en-US" altLang="en-US"/>
          </a:p>
        </p:txBody>
      </p:sp>
    </p:spTree>
    <p:extLst>
      <p:ext uri="{BB962C8B-B14F-4D97-AF65-F5344CB8AC3E}">
        <p14:creationId xmlns:p14="http://schemas.microsoft.com/office/powerpoint/2010/main" val="2086867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4/9/2021</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1913238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8A87A34-81AB-432B-8DAE-1953F412C126}" type="datetimeFigureOut">
              <a:rPr lang="en-US" smtClean="0"/>
              <a:pPr/>
              <a:t>4/9/2021</a:t>
            </a:fld>
            <a:endParaRPr lang="en-US" dirty="0"/>
          </a:p>
        </p:txBody>
      </p:sp>
      <p:sp>
        <p:nvSpPr>
          <p:cNvPr id="4"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1233942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8A87A34-81AB-432B-8DAE-1953F412C126}" type="datetimeFigureOut">
              <a:rPr lang="en-US" smtClean="0"/>
              <a:pPr/>
              <a:t>4/9/2021</a:t>
            </a:fld>
            <a:endParaRPr lang="en-US" dirty="0"/>
          </a:p>
        </p:txBody>
      </p:sp>
      <p:sp>
        <p:nvSpPr>
          <p:cNvPr id="4"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0018604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4/9/2021</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959619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4/9/2021</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89231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2605631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SmartArt Placeholder 2"/>
          <p:cNvSpPr>
            <a:spLocks noGrp="1"/>
          </p:cNvSpPr>
          <p:nvPr>
            <p:ph type="dgm" idx="1"/>
          </p:nvPr>
        </p:nvSpPr>
        <p:spPr>
          <a:xfrm>
            <a:off x="457200" y="1600200"/>
            <a:ext cx="8229600" cy="4525963"/>
          </a:xfrm>
        </p:spPr>
        <p:txBody>
          <a:bodyPr/>
          <a:lstStyle/>
          <a:p>
            <a:pPr lvl="0"/>
            <a:endParaRPr lang="en-US" noProof="0"/>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8560119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714838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766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514351" y="2063396"/>
            <a:ext cx="3816536"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495479" y="2063396"/>
            <a:ext cx="3814904"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5"/>
          </p:nvPr>
        </p:nvSpPr>
        <p:spPr/>
        <p:txBody>
          <a:bodyPr/>
          <a:lstStyle>
            <a:lvl1pPr>
              <a:defRPr/>
            </a:lvl1pPr>
          </a:lstStyle>
          <a:p>
            <a:pPr>
              <a:defRPr/>
            </a:pPr>
            <a:fld id="{510D4F71-EA40-44DC-B47E-6418C05C4959}" type="datetimeFigureOut">
              <a:rPr lang="en-US"/>
              <a:pPr>
                <a:defRPr/>
              </a:pPr>
              <a:t>4/9/2021</a:t>
            </a:fld>
            <a:endParaRPr lang="en-US" dirty="0"/>
          </a:p>
        </p:txBody>
      </p:sp>
      <p:sp>
        <p:nvSpPr>
          <p:cNvPr id="6" name="Footer Placeholder 4"/>
          <p:cNvSpPr>
            <a:spLocks noGrp="1"/>
          </p:cNvSpPr>
          <p:nvPr>
            <p:ph type="ftr" sz="quarter" idx="16"/>
          </p:nvPr>
        </p:nvSpPr>
        <p:spPr/>
        <p:txBody>
          <a:bodyPr/>
          <a:lstStyle>
            <a:lvl1pPr>
              <a:defRPr/>
            </a:lvl1pPr>
          </a:lstStyle>
          <a:p>
            <a:pPr>
              <a:defRPr/>
            </a:pPr>
            <a:endParaRPr lang="en-US"/>
          </a:p>
        </p:txBody>
      </p:sp>
      <p:sp>
        <p:nvSpPr>
          <p:cNvPr id="7" name="Slide Number Placeholder 5"/>
          <p:cNvSpPr>
            <a:spLocks noGrp="1"/>
          </p:cNvSpPr>
          <p:nvPr>
            <p:ph type="sldNum" sz="quarter" idx="17"/>
          </p:nvPr>
        </p:nvSpPr>
        <p:spPr/>
        <p:txBody>
          <a:bodyPr/>
          <a:lstStyle>
            <a:lvl1pPr>
              <a:defRPr/>
            </a:lvl1pPr>
          </a:lstStyle>
          <a:p>
            <a:pPr>
              <a:defRPr/>
            </a:pPr>
            <a:fld id="{617F0DB9-C4B2-41CD-BED7-40C62A004CCF}" type="slidenum">
              <a:rPr lang="en-US" altLang="en-US"/>
              <a:pPr>
                <a:defRPr/>
              </a:pPr>
              <a:t>‹#›</a:t>
            </a:fld>
            <a:endParaRPr lang="en-US" altLang="en-US"/>
          </a:p>
        </p:txBody>
      </p:sp>
    </p:spTree>
    <p:extLst>
      <p:ext uri="{BB962C8B-B14F-4D97-AF65-F5344CB8AC3E}">
        <p14:creationId xmlns:p14="http://schemas.microsoft.com/office/powerpoint/2010/main" val="273288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6030"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739570" y="2063396"/>
            <a:ext cx="3591317" cy="679994"/>
          </a:xfrm>
        </p:spPr>
        <p:txBody>
          <a:bodyPr anchor="b">
            <a:noAutofit/>
          </a:bodyPr>
          <a:lstStyle>
            <a:lvl1pPr marL="0" indent="0">
              <a:lnSpc>
                <a:spcPct val="90000"/>
              </a:lnSpc>
              <a:buNone/>
              <a:defRPr sz="195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2" name="Content Placeholder 3"/>
          <p:cNvSpPr>
            <a:spLocks noGrp="1"/>
          </p:cNvSpPr>
          <p:nvPr>
            <p:ph sz="quarter" idx="13"/>
          </p:nvPr>
        </p:nvSpPr>
        <p:spPr>
          <a:xfrm>
            <a:off x="514352" y="2861733"/>
            <a:ext cx="3816534"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15341" y="2063396"/>
            <a:ext cx="3596671" cy="679994"/>
          </a:xfrm>
        </p:spPr>
        <p:txBody>
          <a:bodyPr anchor="b">
            <a:noAutofit/>
          </a:bodyPr>
          <a:lstStyle>
            <a:lvl1pPr marL="0" indent="0">
              <a:lnSpc>
                <a:spcPct val="90000"/>
              </a:lnSpc>
              <a:buNone/>
              <a:defRPr sz="195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3" name="Content Placeholder 5"/>
          <p:cNvSpPr>
            <a:spLocks noGrp="1"/>
          </p:cNvSpPr>
          <p:nvPr>
            <p:ph sz="quarter" idx="14"/>
          </p:nvPr>
        </p:nvSpPr>
        <p:spPr>
          <a:xfrm>
            <a:off x="4495478" y="2861733"/>
            <a:ext cx="3816535"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5"/>
          </p:nvPr>
        </p:nvSpPr>
        <p:spPr/>
        <p:txBody>
          <a:bodyPr/>
          <a:lstStyle>
            <a:lvl1pPr>
              <a:defRPr/>
            </a:lvl1pPr>
          </a:lstStyle>
          <a:p>
            <a:pPr>
              <a:defRPr/>
            </a:pPr>
            <a:fld id="{08B30B90-1364-4DB8-9FA0-DCA24A62B929}" type="datetimeFigureOut">
              <a:rPr lang="en-US"/>
              <a:pPr>
                <a:defRPr/>
              </a:pPr>
              <a:t>4/9/2021</a:t>
            </a:fld>
            <a:endParaRPr lang="en-US" dirty="0"/>
          </a:p>
        </p:txBody>
      </p:sp>
      <p:sp>
        <p:nvSpPr>
          <p:cNvPr id="8" name="Footer Placeholder 4"/>
          <p:cNvSpPr>
            <a:spLocks noGrp="1"/>
          </p:cNvSpPr>
          <p:nvPr>
            <p:ph type="ftr" sz="quarter" idx="16"/>
          </p:nvPr>
        </p:nvSpPr>
        <p:spPr/>
        <p:txBody>
          <a:bodyPr/>
          <a:lstStyle>
            <a:lvl1pPr>
              <a:defRPr/>
            </a:lvl1pPr>
          </a:lstStyle>
          <a:p>
            <a:pPr>
              <a:defRPr/>
            </a:pPr>
            <a:endParaRPr lang="en-US"/>
          </a:p>
        </p:txBody>
      </p:sp>
      <p:sp>
        <p:nvSpPr>
          <p:cNvPr id="9" name="Slide Number Placeholder 5"/>
          <p:cNvSpPr>
            <a:spLocks noGrp="1"/>
          </p:cNvSpPr>
          <p:nvPr>
            <p:ph type="sldNum" sz="quarter" idx="17"/>
          </p:nvPr>
        </p:nvSpPr>
        <p:spPr/>
        <p:txBody>
          <a:bodyPr/>
          <a:lstStyle>
            <a:lvl1pPr>
              <a:defRPr/>
            </a:lvl1pPr>
          </a:lstStyle>
          <a:p>
            <a:pPr>
              <a:defRPr/>
            </a:pPr>
            <a:fld id="{99DF2530-C38D-4514-9B50-BAA3EB699D10}" type="slidenum">
              <a:rPr lang="en-US" altLang="en-US"/>
              <a:pPr>
                <a:defRPr/>
              </a:pPr>
              <a:t>‹#›</a:t>
            </a:fld>
            <a:endParaRPr lang="en-US" altLang="en-US"/>
          </a:p>
        </p:txBody>
      </p:sp>
    </p:spTree>
    <p:extLst>
      <p:ext uri="{BB962C8B-B14F-4D97-AF65-F5344CB8AC3E}">
        <p14:creationId xmlns:p14="http://schemas.microsoft.com/office/powerpoint/2010/main" val="4162159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F2518412-7E63-4F6F-937C-DB0A5C97660D}" type="datetimeFigureOut">
              <a:rPr lang="en-US"/>
              <a:pPr>
                <a:defRPr/>
              </a:pPr>
              <a:t>4/9/2021</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D6ECF0A-AF8F-4810-A025-CAB1CDD9989A}" type="slidenum">
              <a:rPr lang="en-US" altLang="en-US"/>
              <a:pPr>
                <a:defRPr/>
              </a:pPr>
              <a:t>‹#›</a:t>
            </a:fld>
            <a:endParaRPr lang="en-US" altLang="en-US"/>
          </a:p>
        </p:txBody>
      </p:sp>
    </p:spTree>
    <p:extLst>
      <p:ext uri="{BB962C8B-B14F-4D97-AF65-F5344CB8AC3E}">
        <p14:creationId xmlns:p14="http://schemas.microsoft.com/office/powerpoint/2010/main" val="932210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91DC2D1-06C9-4759-8289-5C1DD9EB68CB}" type="datetimeFigureOut">
              <a:rPr lang="en-US"/>
              <a:pPr>
                <a:defRPr/>
              </a:pPr>
              <a:t>4/9/2021</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C8EE67F-1B90-448C-99C5-05122C6FFE57}" type="slidenum">
              <a:rPr lang="en-US" altLang="en-US"/>
              <a:pPr>
                <a:defRPr/>
              </a:pPr>
              <a:t>‹#›</a:t>
            </a:fld>
            <a:endParaRPr lang="en-US" altLang="en-US"/>
          </a:p>
        </p:txBody>
      </p:sp>
    </p:spTree>
    <p:extLst>
      <p:ext uri="{BB962C8B-B14F-4D97-AF65-F5344CB8AC3E}">
        <p14:creationId xmlns:p14="http://schemas.microsoft.com/office/powerpoint/2010/main" val="253461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232" y="685800"/>
            <a:ext cx="3095145" cy="2023252"/>
          </a:xfrm>
        </p:spPr>
        <p:txBody>
          <a:bodyPr anchor="b">
            <a:normAutofit/>
          </a:bodyPr>
          <a:lstStyle>
            <a:lvl1pPr algn="ctr">
              <a:defRPr sz="2700"/>
            </a:lvl1pPr>
          </a:lstStyle>
          <a:p>
            <a:r>
              <a:rPr lang="en-US"/>
              <a:t>Click to edit Master title style</a:t>
            </a:r>
            <a:endParaRPr lang="en-US" dirty="0"/>
          </a:p>
        </p:txBody>
      </p:sp>
      <p:sp>
        <p:nvSpPr>
          <p:cNvPr id="10" name="Content Placeholder 2"/>
          <p:cNvSpPr>
            <a:spLocks noGrp="1"/>
          </p:cNvSpPr>
          <p:nvPr>
            <p:ph sz="quarter" idx="13"/>
          </p:nvPr>
        </p:nvSpPr>
        <p:spPr>
          <a:xfrm>
            <a:off x="3784601" y="685803"/>
            <a:ext cx="4525781" cy="46887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20233" y="2709055"/>
            <a:ext cx="3095146" cy="2665533"/>
          </a:xfrm>
        </p:spPr>
        <p:txBody>
          <a:bodyPr anchor="t"/>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p:cNvSpPr>
            <a:spLocks noGrp="1"/>
          </p:cNvSpPr>
          <p:nvPr>
            <p:ph type="dt" sz="half" idx="14"/>
          </p:nvPr>
        </p:nvSpPr>
        <p:spPr/>
        <p:txBody>
          <a:bodyPr/>
          <a:lstStyle>
            <a:lvl1pPr>
              <a:defRPr/>
            </a:lvl1pPr>
          </a:lstStyle>
          <a:p>
            <a:pPr>
              <a:defRPr/>
            </a:pPr>
            <a:fld id="{21978D98-6049-4B5A-B466-333527916946}" type="datetimeFigureOut">
              <a:rPr lang="en-US"/>
              <a:pPr>
                <a:defRPr/>
              </a:pPr>
              <a:t>4/9/2021</a:t>
            </a:fld>
            <a:endParaRPr lang="en-US" dirty="0"/>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2F93732D-ABD6-4723-8CBF-A9C14BFD72B5}" type="slidenum">
              <a:rPr lang="en-US" altLang="en-US"/>
              <a:pPr>
                <a:defRPr/>
              </a:pPr>
              <a:t>‹#›</a:t>
            </a:fld>
            <a:endParaRPr lang="en-US" altLang="en-US"/>
          </a:p>
        </p:txBody>
      </p:sp>
    </p:spTree>
    <p:extLst>
      <p:ext uri="{BB962C8B-B14F-4D97-AF65-F5344CB8AC3E}">
        <p14:creationId xmlns:p14="http://schemas.microsoft.com/office/powerpoint/2010/main" val="1793500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0"/>
            <a:ext cx="4408172" cy="2023252"/>
          </a:xfrm>
        </p:spPr>
        <p:txBody>
          <a:bodyPr anchor="b">
            <a:normAutofit/>
          </a:bodyPr>
          <a:lstStyle>
            <a:lvl1pPr algn="ctr">
              <a:defRPr sz="27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47741" y="3"/>
            <a:ext cx="3162641" cy="5071533"/>
          </a:xfrm>
          <a:ln w="57150" cmpd="thinThick">
            <a:solidFill>
              <a:schemeClr val="bg1">
                <a:lumMod val="50000"/>
              </a:schemeClr>
            </a:solidFill>
            <a:miter lim="800000"/>
          </a:ln>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514352" y="2709054"/>
            <a:ext cx="4408171" cy="2362481"/>
          </a:xfrm>
        </p:spPr>
        <p:txBody>
          <a:bodyPr anchor="t"/>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54F7A63A-D89A-4AD4-93E0-B1951F091B2D}" type="datetimeFigureOut">
              <a:rPr lang="en-US"/>
              <a:pPr>
                <a:defRPr/>
              </a:pPr>
              <a:t>4/9/2021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DDCD5DC-F120-4817-9C69-8C123A4C8BA0}" type="slidenum">
              <a:rPr lang="en-US" altLang="en-US"/>
              <a:pPr>
                <a:defRPr/>
              </a:pPr>
              <a:t>‹#›</a:t>
            </a:fld>
            <a:endParaRPr lang="en-US" altLang="en-US"/>
          </a:p>
        </p:txBody>
      </p:sp>
    </p:spTree>
    <p:extLst>
      <p:ext uri="{BB962C8B-B14F-4D97-AF65-F5344CB8AC3E}">
        <p14:creationId xmlns:p14="http://schemas.microsoft.com/office/powerpoint/2010/main" val="3374938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21" Type="http://schemas.openxmlformats.org/officeDocument/2006/relationships/theme" Target="../theme/theme2.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image" Target="../media/image7.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grpSp>
        <p:nvGrpSpPr>
          <p:cNvPr id="2050" name="Group 9"/>
          <p:cNvGrpSpPr>
            <a:grpSpLocks/>
          </p:cNvGrpSpPr>
          <p:nvPr userDrawn="1"/>
        </p:nvGrpSpPr>
        <p:grpSpPr bwMode="auto">
          <a:xfrm>
            <a:off x="-19050" y="0"/>
            <a:ext cx="9004300" cy="6643688"/>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2524" cy="6420230"/>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grpSp>
      <p:sp>
        <p:nvSpPr>
          <p:cNvPr id="2" name="Title Placeholder 1"/>
          <p:cNvSpPr>
            <a:spLocks noGrp="1"/>
          </p:cNvSpPr>
          <p:nvPr>
            <p:ph type="title"/>
          </p:nvPr>
        </p:nvSpPr>
        <p:spPr>
          <a:xfrm>
            <a:off x="514350" y="685800"/>
            <a:ext cx="7797800" cy="115252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514350" y="2063750"/>
            <a:ext cx="7797800" cy="3311525"/>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73700" y="5675313"/>
            <a:ext cx="2838450" cy="498475"/>
          </a:xfrm>
          <a:prstGeom prst="rect">
            <a:avLst/>
          </a:prstGeom>
        </p:spPr>
        <p:txBody>
          <a:bodyPr vert="horz" lIns="91440" tIns="45720" rIns="91440" bIns="45720" rtlCol="0" anchor="ctr"/>
          <a:lstStyle>
            <a:lvl1pPr algn="r" eaLnBrk="1" fontAlgn="auto" hangingPunct="1">
              <a:spcBef>
                <a:spcPts val="0"/>
              </a:spcBef>
              <a:spcAft>
                <a:spcPts val="0"/>
              </a:spcAft>
              <a:defRPr sz="2100" cap="all" baseline="0">
                <a:solidFill>
                  <a:schemeClr val="accent1">
                    <a:lumMod val="60000"/>
                    <a:lumOff val="40000"/>
                  </a:schemeClr>
                </a:solidFill>
                <a:latin typeface="+mn-lt"/>
              </a:defRPr>
            </a:lvl1pPr>
          </a:lstStyle>
          <a:p>
            <a:pPr>
              <a:defRPr/>
            </a:pPr>
            <a:fld id="{FF1EC0D0-558E-45EE-A498-39A34457FBE9}" type="datetimeFigureOut">
              <a:rPr lang="en-US"/>
              <a:pPr>
                <a:defRPr/>
              </a:pPr>
              <a:t>4/9/2021</a:t>
            </a:fld>
            <a:endParaRPr lang="en-US" dirty="0"/>
          </a:p>
        </p:txBody>
      </p:sp>
      <p:sp>
        <p:nvSpPr>
          <p:cNvPr id="5" name="Footer Placeholder 4"/>
          <p:cNvSpPr>
            <a:spLocks noGrp="1"/>
          </p:cNvSpPr>
          <p:nvPr>
            <p:ph type="ftr" sz="quarter" idx="3"/>
          </p:nvPr>
        </p:nvSpPr>
        <p:spPr>
          <a:xfrm>
            <a:off x="514350" y="5757863"/>
            <a:ext cx="4124325" cy="498475"/>
          </a:xfrm>
          <a:prstGeom prst="rect">
            <a:avLst/>
          </a:prstGeom>
        </p:spPr>
        <p:txBody>
          <a:bodyPr vert="horz" lIns="91440" tIns="45720" rIns="91440" bIns="45720" rtlCol="0" anchor="ctr"/>
          <a:lstStyle>
            <a:lvl1pPr algn="l" eaLnBrk="1" fontAlgn="auto" hangingPunct="1">
              <a:spcBef>
                <a:spcPts val="0"/>
              </a:spcBef>
              <a:spcAft>
                <a:spcPts val="0"/>
              </a:spcAft>
              <a:defRPr sz="2100" cap="all" baseline="0">
                <a:solidFill>
                  <a:schemeClr val="accent1">
                    <a:lumMod val="60000"/>
                    <a:lumOff val="40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4714875" y="5757863"/>
            <a:ext cx="681038" cy="49847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2100">
                <a:solidFill>
                  <a:srgbClr val="75A2CE"/>
                </a:solidFill>
                <a:latin typeface="Impact" panose="020B0806030902050204" pitchFamily="34" charset="0"/>
              </a:defRPr>
            </a:lvl1pPr>
          </a:lstStyle>
          <a:p>
            <a:pPr>
              <a:defRPr/>
            </a:pPr>
            <a:fld id="{122E9E50-EEDC-43FB-AD19-492CC7CFD6A7}" type="slidenum">
              <a:rPr lang="en-US" altLang="en-US"/>
              <a:pPr>
                <a:defRPr/>
              </a:pPr>
              <a:t>‹#›</a:t>
            </a:fld>
            <a:endParaRPr lang="en-US" altLang="en-US"/>
          </a:p>
        </p:txBody>
      </p:sp>
      <p:sp>
        <p:nvSpPr>
          <p:cNvPr id="2056" name="Text Box 7"/>
          <p:cNvSpPr txBox="1">
            <a:spLocks noChangeArrowheads="1"/>
          </p:cNvSpPr>
          <p:nvPr userDrawn="1"/>
        </p:nvSpPr>
        <p:spPr bwMode="auto">
          <a:xfrm>
            <a:off x="160338" y="6296025"/>
            <a:ext cx="2133600"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defRPr/>
            </a:pPr>
            <a:endParaRPr lang="en-US" altLang="en-US" sz="1350">
              <a:latin typeface="Arial" panose="020B0604020202020204" pitchFamily="34" charset="0"/>
            </a:endParaRPr>
          </a:p>
        </p:txBody>
      </p:sp>
      <p:sp>
        <p:nvSpPr>
          <p:cNvPr id="16" name="Text Box 9"/>
          <p:cNvSpPr txBox="1">
            <a:spLocks noChangeArrowheads="1"/>
          </p:cNvSpPr>
          <p:nvPr userDrawn="1"/>
        </p:nvSpPr>
        <p:spPr bwMode="auto">
          <a:xfrm>
            <a:off x="8531225" y="6359525"/>
            <a:ext cx="184150" cy="300038"/>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ct val="50000"/>
              </a:spcBef>
              <a:spcAft>
                <a:spcPts val="0"/>
              </a:spcAft>
              <a:defRPr/>
            </a:pPr>
            <a:endParaRPr lang="en-US" altLang="en-US" sz="1350" b="1" dirty="0"/>
          </a:p>
        </p:txBody>
      </p:sp>
      <p:pic>
        <p:nvPicPr>
          <p:cNvPr id="2058" name="Picture 16"/>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160338" y="228600"/>
            <a:ext cx="928687"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6586246"/>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Lst>
  <p:txStyles>
    <p:titleStyle>
      <a:lvl1pPr algn="l" rtl="0" eaLnBrk="0" fontAlgn="base" hangingPunct="0">
        <a:lnSpc>
          <a:spcPct val="90000"/>
        </a:lnSpc>
        <a:spcBef>
          <a:spcPct val="0"/>
        </a:spcBef>
        <a:spcAft>
          <a:spcPct val="0"/>
        </a:spcAft>
        <a:defRPr sz="3300" kern="1200" cap="all">
          <a:solidFill>
            <a:srgbClr val="75A2CE"/>
          </a:solidFill>
          <a:latin typeface="+mj-lt"/>
          <a:ea typeface="+mj-ea"/>
          <a:cs typeface="+mj-cs"/>
        </a:defRPr>
      </a:lvl1pPr>
      <a:lvl2pPr algn="l" rtl="0" eaLnBrk="0" fontAlgn="base" hangingPunct="0">
        <a:lnSpc>
          <a:spcPct val="90000"/>
        </a:lnSpc>
        <a:spcBef>
          <a:spcPct val="0"/>
        </a:spcBef>
        <a:spcAft>
          <a:spcPct val="0"/>
        </a:spcAft>
        <a:defRPr sz="3300">
          <a:solidFill>
            <a:srgbClr val="75A2CE"/>
          </a:solidFill>
          <a:latin typeface="Impact" panose="020B0806030902050204" pitchFamily="34" charset="0"/>
        </a:defRPr>
      </a:lvl2pPr>
      <a:lvl3pPr algn="l" rtl="0" eaLnBrk="0" fontAlgn="base" hangingPunct="0">
        <a:lnSpc>
          <a:spcPct val="90000"/>
        </a:lnSpc>
        <a:spcBef>
          <a:spcPct val="0"/>
        </a:spcBef>
        <a:spcAft>
          <a:spcPct val="0"/>
        </a:spcAft>
        <a:defRPr sz="3300">
          <a:solidFill>
            <a:srgbClr val="75A2CE"/>
          </a:solidFill>
          <a:latin typeface="Impact" panose="020B0806030902050204" pitchFamily="34" charset="0"/>
        </a:defRPr>
      </a:lvl3pPr>
      <a:lvl4pPr algn="l" rtl="0" eaLnBrk="0" fontAlgn="base" hangingPunct="0">
        <a:lnSpc>
          <a:spcPct val="90000"/>
        </a:lnSpc>
        <a:spcBef>
          <a:spcPct val="0"/>
        </a:spcBef>
        <a:spcAft>
          <a:spcPct val="0"/>
        </a:spcAft>
        <a:defRPr sz="3300">
          <a:solidFill>
            <a:srgbClr val="75A2CE"/>
          </a:solidFill>
          <a:latin typeface="Impact" panose="020B0806030902050204" pitchFamily="34" charset="0"/>
        </a:defRPr>
      </a:lvl4pPr>
      <a:lvl5pPr algn="l" rtl="0" eaLnBrk="0" fontAlgn="base" hangingPunct="0">
        <a:lnSpc>
          <a:spcPct val="90000"/>
        </a:lnSpc>
        <a:spcBef>
          <a:spcPct val="0"/>
        </a:spcBef>
        <a:spcAft>
          <a:spcPct val="0"/>
        </a:spcAft>
        <a:defRPr sz="3300">
          <a:solidFill>
            <a:srgbClr val="75A2CE"/>
          </a:solidFill>
          <a:latin typeface="Impact" panose="020B0806030902050204" pitchFamily="34" charset="0"/>
        </a:defRPr>
      </a:lvl5pPr>
      <a:lvl6pPr marL="342900" algn="l" rtl="0" fontAlgn="base">
        <a:lnSpc>
          <a:spcPct val="90000"/>
        </a:lnSpc>
        <a:spcBef>
          <a:spcPct val="0"/>
        </a:spcBef>
        <a:spcAft>
          <a:spcPct val="0"/>
        </a:spcAft>
        <a:defRPr sz="3300">
          <a:solidFill>
            <a:srgbClr val="75A2CE"/>
          </a:solidFill>
          <a:latin typeface="Impact" panose="020B0806030902050204" pitchFamily="34" charset="0"/>
        </a:defRPr>
      </a:lvl6pPr>
      <a:lvl7pPr marL="685800" algn="l" rtl="0" fontAlgn="base">
        <a:lnSpc>
          <a:spcPct val="90000"/>
        </a:lnSpc>
        <a:spcBef>
          <a:spcPct val="0"/>
        </a:spcBef>
        <a:spcAft>
          <a:spcPct val="0"/>
        </a:spcAft>
        <a:defRPr sz="3300">
          <a:solidFill>
            <a:srgbClr val="75A2CE"/>
          </a:solidFill>
          <a:latin typeface="Impact" panose="020B0806030902050204" pitchFamily="34" charset="0"/>
        </a:defRPr>
      </a:lvl7pPr>
      <a:lvl8pPr marL="1028700" algn="l" rtl="0" fontAlgn="base">
        <a:lnSpc>
          <a:spcPct val="90000"/>
        </a:lnSpc>
        <a:spcBef>
          <a:spcPct val="0"/>
        </a:spcBef>
        <a:spcAft>
          <a:spcPct val="0"/>
        </a:spcAft>
        <a:defRPr sz="3300">
          <a:solidFill>
            <a:srgbClr val="75A2CE"/>
          </a:solidFill>
          <a:latin typeface="Impact" panose="020B0806030902050204" pitchFamily="34" charset="0"/>
        </a:defRPr>
      </a:lvl8pPr>
      <a:lvl9pPr marL="1371600" algn="l" rtl="0" fontAlgn="base">
        <a:lnSpc>
          <a:spcPct val="90000"/>
        </a:lnSpc>
        <a:spcBef>
          <a:spcPct val="0"/>
        </a:spcBef>
        <a:spcAft>
          <a:spcPct val="0"/>
        </a:spcAft>
        <a:defRPr sz="3300">
          <a:solidFill>
            <a:srgbClr val="75A2CE"/>
          </a:solidFill>
          <a:latin typeface="Impact" panose="020B0806030902050204" pitchFamily="34" charset="0"/>
        </a:defRPr>
      </a:lvl9pPr>
    </p:titleStyle>
    <p:bodyStyle>
      <a:lvl1pPr marL="171450" indent="-171450" algn="l" rtl="0" eaLnBrk="0" fontAlgn="base" hangingPunct="0">
        <a:lnSpc>
          <a:spcPct val="120000"/>
        </a:lnSpc>
        <a:spcBef>
          <a:spcPts val="750"/>
        </a:spcBef>
        <a:spcAft>
          <a:spcPct val="0"/>
        </a:spcAft>
        <a:buClr>
          <a:srgbClr val="75A2CE"/>
        </a:buClr>
        <a:buSzPct val="160000"/>
        <a:buFont typeface="Arial" panose="020B0604020202020204" pitchFamily="34" charset="0"/>
        <a:buChar char="•"/>
        <a:defRPr sz="1500" kern="1200" cap="all">
          <a:solidFill>
            <a:schemeClr val="tx1"/>
          </a:solidFill>
          <a:latin typeface="+mn-lt"/>
          <a:ea typeface="+mn-ea"/>
          <a:cs typeface="+mn-cs"/>
        </a:defRPr>
      </a:lvl1pPr>
      <a:lvl2pPr marL="514350" indent="-171450" algn="l" rtl="0" eaLnBrk="0" fontAlgn="base" hangingPunct="0">
        <a:lnSpc>
          <a:spcPct val="120000"/>
        </a:lnSpc>
        <a:spcBef>
          <a:spcPts val="375"/>
        </a:spcBef>
        <a:spcAft>
          <a:spcPct val="0"/>
        </a:spcAft>
        <a:buClr>
          <a:srgbClr val="75A2CE"/>
        </a:buClr>
        <a:buSzPct val="160000"/>
        <a:buFont typeface="Arial" panose="020B0604020202020204" pitchFamily="34" charset="0"/>
        <a:buChar char="•"/>
        <a:defRPr kern="1200" cap="all">
          <a:solidFill>
            <a:schemeClr val="tx1"/>
          </a:solidFill>
          <a:latin typeface="+mn-lt"/>
          <a:ea typeface="+mn-ea"/>
          <a:cs typeface="+mn-cs"/>
        </a:defRPr>
      </a:lvl2pPr>
      <a:lvl3pPr marL="857250" indent="-171450" algn="l" rtl="0" eaLnBrk="0" fontAlgn="base" hangingPunct="0">
        <a:lnSpc>
          <a:spcPct val="120000"/>
        </a:lnSpc>
        <a:spcBef>
          <a:spcPts val="375"/>
        </a:spcBef>
        <a:spcAft>
          <a:spcPct val="0"/>
        </a:spcAft>
        <a:buClr>
          <a:srgbClr val="75A2CE"/>
        </a:buClr>
        <a:buSzPct val="160000"/>
        <a:buFont typeface="Arial" panose="020B0604020202020204" pitchFamily="34" charset="0"/>
        <a:buChar char="•"/>
        <a:defRPr sz="1200" kern="1200" cap="all">
          <a:solidFill>
            <a:schemeClr val="tx1"/>
          </a:solidFill>
          <a:latin typeface="+mn-lt"/>
          <a:ea typeface="+mn-ea"/>
          <a:cs typeface="+mn-cs"/>
        </a:defRPr>
      </a:lvl3pPr>
      <a:lvl4pPr marL="1200150" indent="-171450" algn="l" rtl="0" eaLnBrk="0" fontAlgn="base" hangingPunct="0">
        <a:lnSpc>
          <a:spcPct val="120000"/>
        </a:lnSpc>
        <a:spcBef>
          <a:spcPts val="375"/>
        </a:spcBef>
        <a:spcAft>
          <a:spcPct val="0"/>
        </a:spcAft>
        <a:buClr>
          <a:srgbClr val="75A2CE"/>
        </a:buClr>
        <a:buSzPct val="160000"/>
        <a:buFont typeface="Arial" panose="020B0604020202020204" pitchFamily="34" charset="0"/>
        <a:buChar char="•"/>
        <a:defRPr sz="1000" kern="1200" cap="all">
          <a:solidFill>
            <a:schemeClr val="tx1"/>
          </a:solidFill>
          <a:latin typeface="+mn-lt"/>
          <a:ea typeface="+mn-ea"/>
          <a:cs typeface="+mn-cs"/>
        </a:defRPr>
      </a:lvl4pPr>
      <a:lvl5pPr marL="1543050" indent="-171450" algn="l" rtl="0" eaLnBrk="0" fontAlgn="base" hangingPunct="0">
        <a:lnSpc>
          <a:spcPct val="120000"/>
        </a:lnSpc>
        <a:spcBef>
          <a:spcPts val="375"/>
        </a:spcBef>
        <a:spcAft>
          <a:spcPct val="0"/>
        </a:spcAft>
        <a:buClr>
          <a:srgbClr val="75A2CE"/>
        </a:buClr>
        <a:buSzPct val="160000"/>
        <a:buFont typeface="Arial" panose="020B0604020202020204" pitchFamily="34" charset="0"/>
        <a:buChar char="•"/>
        <a:defRPr sz="1000" kern="1200" cap="all">
          <a:solidFill>
            <a:schemeClr val="tx1"/>
          </a:solidFill>
          <a:latin typeface="+mn-lt"/>
          <a:ea typeface="+mn-ea"/>
          <a:cs typeface="+mn-cs"/>
        </a:defRPr>
      </a:lvl5pPr>
      <a:lvl6pPr marL="1885950" indent="-171450" algn="l" defTabSz="685800" rtl="0" eaLnBrk="1" latinLnBrk="0" hangingPunct="1">
        <a:lnSpc>
          <a:spcPct val="120000"/>
        </a:lnSpc>
        <a:spcBef>
          <a:spcPts val="375"/>
        </a:spcBef>
        <a:buClr>
          <a:schemeClr val="accent1">
            <a:lumMod val="60000"/>
            <a:lumOff val="40000"/>
          </a:schemeClr>
        </a:buClr>
        <a:buSzPct val="160000"/>
        <a:buFont typeface="Arial" panose="020B0604020202020204" pitchFamily="34" charset="0"/>
        <a:buChar char="•"/>
        <a:defRPr sz="1050" kern="1200" cap="all" baseline="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accent1">
            <a:lumMod val="60000"/>
            <a:lumOff val="40000"/>
          </a:schemeClr>
        </a:buClr>
        <a:buSzPct val="160000"/>
        <a:buFont typeface="Arial" panose="020B0604020202020204" pitchFamily="34" charset="0"/>
        <a:buChar char="•"/>
        <a:defRPr sz="1050" kern="1200" cap="all" baseline="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accent1">
            <a:lumMod val="60000"/>
            <a:lumOff val="40000"/>
          </a:schemeClr>
        </a:buClr>
        <a:buSzPct val="160000"/>
        <a:buFont typeface="Arial" panose="020B0604020202020204" pitchFamily="34" charset="0"/>
        <a:buChar char="•"/>
        <a:defRPr sz="1050" kern="1200" cap="all"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accent1">
            <a:lumMod val="60000"/>
            <a:lumOff val="40000"/>
          </a:schemeClr>
        </a:buClr>
        <a:buSzPct val="160000"/>
        <a:buFont typeface="Arial" panose="020B0604020202020204" pitchFamily="34" charset="0"/>
        <a:buChar char="•"/>
        <a:defRPr sz="1050" kern="1200" cap="all"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a:defRPr/>
            </a:pPr>
            <a:fld id="{FF1EC0D0-558E-45EE-A498-39A34457FBE9}" type="datetimeFigureOut">
              <a:rPr lang="en-US" smtClean="0"/>
              <a:pPr>
                <a:defRPr/>
              </a:pPr>
              <a:t>4/9/2021</a:t>
            </a:fld>
            <a:endParaRPr lang="en-US" dirty="0"/>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a:defRPr/>
            </a:pPr>
            <a:endParaRPr lang="en-US"/>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pPr>
              <a:defRPr/>
            </a:pPr>
            <a:fld id="{122E9E50-EEDC-43FB-AD19-492CC7CFD6A7}" type="slidenum">
              <a:rPr lang="en-US" altLang="en-US" smtClean="0"/>
              <a:pPr>
                <a:defRPr/>
              </a:pPr>
              <a:t>‹#›</a:t>
            </a:fld>
            <a:endParaRPr lang="en-US" altLang="en-US"/>
          </a:p>
        </p:txBody>
      </p:sp>
      <p:sp>
        <p:nvSpPr>
          <p:cNvPr id="13" name="Text Box 7">
            <a:extLst>
              <a:ext uri="{FF2B5EF4-FFF2-40B4-BE49-F238E27FC236}">
                <a16:creationId xmlns:a16="http://schemas.microsoft.com/office/drawing/2014/main" id="{359572EA-790A-4BF5-89B9-5F87AFF34C59}"/>
              </a:ext>
            </a:extLst>
          </p:cNvPr>
          <p:cNvSpPr txBox="1">
            <a:spLocks noChangeArrowheads="1"/>
          </p:cNvSpPr>
          <p:nvPr userDrawn="1"/>
        </p:nvSpPr>
        <p:spPr bwMode="auto">
          <a:xfrm>
            <a:off x="228600" y="6248400"/>
            <a:ext cx="1600200" cy="366713"/>
          </a:xfrm>
          <a:prstGeom prst="rect">
            <a:avLst/>
          </a:prstGeom>
          <a:noFill/>
          <a:ln w="9525">
            <a:noFill/>
            <a:miter lim="800000"/>
            <a:headEnd/>
            <a:tailEnd/>
          </a:ln>
          <a:effectLst/>
        </p:spPr>
        <p:txBody>
          <a:bodyPr>
            <a:spAutoFit/>
          </a:bodyPr>
          <a:lstStyle/>
          <a:p>
            <a:pPr>
              <a:spcBef>
                <a:spcPct val="50000"/>
              </a:spcBef>
              <a:defRPr/>
            </a:pPr>
            <a:endParaRPr lang="en-US">
              <a:latin typeface="Arial" charset="0"/>
            </a:endParaRPr>
          </a:p>
        </p:txBody>
      </p:sp>
      <p:sp>
        <p:nvSpPr>
          <p:cNvPr id="14" name="Text Box 9">
            <a:extLst>
              <a:ext uri="{FF2B5EF4-FFF2-40B4-BE49-F238E27FC236}">
                <a16:creationId xmlns:a16="http://schemas.microsoft.com/office/drawing/2014/main" id="{541CB00B-37DB-4A15-A760-A62793094790}"/>
              </a:ext>
            </a:extLst>
          </p:cNvPr>
          <p:cNvSpPr txBox="1">
            <a:spLocks noChangeArrowheads="1"/>
          </p:cNvSpPr>
          <p:nvPr userDrawn="1"/>
        </p:nvSpPr>
        <p:spPr bwMode="auto">
          <a:xfrm>
            <a:off x="8518525" y="6400800"/>
            <a:ext cx="463550" cy="366713"/>
          </a:xfrm>
          <a:prstGeom prst="rect">
            <a:avLst/>
          </a:prstGeom>
          <a:noFill/>
          <a:ln w="9525">
            <a:noFill/>
            <a:miter lim="800000"/>
            <a:headEnd/>
            <a:tailEnd/>
          </a:ln>
          <a:effec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fld id="{2B32CEB9-5273-4FC3-B95C-1A822AD52982}" type="slidenum">
              <a:rPr lang="en-US" altLang="en-US" b="1"/>
              <a:pPr eaLnBrk="1" hangingPunct="1">
                <a:spcBef>
                  <a:spcPct val="50000"/>
                </a:spcBef>
              </a:pPr>
              <a:t>‹#›</a:t>
            </a:fld>
            <a:endParaRPr lang="en-US" altLang="en-US" b="1"/>
          </a:p>
        </p:txBody>
      </p:sp>
      <p:pic>
        <p:nvPicPr>
          <p:cNvPr id="15" name="Picture 2">
            <a:extLst>
              <a:ext uri="{FF2B5EF4-FFF2-40B4-BE49-F238E27FC236}">
                <a16:creationId xmlns:a16="http://schemas.microsoft.com/office/drawing/2014/main" id="{A5BDB547-34D0-427E-89AA-4F49A3E0E93D}"/>
              </a:ext>
            </a:extLst>
          </p:cNvPr>
          <p:cNvPicPr>
            <a:picLocks noChangeAspect="1"/>
          </p:cNvPicPr>
          <p:nvPr userDrawn="1"/>
        </p:nvPicPr>
        <p:blipFill>
          <a:blip r:embed="rId22" cstate="print">
            <a:extLst>
              <a:ext uri="{28A0092B-C50C-407E-A947-70E740481C1C}">
                <a14:useLocalDpi xmlns:a14="http://schemas.microsoft.com/office/drawing/2010/main" val="0"/>
              </a:ext>
            </a:extLst>
          </a:blip>
          <a:srcRect/>
          <a:stretch>
            <a:fillRect/>
          </a:stretch>
        </p:blipFill>
        <p:spPr bwMode="auto">
          <a:xfrm>
            <a:off x="220663" y="155575"/>
            <a:ext cx="682625"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8">
            <a:extLst>
              <a:ext uri="{FF2B5EF4-FFF2-40B4-BE49-F238E27FC236}">
                <a16:creationId xmlns:a16="http://schemas.microsoft.com/office/drawing/2014/main" id="{1290127D-2B73-4DFB-B47A-8CFF7A8AFA47}"/>
              </a:ext>
            </a:extLst>
          </p:cNvPr>
          <p:cNvSpPr txBox="1">
            <a:spLocks noChangeArrowheads="1"/>
          </p:cNvSpPr>
          <p:nvPr userDrawn="1"/>
        </p:nvSpPr>
        <p:spPr bwMode="auto">
          <a:xfrm>
            <a:off x="251520" y="6403975"/>
            <a:ext cx="168433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r>
              <a:rPr lang="en-US" altLang="en-US" sz="1200" dirty="0"/>
              <a:t>Copyright © 2018</a:t>
            </a:r>
          </a:p>
        </p:txBody>
      </p:sp>
      <p:sp>
        <p:nvSpPr>
          <p:cNvPr id="17" name="Text Box 8">
            <a:extLst>
              <a:ext uri="{FF2B5EF4-FFF2-40B4-BE49-F238E27FC236}">
                <a16:creationId xmlns:a16="http://schemas.microsoft.com/office/drawing/2014/main" id="{47E1F1E1-F16F-4757-BA3A-CDC8679421F5}"/>
              </a:ext>
            </a:extLst>
          </p:cNvPr>
          <p:cNvSpPr txBox="1">
            <a:spLocks noChangeArrowheads="1"/>
          </p:cNvSpPr>
          <p:nvPr userDrawn="1"/>
        </p:nvSpPr>
        <p:spPr bwMode="auto">
          <a:xfrm>
            <a:off x="8015854" y="208675"/>
            <a:ext cx="114411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r>
              <a:rPr lang="en-US" altLang="en-US" sz="1200" dirty="0"/>
              <a:t>Chapter</a:t>
            </a:r>
            <a:r>
              <a:rPr lang="en-US" altLang="en-US" sz="1200" baseline="0" dirty="0"/>
              <a:t> - 1</a:t>
            </a:r>
            <a:endParaRPr lang="en-US" altLang="en-US" sz="1200" dirty="0"/>
          </a:p>
        </p:txBody>
      </p:sp>
    </p:spTree>
    <p:extLst>
      <p:ext uri="{BB962C8B-B14F-4D97-AF65-F5344CB8AC3E}">
        <p14:creationId xmlns:p14="http://schemas.microsoft.com/office/powerpoint/2010/main" val="1581464770"/>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6.jpeg"/><Relationship Id="rId1" Type="http://schemas.openxmlformats.org/officeDocument/2006/relationships/slideLayout" Target="../slideLayouts/slideLayout19.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6E1F390-BC9C-44AB-84D4-11A039C24139}"/>
              </a:ext>
            </a:extLst>
          </p:cNvPr>
          <p:cNvSpPr>
            <a:spLocks noGrp="1" noChangeArrowheads="1"/>
          </p:cNvSpPr>
          <p:nvPr>
            <p:ph type="ctrTitle"/>
          </p:nvPr>
        </p:nvSpPr>
        <p:spPr>
          <a:xfrm rot="21213123">
            <a:off x="1002726" y="2696829"/>
            <a:ext cx="7534275" cy="978729"/>
          </a:xfrm>
        </p:spPr>
        <p:txBody>
          <a:bodyPr wrap="square">
            <a:spAutoFit/>
          </a:bodyPr>
          <a:lstStyle/>
          <a:p>
            <a:pPr marL="0" indent="0" algn="ctr" eaLnBrk="1" fontAlgn="auto" hangingPunct="1">
              <a:spcAft>
                <a:spcPts val="0"/>
              </a:spcAft>
              <a:buClr>
                <a:schemeClr val="accent1">
                  <a:lumMod val="60000"/>
                  <a:lumOff val="40000"/>
                </a:schemeClr>
              </a:buClr>
              <a:buNone/>
              <a:defRPr/>
            </a:pPr>
            <a:r>
              <a:rPr lang="en-US" altLang="en-US" sz="3200" b="1" dirty="0">
                <a:solidFill>
                  <a:srgbClr val="FF0000"/>
                </a:solidFill>
                <a:latin typeface="Bookman Old Style" panose="02050604050505020204" pitchFamily="18" charset="0"/>
              </a:rPr>
              <a:t>Introduction to Sales Management</a:t>
            </a:r>
          </a:p>
        </p:txBody>
      </p:sp>
    </p:spTree>
    <p:extLst>
      <p:ext uri="{BB962C8B-B14F-4D97-AF65-F5344CB8AC3E}">
        <p14:creationId xmlns:p14="http://schemas.microsoft.com/office/powerpoint/2010/main" val="11819085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274638"/>
            <a:ext cx="8229600" cy="5668962"/>
          </a:xfrm>
        </p:spPr>
        <p:txBody>
          <a:bodyPr/>
          <a:lstStyle/>
          <a:p>
            <a:pPr algn="l"/>
            <a:br>
              <a:rPr lang="en-US" altLang="en-US" sz="2000"/>
            </a:br>
            <a:endParaRPr lang="en-IN" altLang="en-US" sz="2000"/>
          </a:p>
        </p:txBody>
      </p:sp>
      <p:sp>
        <p:nvSpPr>
          <p:cNvPr id="5" name="Rectangle 4"/>
          <p:cNvSpPr/>
          <p:nvPr/>
        </p:nvSpPr>
        <p:spPr>
          <a:xfrm>
            <a:off x="1524000" y="381000"/>
            <a:ext cx="69342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N" sz="2800" b="1" dirty="0">
                <a:solidFill>
                  <a:srgbClr val="C00000"/>
                </a:solidFill>
              </a:rPr>
              <a:t> </a:t>
            </a:r>
            <a:r>
              <a:rPr lang="en-IN" sz="3200" b="1" dirty="0">
                <a:solidFill>
                  <a:srgbClr val="C00000"/>
                </a:solidFill>
              </a:rPr>
              <a:t>Scope of Sales Management </a:t>
            </a:r>
            <a:br>
              <a:rPr lang="en-IN" sz="1200" dirty="0">
                <a:solidFill>
                  <a:schemeClr val="tx2"/>
                </a:solidFill>
              </a:rPr>
            </a:br>
            <a:endParaRPr lang="en-IN" dirty="0"/>
          </a:p>
        </p:txBody>
      </p:sp>
      <p:sp>
        <p:nvSpPr>
          <p:cNvPr id="6" name="Rectangle 5"/>
          <p:cNvSpPr/>
          <p:nvPr/>
        </p:nvSpPr>
        <p:spPr>
          <a:xfrm>
            <a:off x="685800" y="1066800"/>
            <a:ext cx="7924800" cy="190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IN" sz="2800" b="1" dirty="0">
                <a:solidFill>
                  <a:srgbClr val="00B0F0"/>
                </a:solidFill>
              </a:rPr>
              <a:t>Narrow Perspective.</a:t>
            </a:r>
            <a:r>
              <a:rPr lang="en-IN" sz="2800" dirty="0">
                <a:solidFill>
                  <a:srgbClr val="0070C0"/>
                </a:solidFill>
              </a:rPr>
              <a:t> </a:t>
            </a:r>
            <a:r>
              <a:rPr lang="en-IN" sz="2800" b="1" dirty="0">
                <a:solidFill>
                  <a:srgbClr val="00B0F0"/>
                </a:solidFill>
              </a:rPr>
              <a:t>:</a:t>
            </a:r>
          </a:p>
          <a:p>
            <a:pPr algn="just">
              <a:defRPr/>
            </a:pPr>
            <a:r>
              <a:rPr lang="en-IN" sz="2800" dirty="0">
                <a:solidFill>
                  <a:schemeClr val="tx1"/>
                </a:solidFill>
              </a:rPr>
              <a:t>(</a:t>
            </a:r>
            <a:r>
              <a:rPr lang="en-IN" sz="2800" dirty="0" err="1">
                <a:solidFill>
                  <a:schemeClr val="tx1"/>
                </a:solidFill>
              </a:rPr>
              <a:t>i</a:t>
            </a:r>
            <a:r>
              <a:rPr lang="en-IN" sz="2800" dirty="0">
                <a:solidFill>
                  <a:schemeClr val="tx1"/>
                </a:solidFill>
              </a:rPr>
              <a:t>)  recruiting, (ii) selecting (iii) training, (iv) motivating and (v) supervising salespeople </a:t>
            </a:r>
          </a:p>
          <a:p>
            <a:pPr>
              <a:defRPr/>
            </a:pPr>
            <a:r>
              <a:rPr lang="en-IN" sz="2800" dirty="0">
                <a:solidFill>
                  <a:schemeClr val="tx1"/>
                </a:solidFill>
              </a:rPr>
              <a:t> </a:t>
            </a:r>
          </a:p>
        </p:txBody>
      </p:sp>
      <p:sp>
        <p:nvSpPr>
          <p:cNvPr id="8" name="Rectangle 7"/>
          <p:cNvSpPr/>
          <p:nvPr/>
        </p:nvSpPr>
        <p:spPr>
          <a:xfrm>
            <a:off x="685800" y="3276600"/>
            <a:ext cx="7924800" cy="2514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IN" sz="2800" b="1" dirty="0">
                <a:solidFill>
                  <a:srgbClr val="00B0F0"/>
                </a:solidFill>
              </a:rPr>
              <a:t>Broader Perspective.</a:t>
            </a:r>
            <a:r>
              <a:rPr lang="en-IN" sz="2800" dirty="0">
                <a:solidFill>
                  <a:srgbClr val="0070C0"/>
                </a:solidFill>
              </a:rPr>
              <a:t> </a:t>
            </a:r>
          </a:p>
          <a:p>
            <a:pPr algn="just">
              <a:defRPr/>
            </a:pPr>
            <a:r>
              <a:rPr lang="en-IN" sz="2800" dirty="0">
                <a:solidFill>
                  <a:schemeClr val="tx1"/>
                </a:solidFill>
              </a:rPr>
              <a:t>Includes along with above tasks, following also:</a:t>
            </a:r>
          </a:p>
          <a:p>
            <a:pPr algn="just">
              <a:defRPr/>
            </a:pPr>
            <a:r>
              <a:rPr lang="en-IN" sz="2800" dirty="0">
                <a:solidFill>
                  <a:schemeClr val="tx1"/>
                </a:solidFill>
              </a:rPr>
              <a:t>(vi) forecasting sales, (vii) designing sales territories, (viii) coordinating internally &amp; externally,  (ix) participating in budgeting &amp; strategic planning processes. </a:t>
            </a:r>
          </a:p>
        </p:txBody>
      </p:sp>
    </p:spTree>
    <p:extLst>
      <p:ext uri="{BB962C8B-B14F-4D97-AF65-F5344CB8AC3E}">
        <p14:creationId xmlns:p14="http://schemas.microsoft.com/office/powerpoint/2010/main" val="2979481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533400"/>
            <a:ext cx="8229600" cy="2392363"/>
          </a:xfrm>
        </p:spPr>
        <p:txBody>
          <a:bodyPr>
            <a:normAutofit fontScale="90000"/>
          </a:bodyPr>
          <a:lstStyle/>
          <a:p>
            <a:pPr algn="l"/>
            <a:r>
              <a:rPr lang="en-IN" altLang="en-US" sz="2800" b="1" dirty="0">
                <a:solidFill>
                  <a:srgbClr val="C00000"/>
                </a:solidFill>
              </a:rPr>
              <a:t>              </a:t>
            </a:r>
            <a:r>
              <a:rPr lang="en-IN" altLang="en-US" sz="3200" b="1" dirty="0">
                <a:solidFill>
                  <a:srgbClr val="C00000"/>
                </a:solidFill>
              </a:rPr>
              <a:t>Nature of Personal Selling.                                 </a:t>
            </a:r>
            <a:r>
              <a:rPr lang="en-IN" altLang="en-US" sz="2800" b="1" dirty="0">
                <a:solidFill>
                  <a:srgbClr val="0070C0"/>
                </a:solidFill>
              </a:rPr>
              <a:t>It  Includes: </a:t>
            </a:r>
            <a:br>
              <a:rPr lang="en-IN" altLang="en-US" sz="2800" dirty="0"/>
            </a:br>
            <a:r>
              <a:rPr lang="en-IN" altLang="en-US" sz="2800" dirty="0"/>
              <a:t>(</a:t>
            </a:r>
            <a:r>
              <a:rPr lang="en-IN" altLang="en-US" sz="2800" dirty="0" err="1"/>
              <a:t>i</a:t>
            </a:r>
            <a:r>
              <a:rPr lang="en-IN" altLang="en-US" sz="2800" dirty="0"/>
              <a:t>) Transactional  and relationship selling.</a:t>
            </a:r>
            <a:br>
              <a:rPr lang="en-IN" altLang="en-US" sz="2800" dirty="0"/>
            </a:br>
            <a:r>
              <a:rPr lang="en-IN" altLang="en-US" sz="2800" dirty="0"/>
              <a:t>(ii) Varying  sales positions.</a:t>
            </a:r>
            <a:br>
              <a:rPr lang="en-IN" altLang="en-US" sz="2800" dirty="0"/>
            </a:br>
            <a:r>
              <a:rPr lang="en-IN" altLang="en-US" sz="2800" dirty="0"/>
              <a:t>(iii) Sales as a career. </a:t>
            </a:r>
            <a:br>
              <a:rPr lang="en-IN" altLang="en-US" sz="2800" dirty="0"/>
            </a:br>
            <a:r>
              <a:rPr lang="en-IN" altLang="en-US" sz="2800" dirty="0"/>
              <a:t> </a:t>
            </a:r>
          </a:p>
        </p:txBody>
      </p:sp>
      <p:sp>
        <p:nvSpPr>
          <p:cNvPr id="12291" name="Rectangle 2"/>
          <p:cNvSpPr>
            <a:spLocks noChangeArrowheads="1"/>
          </p:cNvSpPr>
          <p:nvPr/>
        </p:nvSpPr>
        <p:spPr bwMode="auto">
          <a:xfrm>
            <a:off x="533400" y="2895600"/>
            <a:ext cx="80772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70C0"/>
                </a:solidFill>
                <a:latin typeface="Calibri" panose="020F0502020204030204" pitchFamily="34" charset="0"/>
                <a:cs typeface="Times New Roman" panose="02020603050405020304" pitchFamily="18" charset="0"/>
              </a:rPr>
              <a:t> Transactional  and Relationship Selling</a:t>
            </a:r>
            <a:endParaRPr lang="en-US" altLang="en-US" sz="3200" dirty="0">
              <a:solidFill>
                <a:srgbClr val="0070C0"/>
              </a:solidFill>
            </a:endParaRPr>
          </a:p>
          <a:p>
            <a:pPr algn="just"/>
            <a:r>
              <a:rPr lang="en-US" altLang="en-US" sz="3200" dirty="0">
                <a:latin typeface="Calibri" panose="020F0502020204030204" pitchFamily="34" charset="0"/>
                <a:cs typeface="Times New Roman" panose="02020603050405020304" pitchFamily="18" charset="0"/>
              </a:rPr>
              <a:t> *  Transactional  selling  focuses  on getting</a:t>
            </a:r>
          </a:p>
          <a:p>
            <a:pPr algn="just"/>
            <a:r>
              <a:rPr lang="en-US" altLang="en-US" sz="3200" dirty="0">
                <a:latin typeface="Calibri" panose="020F0502020204030204" pitchFamily="34" charset="0"/>
                <a:cs typeface="Times New Roman" panose="02020603050405020304" pitchFamily="18" charset="0"/>
              </a:rPr>
              <a:t>     an  order or closing the sale.</a:t>
            </a:r>
            <a:endParaRPr lang="en-US" altLang="en-US" sz="3200" dirty="0"/>
          </a:p>
          <a:p>
            <a:pPr algn="just"/>
            <a:r>
              <a:rPr lang="en-US" altLang="en-US" sz="3200" dirty="0">
                <a:latin typeface="Calibri" panose="020F0502020204030204" pitchFamily="34" charset="0"/>
                <a:cs typeface="Times New Roman" panose="02020603050405020304" pitchFamily="18" charset="0"/>
              </a:rPr>
              <a:t> * Relationship selling builds long-term</a:t>
            </a:r>
          </a:p>
          <a:p>
            <a:pPr algn="just"/>
            <a:r>
              <a:rPr lang="en-US" altLang="en-US" sz="3200" dirty="0">
                <a:latin typeface="Calibri" panose="020F0502020204030204" pitchFamily="34" charset="0"/>
                <a:cs typeface="Times New Roman" panose="02020603050405020304" pitchFamily="18" charset="0"/>
              </a:rPr>
              <a:t>      relationships with key customers. </a:t>
            </a:r>
            <a:endParaRPr lang="en-US" altLang="en-US" sz="3200" dirty="0"/>
          </a:p>
          <a:p>
            <a:endParaRPr lang="en-US" altLang="en-US" sz="3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9DCCA-1BE8-408E-8D6B-962091451665}"/>
              </a:ext>
            </a:extLst>
          </p:cNvPr>
          <p:cNvSpPr>
            <a:spLocks noGrp="1"/>
          </p:cNvSpPr>
          <p:nvPr>
            <p:ph type="title"/>
          </p:nvPr>
        </p:nvSpPr>
        <p:spPr>
          <a:xfrm>
            <a:off x="457200" y="0"/>
            <a:ext cx="8229600" cy="1143000"/>
          </a:xfrm>
        </p:spPr>
        <p:txBody>
          <a:bodyPr/>
          <a:lstStyle/>
          <a:p>
            <a:r>
              <a:rPr lang="en-US" dirty="0"/>
              <a:t>Types of Selling</a:t>
            </a:r>
            <a:endParaRPr lang="en-IN" dirty="0"/>
          </a:p>
        </p:txBody>
      </p:sp>
      <p:sp>
        <p:nvSpPr>
          <p:cNvPr id="3" name="Content Placeholder 2">
            <a:extLst>
              <a:ext uri="{FF2B5EF4-FFF2-40B4-BE49-F238E27FC236}">
                <a16:creationId xmlns:a16="http://schemas.microsoft.com/office/drawing/2014/main" id="{4AC80595-D8BF-4830-A882-ED1019FF57AC}"/>
              </a:ext>
            </a:extLst>
          </p:cNvPr>
          <p:cNvSpPr>
            <a:spLocks noGrp="1"/>
          </p:cNvSpPr>
          <p:nvPr>
            <p:ph idx="1"/>
          </p:nvPr>
        </p:nvSpPr>
        <p:spPr>
          <a:xfrm>
            <a:off x="0" y="1143000"/>
            <a:ext cx="9144000" cy="5598368"/>
          </a:xfrm>
        </p:spPr>
        <p:txBody>
          <a:bodyPr/>
          <a:lstStyle/>
          <a:p>
            <a:pPr algn="just"/>
            <a:r>
              <a:rPr lang="en-US" b="1" dirty="0"/>
              <a:t>Developmental selling </a:t>
            </a:r>
            <a:r>
              <a:rPr lang="en-US" dirty="0"/>
              <a:t>aims to convert prospects into customers.</a:t>
            </a:r>
          </a:p>
          <a:p>
            <a:pPr algn="just"/>
            <a:r>
              <a:rPr lang="en-US" dirty="0"/>
              <a:t> Developmental selling seeks to create customers out of people who do not currently view the salesperson’s company favorably, and who likely are resistant to changing present sources of supply</a:t>
            </a:r>
            <a:endParaRPr lang="en-IN" dirty="0"/>
          </a:p>
        </p:txBody>
      </p:sp>
    </p:spTree>
    <p:extLst>
      <p:ext uri="{BB962C8B-B14F-4D97-AF65-F5344CB8AC3E}">
        <p14:creationId xmlns:p14="http://schemas.microsoft.com/office/powerpoint/2010/main" val="7529018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1AA6EA-BF50-4EFD-B256-437A740B45F3}"/>
              </a:ext>
            </a:extLst>
          </p:cNvPr>
          <p:cNvSpPr>
            <a:spLocks noGrp="1"/>
          </p:cNvSpPr>
          <p:nvPr>
            <p:ph idx="1"/>
          </p:nvPr>
        </p:nvSpPr>
        <p:spPr>
          <a:xfrm>
            <a:off x="0" y="0"/>
            <a:ext cx="9144000" cy="6858000"/>
          </a:xfrm>
        </p:spPr>
        <p:txBody>
          <a:bodyPr/>
          <a:lstStyle/>
          <a:p>
            <a:r>
              <a:rPr lang="en-US" b="1" dirty="0"/>
              <a:t>Response Selling is </a:t>
            </a:r>
            <a:r>
              <a:rPr lang="en-US" dirty="0"/>
              <a:t>a elementary form of </a:t>
            </a:r>
            <a:r>
              <a:rPr lang="en-US" b="1" dirty="0"/>
              <a:t>selling</a:t>
            </a:r>
            <a:r>
              <a:rPr lang="en-US" dirty="0"/>
              <a:t>, common in retailing, in which the salesperson simply responds to the customer's demands; little creativity or persuasion is used.</a:t>
            </a:r>
          </a:p>
          <a:p>
            <a:endParaRPr lang="en-US" dirty="0"/>
          </a:p>
          <a:p>
            <a:r>
              <a:rPr lang="en-US" b="1" dirty="0"/>
              <a:t>Creative Selling-</a:t>
            </a:r>
            <a:r>
              <a:rPr lang="en-US" dirty="0"/>
              <a:t> an approach to </a:t>
            </a:r>
            <a:r>
              <a:rPr lang="en-US" b="1" dirty="0"/>
              <a:t>selling</a:t>
            </a:r>
            <a:r>
              <a:rPr lang="en-US" dirty="0"/>
              <a:t> in which salespeople aggressively seek out customers and use well-planned strategies to secure orders.</a:t>
            </a:r>
          </a:p>
          <a:p>
            <a:endParaRPr lang="en-US" dirty="0"/>
          </a:p>
          <a:p>
            <a:r>
              <a:rPr lang="en-US" b="1" dirty="0"/>
              <a:t>Maintenance Selling </a:t>
            </a:r>
            <a:r>
              <a:rPr lang="en-US" dirty="0"/>
              <a:t>-generating sales volume from existing customers.</a:t>
            </a:r>
            <a:endParaRPr lang="en-IN" dirty="0"/>
          </a:p>
          <a:p>
            <a:endParaRPr lang="en-IN" dirty="0"/>
          </a:p>
        </p:txBody>
      </p:sp>
    </p:spTree>
    <p:extLst>
      <p:ext uri="{BB962C8B-B14F-4D97-AF65-F5344CB8AC3E}">
        <p14:creationId xmlns:p14="http://schemas.microsoft.com/office/powerpoint/2010/main" val="42670643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E7CB0-46D1-4284-B980-C4C45F3D046A}"/>
              </a:ext>
            </a:extLst>
          </p:cNvPr>
          <p:cNvSpPr>
            <a:spLocks noGrp="1"/>
          </p:cNvSpPr>
          <p:nvPr>
            <p:ph type="title"/>
          </p:nvPr>
        </p:nvSpPr>
        <p:spPr/>
        <p:txBody>
          <a:bodyPr/>
          <a:lstStyle/>
          <a:p>
            <a:r>
              <a:rPr lang="en-US" dirty="0"/>
              <a:t>Cont..</a:t>
            </a:r>
            <a:endParaRPr lang="en-IN" dirty="0"/>
          </a:p>
        </p:txBody>
      </p:sp>
      <p:sp>
        <p:nvSpPr>
          <p:cNvPr id="3" name="Content Placeholder 2">
            <a:extLst>
              <a:ext uri="{FF2B5EF4-FFF2-40B4-BE49-F238E27FC236}">
                <a16:creationId xmlns:a16="http://schemas.microsoft.com/office/drawing/2014/main" id="{816DA0E0-C53E-4182-8888-FF65CA8D1B2B}"/>
              </a:ext>
            </a:extLst>
          </p:cNvPr>
          <p:cNvSpPr>
            <a:spLocks noGrp="1"/>
          </p:cNvSpPr>
          <p:nvPr>
            <p:ph idx="1"/>
          </p:nvPr>
        </p:nvSpPr>
        <p:spPr/>
        <p:txBody>
          <a:bodyPr/>
          <a:lstStyle/>
          <a:p>
            <a:pPr algn="just"/>
            <a:r>
              <a:rPr lang="en-US" b="1" dirty="0"/>
              <a:t>Missionary selling</a:t>
            </a:r>
            <a:r>
              <a:rPr lang="en-US" dirty="0"/>
              <a:t> is a form of personal sales in which the salesperson provides information to an individual who will influence the purchase decision. </a:t>
            </a:r>
          </a:p>
          <a:p>
            <a:pPr algn="just"/>
            <a:r>
              <a:rPr lang="en-US" dirty="0"/>
              <a:t>This is an indirect sales technique; the goal is not to close a sale, but merely to get information into the hands of a key decision-maker.</a:t>
            </a:r>
            <a:endParaRPr lang="en-IN" dirty="0"/>
          </a:p>
        </p:txBody>
      </p:sp>
    </p:spTree>
    <p:extLst>
      <p:ext uri="{BB962C8B-B14F-4D97-AF65-F5344CB8AC3E}">
        <p14:creationId xmlns:p14="http://schemas.microsoft.com/office/powerpoint/2010/main" val="5337455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47F08-2424-463C-B1F8-8362CE570B95}"/>
              </a:ext>
            </a:extLst>
          </p:cNvPr>
          <p:cNvSpPr>
            <a:spLocks noGrp="1"/>
          </p:cNvSpPr>
          <p:nvPr>
            <p:ph type="title"/>
          </p:nvPr>
        </p:nvSpPr>
        <p:spPr/>
        <p:txBody>
          <a:bodyPr/>
          <a:lstStyle/>
          <a:p>
            <a:r>
              <a:rPr lang="en-US" b="1" dirty="0"/>
              <a:t>Consultative Selling</a:t>
            </a:r>
            <a:endParaRPr lang="en-IN" dirty="0"/>
          </a:p>
        </p:txBody>
      </p:sp>
      <p:sp>
        <p:nvSpPr>
          <p:cNvPr id="3" name="Content Placeholder 2">
            <a:extLst>
              <a:ext uri="{FF2B5EF4-FFF2-40B4-BE49-F238E27FC236}">
                <a16:creationId xmlns:a16="http://schemas.microsoft.com/office/drawing/2014/main" id="{6082EC75-5CCF-4C23-A9F1-960BF01ECF14}"/>
              </a:ext>
            </a:extLst>
          </p:cNvPr>
          <p:cNvSpPr>
            <a:spLocks noGrp="1"/>
          </p:cNvSpPr>
          <p:nvPr>
            <p:ph idx="1"/>
          </p:nvPr>
        </p:nvSpPr>
        <p:spPr>
          <a:xfrm>
            <a:off x="0" y="1600200"/>
            <a:ext cx="9036496" cy="4525963"/>
          </a:xfrm>
        </p:spPr>
        <p:txBody>
          <a:bodyPr/>
          <a:lstStyle/>
          <a:p>
            <a:pPr algn="just"/>
            <a:r>
              <a:rPr lang="en-US" b="1" dirty="0"/>
              <a:t>Consultative selling </a:t>
            </a:r>
            <a:r>
              <a:rPr lang="en-US" dirty="0"/>
              <a:t>is a sales approach that prioritizes relationships and open dialogue to identify and provide solutions to a customer’s needs.</a:t>
            </a:r>
          </a:p>
          <a:p>
            <a:pPr algn="just"/>
            <a:r>
              <a:rPr lang="en-US" dirty="0"/>
              <a:t> It is hyper focused on the customer, rather than the product being sold. This technique helps sales professionals better understand the challenges faced by customers so they can position their solutions in a more compelling and effective way</a:t>
            </a:r>
            <a:endParaRPr lang="en-IN" dirty="0"/>
          </a:p>
        </p:txBody>
      </p:sp>
    </p:spTree>
    <p:extLst>
      <p:ext uri="{BB962C8B-B14F-4D97-AF65-F5344CB8AC3E}">
        <p14:creationId xmlns:p14="http://schemas.microsoft.com/office/powerpoint/2010/main" val="14493378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5C752-79DE-40FF-AC98-CF3E447F382E}"/>
              </a:ext>
            </a:extLst>
          </p:cNvPr>
          <p:cNvSpPr>
            <a:spLocks noGrp="1"/>
          </p:cNvSpPr>
          <p:nvPr>
            <p:ph type="title"/>
          </p:nvPr>
        </p:nvSpPr>
        <p:spPr>
          <a:xfrm>
            <a:off x="457200" y="457200"/>
            <a:ext cx="8229600" cy="1143000"/>
          </a:xfrm>
        </p:spPr>
        <p:txBody>
          <a:bodyPr/>
          <a:lstStyle/>
          <a:p>
            <a:r>
              <a:rPr lang="en-IN" dirty="0"/>
              <a:t>The Consultative Selling Framework</a:t>
            </a:r>
            <a:br>
              <a:rPr lang="en-IN" dirty="0"/>
            </a:br>
            <a:endParaRPr lang="en-IN" dirty="0"/>
          </a:p>
        </p:txBody>
      </p:sp>
      <p:pic>
        <p:nvPicPr>
          <p:cNvPr id="4" name="Content Placeholder 3">
            <a:extLst>
              <a:ext uri="{FF2B5EF4-FFF2-40B4-BE49-F238E27FC236}">
                <a16:creationId xmlns:a16="http://schemas.microsoft.com/office/drawing/2014/main" id="{9674AB0D-86EC-445E-9C7E-F2643D3ADDBE}"/>
              </a:ext>
            </a:extLst>
          </p:cNvPr>
          <p:cNvPicPr>
            <a:picLocks noGrp="1" noChangeAspect="1"/>
          </p:cNvPicPr>
          <p:nvPr>
            <p:ph idx="1"/>
          </p:nvPr>
        </p:nvPicPr>
        <p:blipFill>
          <a:blip r:embed="rId2"/>
          <a:stretch>
            <a:fillRect/>
          </a:stretch>
        </p:blipFill>
        <p:spPr>
          <a:xfrm>
            <a:off x="2085182" y="2052638"/>
            <a:ext cx="4195762" cy="4195762"/>
          </a:xfrm>
          <a:prstGeom prst="rect">
            <a:avLst/>
          </a:prstGeom>
          <a:solidFill>
            <a:schemeClr val="bg1"/>
          </a:solidFill>
          <a:ln>
            <a:solidFill>
              <a:schemeClr val="accent1"/>
            </a:solidFill>
          </a:ln>
        </p:spPr>
      </p:pic>
    </p:spTree>
    <p:extLst>
      <p:ext uri="{BB962C8B-B14F-4D97-AF65-F5344CB8AC3E}">
        <p14:creationId xmlns:p14="http://schemas.microsoft.com/office/powerpoint/2010/main" val="16094163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79FE4-CA3F-4B55-9C14-EC3AE94E45A6}"/>
              </a:ext>
            </a:extLst>
          </p:cNvPr>
          <p:cNvSpPr>
            <a:spLocks noGrp="1"/>
          </p:cNvSpPr>
          <p:nvPr>
            <p:ph type="title"/>
          </p:nvPr>
        </p:nvSpPr>
        <p:spPr/>
        <p:txBody>
          <a:bodyPr>
            <a:normAutofit fontScale="90000"/>
          </a:bodyPr>
          <a:lstStyle/>
          <a:p>
            <a:r>
              <a:rPr lang="en-IN" sz="3200" dirty="0"/>
              <a:t>The Consultative Selling Framework</a:t>
            </a:r>
            <a:br>
              <a:rPr lang="en-IN" sz="3200" dirty="0"/>
            </a:br>
            <a:r>
              <a:rPr lang="en-US" sz="3200" dirty="0"/>
              <a:t>Cont..</a:t>
            </a:r>
            <a:endParaRPr lang="en-IN" sz="3200" dirty="0"/>
          </a:p>
        </p:txBody>
      </p:sp>
      <p:sp>
        <p:nvSpPr>
          <p:cNvPr id="3" name="Content Placeholder 2">
            <a:extLst>
              <a:ext uri="{FF2B5EF4-FFF2-40B4-BE49-F238E27FC236}">
                <a16:creationId xmlns:a16="http://schemas.microsoft.com/office/drawing/2014/main" id="{03F7B44C-373F-42AA-90BB-99A97C1FED5C}"/>
              </a:ext>
            </a:extLst>
          </p:cNvPr>
          <p:cNvSpPr>
            <a:spLocks noGrp="1"/>
          </p:cNvSpPr>
          <p:nvPr>
            <p:ph idx="1"/>
          </p:nvPr>
        </p:nvSpPr>
        <p:spPr/>
        <p:txBody>
          <a:bodyPr/>
          <a:lstStyle/>
          <a:p>
            <a:pPr algn="just"/>
            <a:r>
              <a:rPr lang="en-US" b="1" dirty="0"/>
              <a:t>Prepare:</a:t>
            </a:r>
            <a:r>
              <a:rPr lang="en-US" dirty="0"/>
              <a:t> Effective call planning leads to more productive customer meetings, increased credibility, a shortened sales cycle, and increased sales results. </a:t>
            </a:r>
          </a:p>
          <a:p>
            <a:pPr algn="just"/>
            <a:r>
              <a:rPr lang="en-US" dirty="0"/>
              <a:t>Using an efficient methodology for call planning helps ensure that each customer call advances the sale.</a:t>
            </a:r>
            <a:endParaRPr lang="en-IN" dirty="0"/>
          </a:p>
        </p:txBody>
      </p:sp>
    </p:spTree>
    <p:extLst>
      <p:ext uri="{BB962C8B-B14F-4D97-AF65-F5344CB8AC3E}">
        <p14:creationId xmlns:p14="http://schemas.microsoft.com/office/powerpoint/2010/main" val="4354634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44BF1-84F0-4CAD-9A5F-8FCC6E1D180E}"/>
              </a:ext>
            </a:extLst>
          </p:cNvPr>
          <p:cNvSpPr>
            <a:spLocks noGrp="1"/>
          </p:cNvSpPr>
          <p:nvPr>
            <p:ph type="title"/>
          </p:nvPr>
        </p:nvSpPr>
        <p:spPr/>
        <p:txBody>
          <a:bodyPr>
            <a:normAutofit fontScale="90000"/>
          </a:bodyPr>
          <a:lstStyle/>
          <a:p>
            <a:r>
              <a:rPr lang="en-IN" sz="3200" dirty="0"/>
              <a:t>The Consultative Selling Framework</a:t>
            </a:r>
            <a:br>
              <a:rPr lang="en-IN" sz="3200" dirty="0"/>
            </a:br>
            <a:r>
              <a:rPr lang="en-US" sz="3200" dirty="0"/>
              <a:t>Cont..</a:t>
            </a:r>
            <a:endParaRPr lang="en-IN" sz="3200" dirty="0"/>
          </a:p>
        </p:txBody>
      </p:sp>
      <p:sp>
        <p:nvSpPr>
          <p:cNvPr id="3" name="Content Placeholder 2">
            <a:extLst>
              <a:ext uri="{FF2B5EF4-FFF2-40B4-BE49-F238E27FC236}">
                <a16:creationId xmlns:a16="http://schemas.microsoft.com/office/drawing/2014/main" id="{8B273ADC-C0B7-40B7-92D8-E6B0F1BB2692}"/>
              </a:ext>
            </a:extLst>
          </p:cNvPr>
          <p:cNvSpPr>
            <a:spLocks noGrp="1"/>
          </p:cNvSpPr>
          <p:nvPr>
            <p:ph idx="1"/>
          </p:nvPr>
        </p:nvSpPr>
        <p:spPr/>
        <p:txBody>
          <a:bodyPr/>
          <a:lstStyle/>
          <a:p>
            <a:pPr algn="just"/>
            <a:r>
              <a:rPr lang="en-US" b="1" dirty="0"/>
              <a:t>Connect:</a:t>
            </a:r>
            <a:r>
              <a:rPr lang="en-US" dirty="0"/>
              <a:t> The connect phase of the sales call opens the meeting, creates an impression, and sets the tone. A strong opening helps build credibility.</a:t>
            </a:r>
          </a:p>
          <a:p>
            <a:pPr algn="just"/>
            <a:r>
              <a:rPr lang="en-US" b="1" dirty="0"/>
              <a:t>Understand</a:t>
            </a:r>
            <a:r>
              <a:rPr lang="en-US" dirty="0"/>
              <a:t>: Understanding is at the heart of consultative selling. Sales professionals need to connect with customers, gain and keep their openness and willingness to engage in a dialogue, and ask a full range of questions.</a:t>
            </a:r>
            <a:endParaRPr lang="en-IN" dirty="0"/>
          </a:p>
        </p:txBody>
      </p:sp>
    </p:spTree>
    <p:extLst>
      <p:ext uri="{BB962C8B-B14F-4D97-AF65-F5344CB8AC3E}">
        <p14:creationId xmlns:p14="http://schemas.microsoft.com/office/powerpoint/2010/main" val="9159626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36AAC-86A4-4D95-80E7-40878DFA4FB1}"/>
              </a:ext>
            </a:extLst>
          </p:cNvPr>
          <p:cNvSpPr>
            <a:spLocks noGrp="1"/>
          </p:cNvSpPr>
          <p:nvPr>
            <p:ph type="title"/>
          </p:nvPr>
        </p:nvSpPr>
        <p:spPr/>
        <p:txBody>
          <a:bodyPr>
            <a:normAutofit fontScale="90000"/>
          </a:bodyPr>
          <a:lstStyle/>
          <a:p>
            <a:r>
              <a:rPr lang="en-IN" sz="3200" dirty="0"/>
              <a:t>The Consultative Selling Framework</a:t>
            </a:r>
            <a:br>
              <a:rPr lang="en-IN" sz="3200" dirty="0"/>
            </a:br>
            <a:r>
              <a:rPr lang="en-US" sz="3200" dirty="0"/>
              <a:t>Cont..</a:t>
            </a:r>
            <a:endParaRPr lang="en-IN" sz="3200" dirty="0"/>
          </a:p>
        </p:txBody>
      </p:sp>
      <p:sp>
        <p:nvSpPr>
          <p:cNvPr id="3" name="Content Placeholder 2">
            <a:extLst>
              <a:ext uri="{FF2B5EF4-FFF2-40B4-BE49-F238E27FC236}">
                <a16:creationId xmlns:a16="http://schemas.microsoft.com/office/drawing/2014/main" id="{56E37C6E-5C9F-45F4-AF23-6BA312E4E492}"/>
              </a:ext>
            </a:extLst>
          </p:cNvPr>
          <p:cNvSpPr>
            <a:spLocks noGrp="1"/>
          </p:cNvSpPr>
          <p:nvPr>
            <p:ph idx="1"/>
          </p:nvPr>
        </p:nvSpPr>
        <p:spPr/>
        <p:txBody>
          <a:bodyPr/>
          <a:lstStyle/>
          <a:p>
            <a:pPr algn="just"/>
            <a:r>
              <a:rPr lang="en-US" b="1" dirty="0"/>
              <a:t>Recommend</a:t>
            </a:r>
            <a:r>
              <a:rPr lang="en-US" dirty="0"/>
              <a:t>: The way a sales professional positions a specific solution can make it easy or difficult for the customer to understand. It can also make the sales professional sound compelling or boring. To be persuasive, sales professionals need to describe capabilities and solutions using clear, concise, and compelling messaging that links value to customer needs.</a:t>
            </a:r>
            <a:endParaRPr lang="en-IN" b="1" dirty="0"/>
          </a:p>
        </p:txBody>
      </p:sp>
    </p:spTree>
    <p:extLst>
      <p:ext uri="{BB962C8B-B14F-4D97-AF65-F5344CB8AC3E}">
        <p14:creationId xmlns:p14="http://schemas.microsoft.com/office/powerpoint/2010/main" val="24596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157438" y="552957"/>
            <a:ext cx="6830717" cy="584775"/>
          </a:xfrm>
          <a:noFill/>
        </p:spPr>
        <p:txBody>
          <a:bodyPr wrap="none">
            <a:spAutoFit/>
          </a:bodyPr>
          <a:lstStyle/>
          <a:p>
            <a:pPr eaLnBrk="1" hangingPunct="1"/>
            <a:r>
              <a:rPr lang="en-US" altLang="en-US" sz="3200" b="1" dirty="0">
                <a:solidFill>
                  <a:srgbClr val="CC3300"/>
                </a:solidFill>
              </a:rPr>
              <a:t>Definitions-    Sales Management</a:t>
            </a:r>
          </a:p>
        </p:txBody>
      </p:sp>
      <p:sp>
        <p:nvSpPr>
          <p:cNvPr id="6147" name="Rectangle 3"/>
          <p:cNvSpPr>
            <a:spLocks noGrp="1" noChangeArrowheads="1"/>
          </p:cNvSpPr>
          <p:nvPr>
            <p:ph idx="1"/>
          </p:nvPr>
        </p:nvSpPr>
        <p:spPr/>
        <p:txBody>
          <a:bodyPr>
            <a:normAutofit fontScale="92500" lnSpcReduction="10000"/>
          </a:bodyPr>
          <a:lstStyle/>
          <a:p>
            <a:pPr algn="just" eaLnBrk="1" hangingPunct="1">
              <a:lnSpc>
                <a:spcPct val="90000"/>
              </a:lnSpc>
            </a:pPr>
            <a:endParaRPr lang="en-US" altLang="en-US" sz="2800" dirty="0"/>
          </a:p>
          <a:p>
            <a:pPr marL="0" indent="0" algn="just" eaLnBrk="1" hangingPunct="1">
              <a:lnSpc>
                <a:spcPct val="90000"/>
              </a:lnSpc>
              <a:buNone/>
            </a:pPr>
            <a:r>
              <a:rPr lang="en-US" altLang="en-US" sz="2800" dirty="0"/>
              <a:t>The management of the personal selling part of a company’s marketing function.</a:t>
            </a:r>
          </a:p>
          <a:p>
            <a:pPr algn="just" eaLnBrk="1" hangingPunct="1">
              <a:lnSpc>
                <a:spcPct val="90000"/>
              </a:lnSpc>
            </a:pPr>
            <a:endParaRPr lang="en-US" altLang="en-US" sz="2800" dirty="0"/>
          </a:p>
          <a:p>
            <a:pPr algn="just" eaLnBrk="1" hangingPunct="1">
              <a:lnSpc>
                <a:spcPct val="90000"/>
              </a:lnSpc>
            </a:pPr>
            <a:endParaRPr lang="en-US" altLang="en-US" sz="2800" dirty="0"/>
          </a:p>
          <a:p>
            <a:pPr algn="just" eaLnBrk="1" hangingPunct="1">
              <a:lnSpc>
                <a:spcPct val="90000"/>
              </a:lnSpc>
            </a:pPr>
            <a:r>
              <a:rPr lang="en-US" altLang="en-US" sz="2800" b="1" dirty="0">
                <a:solidFill>
                  <a:srgbClr val="0066FF"/>
                </a:solidFill>
              </a:rPr>
              <a:t>Definition -</a:t>
            </a:r>
            <a:r>
              <a:rPr lang="en-US" altLang="en-US" sz="2800" dirty="0"/>
              <a:t>The process of planning, directing, and controlling of personal selling, including recruiting, selecting, equipping, assigning, supervising, paying, and motivating the personal sales force.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C6A59-B4A4-4A9A-937D-47632248A84E}"/>
              </a:ext>
            </a:extLst>
          </p:cNvPr>
          <p:cNvSpPr>
            <a:spLocks noGrp="1"/>
          </p:cNvSpPr>
          <p:nvPr>
            <p:ph type="title"/>
          </p:nvPr>
        </p:nvSpPr>
        <p:spPr/>
        <p:txBody>
          <a:bodyPr>
            <a:normAutofit fontScale="90000"/>
          </a:bodyPr>
          <a:lstStyle/>
          <a:p>
            <a:r>
              <a:rPr lang="en-IN" sz="3200" dirty="0"/>
              <a:t>The Consultative Selling Framework</a:t>
            </a:r>
            <a:br>
              <a:rPr lang="en-IN" sz="3200" dirty="0"/>
            </a:br>
            <a:r>
              <a:rPr lang="en-US" sz="3200" dirty="0"/>
              <a:t>Cont..</a:t>
            </a:r>
            <a:endParaRPr lang="en-IN" sz="3200" dirty="0"/>
          </a:p>
        </p:txBody>
      </p:sp>
      <p:sp>
        <p:nvSpPr>
          <p:cNvPr id="3" name="Content Placeholder 2">
            <a:extLst>
              <a:ext uri="{FF2B5EF4-FFF2-40B4-BE49-F238E27FC236}">
                <a16:creationId xmlns:a16="http://schemas.microsoft.com/office/drawing/2014/main" id="{07EA522B-F79A-4F5F-B54B-A0F81F8ADED8}"/>
              </a:ext>
            </a:extLst>
          </p:cNvPr>
          <p:cNvSpPr>
            <a:spLocks noGrp="1"/>
          </p:cNvSpPr>
          <p:nvPr>
            <p:ph idx="1"/>
          </p:nvPr>
        </p:nvSpPr>
        <p:spPr>
          <a:xfrm>
            <a:off x="107504" y="1600200"/>
            <a:ext cx="9036496" cy="5257800"/>
          </a:xfrm>
        </p:spPr>
        <p:txBody>
          <a:bodyPr/>
          <a:lstStyle/>
          <a:p>
            <a:r>
              <a:rPr lang="en-US" b="1" dirty="0"/>
              <a:t>Commit</a:t>
            </a:r>
            <a:r>
              <a:rPr lang="en-US" dirty="0"/>
              <a:t>: Treating closing like a process lowers the risk of rejection and increases the likelihood of gaining commitment and winning the business.</a:t>
            </a:r>
          </a:p>
          <a:p>
            <a:r>
              <a:rPr lang="en-US" b="1" dirty="0"/>
              <a:t>Act</a:t>
            </a:r>
            <a:r>
              <a:rPr lang="en-US" dirty="0"/>
              <a:t>: Flawless follow-up with the customer is one of the fastest ways sales professionals can build credibility and differentiate themselves because many sales professionals are not strong in following up. Internal reflection and action planning after the call is necessary to ensure that each customer interaction is fully leveraged in order to learn and plan an appropriate action to win.</a:t>
            </a:r>
            <a:endParaRPr lang="en-IN" dirty="0"/>
          </a:p>
        </p:txBody>
      </p:sp>
    </p:spTree>
    <p:extLst>
      <p:ext uri="{BB962C8B-B14F-4D97-AF65-F5344CB8AC3E}">
        <p14:creationId xmlns:p14="http://schemas.microsoft.com/office/powerpoint/2010/main" val="1189696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774" name="Rectangle 70">
            <a:extLst>
              <a:ext uri="{FF2B5EF4-FFF2-40B4-BE49-F238E27FC236}">
                <a16:creationId xmlns:a16="http://schemas.microsoft.com/office/drawing/2014/main" id="{E12B2ABC-ECC1-4E8B-883A-29E9395EFF84}"/>
              </a:ext>
            </a:extLst>
          </p:cNvPr>
          <p:cNvSpPr>
            <a:spLocks noChangeArrowheads="1"/>
          </p:cNvSpPr>
          <p:nvPr/>
        </p:nvSpPr>
        <p:spPr bwMode="auto">
          <a:xfrm>
            <a:off x="1143000" y="2514600"/>
            <a:ext cx="1028700" cy="571500"/>
          </a:xfrm>
          <a:prstGeom prst="rect">
            <a:avLst/>
          </a:prstGeom>
          <a:noFill/>
          <a:ln w="5715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r>
              <a:rPr lang="en-US" altLang="en-US" sz="1500" b="1">
                <a:solidFill>
                  <a:srgbClr val="FFCC00"/>
                </a:solidFill>
                <a:latin typeface="Times New Roman" panose="02020603050405020304" pitchFamily="18" charset="0"/>
                <a:cs typeface="Times New Roman" panose="02020603050405020304" pitchFamily="18" charset="0"/>
              </a:rPr>
              <a:t>Selling</a:t>
            </a:r>
            <a:endParaRPr lang="en-US" altLang="en-US" sz="1500" b="1">
              <a:solidFill>
                <a:srgbClr val="FFCC00"/>
              </a:solidFill>
              <a:latin typeface="Times New Roman" panose="02020603050405020304" pitchFamily="18" charset="0"/>
            </a:endParaRPr>
          </a:p>
          <a:p>
            <a:pPr algn="ctr" eaLnBrk="0" hangingPunct="0"/>
            <a:r>
              <a:rPr lang="en-US" altLang="en-US" sz="1500" b="1">
                <a:solidFill>
                  <a:srgbClr val="FFCC00"/>
                </a:solidFill>
                <a:latin typeface="Times New Roman" panose="02020603050405020304" pitchFamily="18" charset="0"/>
                <a:cs typeface="Times New Roman" panose="02020603050405020304" pitchFamily="18" charset="0"/>
              </a:rPr>
              <a:t>Function</a:t>
            </a:r>
            <a:endParaRPr lang="en-US" altLang="en-US" sz="1500" b="1">
              <a:solidFill>
                <a:srgbClr val="FFCC00"/>
              </a:solidFill>
              <a:latin typeface="Times New Roman" panose="02020603050405020304" pitchFamily="18" charset="0"/>
            </a:endParaRPr>
          </a:p>
        </p:txBody>
      </p:sp>
      <p:sp>
        <p:nvSpPr>
          <p:cNvPr id="72804" name="Rectangle 100">
            <a:extLst>
              <a:ext uri="{FF2B5EF4-FFF2-40B4-BE49-F238E27FC236}">
                <a16:creationId xmlns:a16="http://schemas.microsoft.com/office/drawing/2014/main" id="{EA5D8A86-6E4B-44F2-B40F-101E43B9EB13}"/>
              </a:ext>
            </a:extLst>
          </p:cNvPr>
          <p:cNvSpPr>
            <a:spLocks noChangeArrowheads="1"/>
          </p:cNvSpPr>
          <p:nvPr/>
        </p:nvSpPr>
        <p:spPr bwMode="auto">
          <a:xfrm>
            <a:off x="3810000" y="1143000"/>
            <a:ext cx="1295400" cy="7620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r>
              <a:rPr lang="en-US" altLang="en-US" sz="1500" b="1">
                <a:solidFill>
                  <a:srgbClr val="FFCC00"/>
                </a:solidFill>
                <a:latin typeface="Times New Roman" panose="02020603050405020304" pitchFamily="18" charset="0"/>
                <a:cs typeface="Times New Roman" panose="02020603050405020304" pitchFamily="18" charset="0"/>
              </a:rPr>
              <a:t>Order</a:t>
            </a:r>
            <a:endParaRPr lang="en-US" altLang="en-US" sz="1500" b="1">
              <a:solidFill>
                <a:srgbClr val="FFCC00"/>
              </a:solidFill>
              <a:latin typeface="Times New Roman" panose="02020603050405020304" pitchFamily="18" charset="0"/>
            </a:endParaRPr>
          </a:p>
          <a:p>
            <a:pPr algn="ctr" eaLnBrk="0" hangingPunct="0"/>
            <a:r>
              <a:rPr lang="en-US" altLang="en-US" sz="1500" b="1">
                <a:solidFill>
                  <a:srgbClr val="FFCC00"/>
                </a:solidFill>
                <a:latin typeface="Times New Roman" panose="02020603050405020304" pitchFamily="18" charset="0"/>
                <a:cs typeface="Times New Roman" panose="02020603050405020304" pitchFamily="18" charset="0"/>
              </a:rPr>
              <a:t>Takers</a:t>
            </a:r>
            <a:endParaRPr lang="en-US" altLang="en-US" sz="1500" b="1">
              <a:solidFill>
                <a:srgbClr val="FFCC00"/>
              </a:solidFill>
              <a:latin typeface="Times New Roman" panose="02020603050405020304" pitchFamily="18" charset="0"/>
            </a:endParaRPr>
          </a:p>
        </p:txBody>
      </p:sp>
      <p:sp>
        <p:nvSpPr>
          <p:cNvPr id="72793" name="Rectangle 89">
            <a:extLst>
              <a:ext uri="{FF2B5EF4-FFF2-40B4-BE49-F238E27FC236}">
                <a16:creationId xmlns:a16="http://schemas.microsoft.com/office/drawing/2014/main" id="{F30E4D24-F127-40CB-81B1-E637C6330778}"/>
              </a:ext>
            </a:extLst>
          </p:cNvPr>
          <p:cNvSpPr>
            <a:spLocks noChangeArrowheads="1"/>
          </p:cNvSpPr>
          <p:nvPr/>
        </p:nvSpPr>
        <p:spPr bwMode="auto">
          <a:xfrm>
            <a:off x="2971800" y="4419600"/>
            <a:ext cx="1447800" cy="5334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r>
              <a:rPr lang="en-US" altLang="en-US" sz="1500" b="1" dirty="0">
                <a:solidFill>
                  <a:srgbClr val="FFCC00"/>
                </a:solidFill>
                <a:latin typeface="Times New Roman" panose="02020603050405020304" pitchFamily="18" charset="0"/>
                <a:cs typeface="Times New Roman" panose="02020603050405020304" pitchFamily="18" charset="0"/>
              </a:rPr>
              <a:t>Order Getters</a:t>
            </a:r>
            <a:endParaRPr lang="en-US" altLang="en-US" sz="1500" b="1" dirty="0">
              <a:solidFill>
                <a:srgbClr val="FFCC00"/>
              </a:solidFill>
              <a:latin typeface="Times New Roman" panose="02020603050405020304" pitchFamily="18" charset="0"/>
            </a:endParaRPr>
          </a:p>
        </p:txBody>
      </p:sp>
      <p:sp>
        <p:nvSpPr>
          <p:cNvPr id="72792" name="Rectangle 88">
            <a:extLst>
              <a:ext uri="{FF2B5EF4-FFF2-40B4-BE49-F238E27FC236}">
                <a16:creationId xmlns:a16="http://schemas.microsoft.com/office/drawing/2014/main" id="{3E993FDA-D05C-4698-85EB-515E9DCE48FC}"/>
              </a:ext>
            </a:extLst>
          </p:cNvPr>
          <p:cNvSpPr>
            <a:spLocks noChangeArrowheads="1"/>
          </p:cNvSpPr>
          <p:nvPr/>
        </p:nvSpPr>
        <p:spPr bwMode="auto">
          <a:xfrm>
            <a:off x="3886200" y="2514600"/>
            <a:ext cx="1219200" cy="6096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r>
              <a:rPr lang="en-US" altLang="en-US" sz="1500" b="1">
                <a:solidFill>
                  <a:srgbClr val="FFCC00"/>
                </a:solidFill>
                <a:latin typeface="Times New Roman" panose="02020603050405020304" pitchFamily="18" charset="0"/>
                <a:cs typeface="Times New Roman" panose="02020603050405020304" pitchFamily="18" charset="0"/>
              </a:rPr>
              <a:t>Order Creators</a:t>
            </a:r>
            <a:endParaRPr lang="en-US" altLang="en-US" sz="1500" b="1">
              <a:solidFill>
                <a:srgbClr val="FFCC00"/>
              </a:solidFill>
              <a:latin typeface="Times New Roman" panose="02020603050405020304" pitchFamily="18" charset="0"/>
            </a:endParaRPr>
          </a:p>
        </p:txBody>
      </p:sp>
      <p:sp>
        <p:nvSpPr>
          <p:cNvPr id="72803" name="Rectangle 99">
            <a:extLst>
              <a:ext uri="{FF2B5EF4-FFF2-40B4-BE49-F238E27FC236}">
                <a16:creationId xmlns:a16="http://schemas.microsoft.com/office/drawing/2014/main" id="{2C4F6F9D-ACFF-4392-92C4-3BDC11C82406}"/>
              </a:ext>
            </a:extLst>
          </p:cNvPr>
          <p:cNvSpPr>
            <a:spLocks noChangeArrowheads="1"/>
          </p:cNvSpPr>
          <p:nvPr/>
        </p:nvSpPr>
        <p:spPr bwMode="auto">
          <a:xfrm>
            <a:off x="6280582" y="1895951"/>
            <a:ext cx="1828800" cy="53340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r>
              <a:rPr lang="en-US" altLang="en-US" sz="1500" b="1">
                <a:solidFill>
                  <a:srgbClr val="FFCC00"/>
                </a:solidFill>
                <a:latin typeface="Times New Roman" panose="02020603050405020304" pitchFamily="18" charset="0"/>
                <a:cs typeface="Times New Roman" panose="02020603050405020304" pitchFamily="18" charset="0"/>
              </a:rPr>
              <a:t>Outside Order Takers</a:t>
            </a:r>
            <a:endParaRPr lang="en-US" altLang="en-US" sz="1500" b="1">
              <a:solidFill>
                <a:srgbClr val="FFCC00"/>
              </a:solidFill>
              <a:latin typeface="Times New Roman" panose="02020603050405020304" pitchFamily="18" charset="0"/>
            </a:endParaRPr>
          </a:p>
        </p:txBody>
      </p:sp>
      <p:sp>
        <p:nvSpPr>
          <p:cNvPr id="72802" name="Rectangle 98">
            <a:extLst>
              <a:ext uri="{FF2B5EF4-FFF2-40B4-BE49-F238E27FC236}">
                <a16:creationId xmlns:a16="http://schemas.microsoft.com/office/drawing/2014/main" id="{ED0E44C5-5431-47BF-9D7B-77F4A09141C4}"/>
              </a:ext>
            </a:extLst>
          </p:cNvPr>
          <p:cNvSpPr>
            <a:spLocks noChangeArrowheads="1"/>
          </p:cNvSpPr>
          <p:nvPr/>
        </p:nvSpPr>
        <p:spPr bwMode="auto">
          <a:xfrm>
            <a:off x="6210300" y="663539"/>
            <a:ext cx="1866900" cy="45720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r>
              <a:rPr lang="en-US" altLang="en-US" sz="1500" b="1">
                <a:solidFill>
                  <a:srgbClr val="FFCC00"/>
                </a:solidFill>
                <a:latin typeface="Times New Roman" panose="02020603050405020304" pitchFamily="18" charset="0"/>
                <a:cs typeface="Times New Roman" panose="02020603050405020304" pitchFamily="18" charset="0"/>
              </a:rPr>
              <a:t>Inside Order Taker</a:t>
            </a:r>
            <a:endParaRPr lang="en-US" altLang="en-US" sz="1500" b="1">
              <a:solidFill>
                <a:srgbClr val="FFCC00"/>
              </a:solidFill>
              <a:latin typeface="Times New Roman" panose="02020603050405020304" pitchFamily="18" charset="0"/>
            </a:endParaRPr>
          </a:p>
        </p:txBody>
      </p:sp>
      <p:sp>
        <p:nvSpPr>
          <p:cNvPr id="72768" name="Rectangle 64">
            <a:extLst>
              <a:ext uri="{FF2B5EF4-FFF2-40B4-BE49-F238E27FC236}">
                <a16:creationId xmlns:a16="http://schemas.microsoft.com/office/drawing/2014/main" id="{24791CF7-73B5-41A2-A8E5-FAA58CA84CBE}"/>
              </a:ext>
            </a:extLst>
          </p:cNvPr>
          <p:cNvSpPr>
            <a:spLocks noChangeArrowheads="1"/>
          </p:cNvSpPr>
          <p:nvPr/>
        </p:nvSpPr>
        <p:spPr bwMode="auto">
          <a:xfrm>
            <a:off x="6477000" y="5867400"/>
            <a:ext cx="1828800" cy="45720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r>
              <a:rPr lang="en-US" altLang="en-US" sz="1500" b="1">
                <a:solidFill>
                  <a:srgbClr val="FFCC00"/>
                </a:solidFill>
                <a:latin typeface="Times New Roman" panose="02020603050405020304" pitchFamily="18" charset="0"/>
                <a:cs typeface="Times New Roman" panose="02020603050405020304" pitchFamily="18" charset="0"/>
              </a:rPr>
              <a:t>Merchandisers</a:t>
            </a:r>
            <a:endParaRPr lang="en-US" altLang="en-US" sz="1500" b="1">
              <a:solidFill>
                <a:srgbClr val="FFCC00"/>
              </a:solidFill>
              <a:latin typeface="Times New Roman" panose="02020603050405020304" pitchFamily="18" charset="0"/>
            </a:endParaRPr>
          </a:p>
        </p:txBody>
      </p:sp>
      <p:sp>
        <p:nvSpPr>
          <p:cNvPr id="72801" name="Rectangle 97">
            <a:extLst>
              <a:ext uri="{FF2B5EF4-FFF2-40B4-BE49-F238E27FC236}">
                <a16:creationId xmlns:a16="http://schemas.microsoft.com/office/drawing/2014/main" id="{9636C02E-B4FC-4390-9A8E-412150864B36}"/>
              </a:ext>
            </a:extLst>
          </p:cNvPr>
          <p:cNvSpPr>
            <a:spLocks noChangeArrowheads="1"/>
          </p:cNvSpPr>
          <p:nvPr/>
        </p:nvSpPr>
        <p:spPr bwMode="auto">
          <a:xfrm>
            <a:off x="6248400" y="1210151"/>
            <a:ext cx="1752600" cy="60960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r>
              <a:rPr lang="en-US" altLang="en-US" sz="1500" b="1" dirty="0">
                <a:solidFill>
                  <a:srgbClr val="FFCC00"/>
                </a:solidFill>
                <a:latin typeface="Times New Roman" panose="02020603050405020304" pitchFamily="18" charset="0"/>
                <a:cs typeface="Times New Roman" panose="02020603050405020304" pitchFamily="18" charset="0"/>
              </a:rPr>
              <a:t>Delivery Sales People</a:t>
            </a:r>
            <a:endParaRPr lang="en-US" altLang="en-US" sz="1500" b="1" dirty="0">
              <a:solidFill>
                <a:srgbClr val="FFCC00"/>
              </a:solidFill>
              <a:latin typeface="Times New Roman" panose="02020603050405020304" pitchFamily="18" charset="0"/>
            </a:endParaRPr>
          </a:p>
        </p:txBody>
      </p:sp>
      <p:sp>
        <p:nvSpPr>
          <p:cNvPr id="72791" name="Rectangle 87">
            <a:extLst>
              <a:ext uri="{FF2B5EF4-FFF2-40B4-BE49-F238E27FC236}">
                <a16:creationId xmlns:a16="http://schemas.microsoft.com/office/drawing/2014/main" id="{3025068B-605B-479B-B77A-05D41B090037}"/>
              </a:ext>
            </a:extLst>
          </p:cNvPr>
          <p:cNvSpPr>
            <a:spLocks noChangeArrowheads="1"/>
          </p:cNvSpPr>
          <p:nvPr/>
        </p:nvSpPr>
        <p:spPr bwMode="auto">
          <a:xfrm>
            <a:off x="6248400" y="2514600"/>
            <a:ext cx="1752600" cy="45720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r>
              <a:rPr lang="en-US" altLang="en-US" sz="1500" b="1" dirty="0">
                <a:solidFill>
                  <a:srgbClr val="FFCC00"/>
                </a:solidFill>
                <a:latin typeface="Times New Roman" panose="02020603050405020304" pitchFamily="18" charset="0"/>
                <a:cs typeface="Times New Roman" panose="02020603050405020304" pitchFamily="18" charset="0"/>
              </a:rPr>
              <a:t>Missionary Sales People</a:t>
            </a:r>
            <a:endParaRPr lang="en-US" altLang="en-US" sz="1500" b="1" dirty="0">
              <a:solidFill>
                <a:srgbClr val="FFCC00"/>
              </a:solidFill>
              <a:latin typeface="Times New Roman" panose="02020603050405020304" pitchFamily="18" charset="0"/>
            </a:endParaRPr>
          </a:p>
        </p:txBody>
      </p:sp>
      <p:sp>
        <p:nvSpPr>
          <p:cNvPr id="72788" name="Rectangle 84">
            <a:extLst>
              <a:ext uri="{FF2B5EF4-FFF2-40B4-BE49-F238E27FC236}">
                <a16:creationId xmlns:a16="http://schemas.microsoft.com/office/drawing/2014/main" id="{892BF005-7323-46BD-B694-A6ACE4E6F05E}"/>
              </a:ext>
            </a:extLst>
          </p:cNvPr>
          <p:cNvSpPr>
            <a:spLocks noChangeArrowheads="1"/>
          </p:cNvSpPr>
          <p:nvPr/>
        </p:nvSpPr>
        <p:spPr bwMode="auto">
          <a:xfrm>
            <a:off x="6553200" y="3048000"/>
            <a:ext cx="1447800" cy="60960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r>
              <a:rPr lang="en-US" altLang="en-US" sz="1500" b="1">
                <a:solidFill>
                  <a:srgbClr val="FFCC00"/>
                </a:solidFill>
                <a:latin typeface="Times New Roman" panose="02020603050405020304" pitchFamily="18" charset="0"/>
                <a:cs typeface="Times New Roman" panose="02020603050405020304" pitchFamily="18" charset="0"/>
              </a:rPr>
              <a:t>New Business Sales People</a:t>
            </a:r>
            <a:endParaRPr lang="en-US" altLang="en-US" sz="1500" b="1">
              <a:solidFill>
                <a:srgbClr val="FFCC00"/>
              </a:solidFill>
              <a:latin typeface="Times New Roman" panose="02020603050405020304" pitchFamily="18" charset="0"/>
            </a:endParaRPr>
          </a:p>
        </p:txBody>
      </p:sp>
      <p:sp>
        <p:nvSpPr>
          <p:cNvPr id="72787" name="Rectangle 83">
            <a:extLst>
              <a:ext uri="{FF2B5EF4-FFF2-40B4-BE49-F238E27FC236}">
                <a16:creationId xmlns:a16="http://schemas.microsoft.com/office/drawing/2014/main" id="{6FACCFBE-7885-4361-8455-D3627D2268B0}"/>
              </a:ext>
            </a:extLst>
          </p:cNvPr>
          <p:cNvSpPr>
            <a:spLocks noChangeArrowheads="1"/>
          </p:cNvSpPr>
          <p:nvPr/>
        </p:nvSpPr>
        <p:spPr bwMode="auto">
          <a:xfrm>
            <a:off x="6477000" y="3733800"/>
            <a:ext cx="1676400" cy="68580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r>
              <a:rPr lang="en-US" altLang="en-US" sz="1500" b="1" dirty="0">
                <a:solidFill>
                  <a:srgbClr val="FFCC00"/>
                </a:solidFill>
                <a:latin typeface="Times New Roman" panose="02020603050405020304" pitchFamily="18" charset="0"/>
                <a:cs typeface="Times New Roman" panose="02020603050405020304" pitchFamily="18" charset="0"/>
              </a:rPr>
              <a:t>Organizational</a:t>
            </a:r>
            <a:endParaRPr lang="en-US" altLang="en-US" sz="1500" b="1" dirty="0">
              <a:solidFill>
                <a:srgbClr val="FFCC00"/>
              </a:solidFill>
              <a:latin typeface="Times New Roman" panose="02020603050405020304" pitchFamily="18" charset="0"/>
            </a:endParaRPr>
          </a:p>
          <a:p>
            <a:pPr algn="ctr" eaLnBrk="0" hangingPunct="0"/>
            <a:r>
              <a:rPr lang="en-US" altLang="en-US" sz="1500" b="1" dirty="0">
                <a:solidFill>
                  <a:srgbClr val="FFCC00"/>
                </a:solidFill>
                <a:latin typeface="Times New Roman" panose="02020603050405020304" pitchFamily="18" charset="0"/>
                <a:cs typeface="Times New Roman" panose="02020603050405020304" pitchFamily="18" charset="0"/>
              </a:rPr>
              <a:t>Sales People</a:t>
            </a:r>
            <a:endParaRPr lang="en-US" altLang="en-US" sz="1500" b="1" dirty="0">
              <a:solidFill>
                <a:srgbClr val="FFCC00"/>
              </a:solidFill>
              <a:latin typeface="Times New Roman" panose="02020603050405020304" pitchFamily="18" charset="0"/>
            </a:endParaRPr>
          </a:p>
        </p:txBody>
      </p:sp>
      <p:sp>
        <p:nvSpPr>
          <p:cNvPr id="72786" name="Rectangle 82">
            <a:extLst>
              <a:ext uri="{FF2B5EF4-FFF2-40B4-BE49-F238E27FC236}">
                <a16:creationId xmlns:a16="http://schemas.microsoft.com/office/drawing/2014/main" id="{DD5988BF-CA69-4B85-BA40-1293023680BB}"/>
              </a:ext>
            </a:extLst>
          </p:cNvPr>
          <p:cNvSpPr>
            <a:spLocks noChangeArrowheads="1"/>
          </p:cNvSpPr>
          <p:nvPr/>
        </p:nvSpPr>
        <p:spPr bwMode="auto">
          <a:xfrm>
            <a:off x="6477000" y="4495800"/>
            <a:ext cx="1752600" cy="53340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r>
              <a:rPr lang="en-US" altLang="en-US" sz="1500" b="1">
                <a:solidFill>
                  <a:srgbClr val="FFCC00"/>
                </a:solidFill>
                <a:latin typeface="Times New Roman" panose="02020603050405020304" pitchFamily="18" charset="0"/>
                <a:cs typeface="Times New Roman" panose="02020603050405020304" pitchFamily="18" charset="0"/>
              </a:rPr>
              <a:t>Consumer</a:t>
            </a:r>
            <a:endParaRPr lang="en-US" altLang="en-US" sz="1500" b="1">
              <a:solidFill>
                <a:srgbClr val="FFCC00"/>
              </a:solidFill>
              <a:latin typeface="Times New Roman" panose="02020603050405020304" pitchFamily="18" charset="0"/>
            </a:endParaRPr>
          </a:p>
          <a:p>
            <a:pPr algn="ctr" eaLnBrk="0" hangingPunct="0"/>
            <a:r>
              <a:rPr lang="en-US" altLang="en-US" sz="1500" b="1">
                <a:solidFill>
                  <a:srgbClr val="FFCC00"/>
                </a:solidFill>
                <a:latin typeface="Times New Roman" panose="02020603050405020304" pitchFamily="18" charset="0"/>
                <a:cs typeface="Times New Roman" panose="02020603050405020304" pitchFamily="18" charset="0"/>
              </a:rPr>
              <a:t>Sales People</a:t>
            </a:r>
            <a:endParaRPr lang="en-US" altLang="en-US" sz="1500" b="1">
              <a:solidFill>
                <a:srgbClr val="FFCC00"/>
              </a:solidFill>
              <a:latin typeface="Times New Roman" panose="02020603050405020304" pitchFamily="18" charset="0"/>
            </a:endParaRPr>
          </a:p>
        </p:txBody>
      </p:sp>
      <p:sp>
        <p:nvSpPr>
          <p:cNvPr id="72785" name="Rectangle 81">
            <a:extLst>
              <a:ext uri="{FF2B5EF4-FFF2-40B4-BE49-F238E27FC236}">
                <a16:creationId xmlns:a16="http://schemas.microsoft.com/office/drawing/2014/main" id="{86817B36-D528-4CDD-8219-9393981C06A1}"/>
              </a:ext>
            </a:extLst>
          </p:cNvPr>
          <p:cNvSpPr>
            <a:spLocks noChangeArrowheads="1"/>
          </p:cNvSpPr>
          <p:nvPr/>
        </p:nvSpPr>
        <p:spPr bwMode="auto">
          <a:xfrm>
            <a:off x="6477000" y="5105400"/>
            <a:ext cx="1752600" cy="57150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r>
              <a:rPr lang="en-US" altLang="en-US" sz="1500" b="1">
                <a:solidFill>
                  <a:srgbClr val="FFCC00"/>
                </a:solidFill>
                <a:latin typeface="Times New Roman" panose="02020603050405020304" pitchFamily="18" charset="0"/>
                <a:cs typeface="Times New Roman" panose="02020603050405020304" pitchFamily="18" charset="0"/>
              </a:rPr>
              <a:t>Technical Support sales People</a:t>
            </a:r>
            <a:endParaRPr lang="en-US" altLang="en-US" sz="1500" b="1">
              <a:solidFill>
                <a:srgbClr val="FFCC00"/>
              </a:solidFill>
              <a:latin typeface="Times New Roman" panose="02020603050405020304" pitchFamily="18" charset="0"/>
            </a:endParaRPr>
          </a:p>
        </p:txBody>
      </p:sp>
      <p:sp>
        <p:nvSpPr>
          <p:cNvPr id="72800" name="Line 96">
            <a:extLst>
              <a:ext uri="{FF2B5EF4-FFF2-40B4-BE49-F238E27FC236}">
                <a16:creationId xmlns:a16="http://schemas.microsoft.com/office/drawing/2014/main" id="{26DCDB86-55C9-452D-9739-DF71B5A1930E}"/>
              </a:ext>
            </a:extLst>
          </p:cNvPr>
          <p:cNvSpPr>
            <a:spLocks noChangeShapeType="1"/>
          </p:cNvSpPr>
          <p:nvPr/>
        </p:nvSpPr>
        <p:spPr bwMode="auto">
          <a:xfrm>
            <a:off x="2514600" y="1371600"/>
            <a:ext cx="0" cy="3352800"/>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72769" name="Line 65">
            <a:extLst>
              <a:ext uri="{FF2B5EF4-FFF2-40B4-BE49-F238E27FC236}">
                <a16:creationId xmlns:a16="http://schemas.microsoft.com/office/drawing/2014/main" id="{F8499DE9-BE08-4C74-B48B-B636A768A767}"/>
              </a:ext>
            </a:extLst>
          </p:cNvPr>
          <p:cNvSpPr>
            <a:spLocks noChangeShapeType="1"/>
          </p:cNvSpPr>
          <p:nvPr/>
        </p:nvSpPr>
        <p:spPr bwMode="auto">
          <a:xfrm>
            <a:off x="6248400" y="6172200"/>
            <a:ext cx="228600" cy="1588"/>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72790" name="Line 86">
            <a:extLst>
              <a:ext uri="{FF2B5EF4-FFF2-40B4-BE49-F238E27FC236}">
                <a16:creationId xmlns:a16="http://schemas.microsoft.com/office/drawing/2014/main" id="{CAF45EDC-408C-4815-AB2C-3F9C8ABEB34C}"/>
              </a:ext>
            </a:extLst>
          </p:cNvPr>
          <p:cNvSpPr>
            <a:spLocks noChangeShapeType="1"/>
          </p:cNvSpPr>
          <p:nvPr/>
        </p:nvSpPr>
        <p:spPr bwMode="auto">
          <a:xfrm>
            <a:off x="2514600" y="2743200"/>
            <a:ext cx="1409700" cy="1588"/>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72799" name="Line 95">
            <a:extLst>
              <a:ext uri="{FF2B5EF4-FFF2-40B4-BE49-F238E27FC236}">
                <a16:creationId xmlns:a16="http://schemas.microsoft.com/office/drawing/2014/main" id="{00730BE0-94BE-41F8-863E-CFB26A4A002A}"/>
              </a:ext>
            </a:extLst>
          </p:cNvPr>
          <p:cNvSpPr>
            <a:spLocks noChangeShapeType="1"/>
          </p:cNvSpPr>
          <p:nvPr/>
        </p:nvSpPr>
        <p:spPr bwMode="auto">
          <a:xfrm flipV="1">
            <a:off x="2514600" y="1365250"/>
            <a:ext cx="1295400" cy="635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72773" name="Line 69">
            <a:extLst>
              <a:ext uri="{FF2B5EF4-FFF2-40B4-BE49-F238E27FC236}">
                <a16:creationId xmlns:a16="http://schemas.microsoft.com/office/drawing/2014/main" id="{EBF3B285-006E-4FD0-A684-DCF49AD234E7}"/>
              </a:ext>
            </a:extLst>
          </p:cNvPr>
          <p:cNvSpPr>
            <a:spLocks noChangeShapeType="1"/>
          </p:cNvSpPr>
          <p:nvPr/>
        </p:nvSpPr>
        <p:spPr bwMode="auto">
          <a:xfrm>
            <a:off x="2209800" y="2819400"/>
            <a:ext cx="342900" cy="1588"/>
          </a:xfrm>
          <a:prstGeom prst="line">
            <a:avLst/>
          </a:prstGeom>
          <a:noFill/>
          <a:ln w="762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72784" name="Line 80">
            <a:extLst>
              <a:ext uri="{FF2B5EF4-FFF2-40B4-BE49-F238E27FC236}">
                <a16:creationId xmlns:a16="http://schemas.microsoft.com/office/drawing/2014/main" id="{667AE9D0-1E38-41E4-B021-A7764A0C8C42}"/>
              </a:ext>
            </a:extLst>
          </p:cNvPr>
          <p:cNvSpPr>
            <a:spLocks noChangeShapeType="1"/>
          </p:cNvSpPr>
          <p:nvPr/>
        </p:nvSpPr>
        <p:spPr bwMode="auto">
          <a:xfrm>
            <a:off x="6248400" y="3200400"/>
            <a:ext cx="0" cy="137160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72783" name="Line 79">
            <a:extLst>
              <a:ext uri="{FF2B5EF4-FFF2-40B4-BE49-F238E27FC236}">
                <a16:creationId xmlns:a16="http://schemas.microsoft.com/office/drawing/2014/main" id="{6F4D4B4F-793A-46A1-89EC-A60D958B7B94}"/>
              </a:ext>
            </a:extLst>
          </p:cNvPr>
          <p:cNvSpPr>
            <a:spLocks noChangeShapeType="1"/>
          </p:cNvSpPr>
          <p:nvPr/>
        </p:nvSpPr>
        <p:spPr bwMode="auto">
          <a:xfrm>
            <a:off x="6248400" y="4572000"/>
            <a:ext cx="228600" cy="1588"/>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72782" name="Line 78">
            <a:extLst>
              <a:ext uri="{FF2B5EF4-FFF2-40B4-BE49-F238E27FC236}">
                <a16:creationId xmlns:a16="http://schemas.microsoft.com/office/drawing/2014/main" id="{6AA009D5-B09E-4072-86AC-2158F0793286}"/>
              </a:ext>
            </a:extLst>
          </p:cNvPr>
          <p:cNvSpPr>
            <a:spLocks noChangeShapeType="1"/>
          </p:cNvSpPr>
          <p:nvPr/>
        </p:nvSpPr>
        <p:spPr bwMode="auto">
          <a:xfrm flipV="1">
            <a:off x="6248400" y="3886200"/>
            <a:ext cx="228600" cy="1588"/>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72798" name="Line 94">
            <a:extLst>
              <a:ext uri="{FF2B5EF4-FFF2-40B4-BE49-F238E27FC236}">
                <a16:creationId xmlns:a16="http://schemas.microsoft.com/office/drawing/2014/main" id="{987B652A-0D06-49DE-8056-FCC80F3C2219}"/>
              </a:ext>
            </a:extLst>
          </p:cNvPr>
          <p:cNvSpPr>
            <a:spLocks noChangeShapeType="1"/>
          </p:cNvSpPr>
          <p:nvPr/>
        </p:nvSpPr>
        <p:spPr bwMode="auto">
          <a:xfrm>
            <a:off x="5562600" y="762000"/>
            <a:ext cx="0" cy="129540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72797" name="Line 93">
            <a:extLst>
              <a:ext uri="{FF2B5EF4-FFF2-40B4-BE49-F238E27FC236}">
                <a16:creationId xmlns:a16="http://schemas.microsoft.com/office/drawing/2014/main" id="{4D3439DE-F0A3-469D-AA90-94D0BB380AA4}"/>
              </a:ext>
            </a:extLst>
          </p:cNvPr>
          <p:cNvSpPr>
            <a:spLocks noChangeShapeType="1"/>
          </p:cNvSpPr>
          <p:nvPr/>
        </p:nvSpPr>
        <p:spPr bwMode="auto">
          <a:xfrm>
            <a:off x="5524500" y="762000"/>
            <a:ext cx="685800" cy="1588"/>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72796" name="Line 92">
            <a:extLst>
              <a:ext uri="{FF2B5EF4-FFF2-40B4-BE49-F238E27FC236}">
                <a16:creationId xmlns:a16="http://schemas.microsoft.com/office/drawing/2014/main" id="{7E8848A4-071E-4320-A9D6-7DA4E1541681}"/>
              </a:ext>
            </a:extLst>
          </p:cNvPr>
          <p:cNvSpPr>
            <a:spLocks noChangeShapeType="1"/>
          </p:cNvSpPr>
          <p:nvPr/>
        </p:nvSpPr>
        <p:spPr bwMode="auto">
          <a:xfrm>
            <a:off x="5524500" y="1365250"/>
            <a:ext cx="685800" cy="1588"/>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72794" name="Line 90">
            <a:extLst>
              <a:ext uri="{FF2B5EF4-FFF2-40B4-BE49-F238E27FC236}">
                <a16:creationId xmlns:a16="http://schemas.microsoft.com/office/drawing/2014/main" id="{F3E188D3-1494-4607-B8E9-48D13E9C9004}"/>
              </a:ext>
            </a:extLst>
          </p:cNvPr>
          <p:cNvSpPr>
            <a:spLocks noChangeShapeType="1"/>
          </p:cNvSpPr>
          <p:nvPr/>
        </p:nvSpPr>
        <p:spPr bwMode="auto">
          <a:xfrm flipV="1">
            <a:off x="4953000" y="1250950"/>
            <a:ext cx="571500" cy="1588"/>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72789" name="Line 85">
            <a:extLst>
              <a:ext uri="{FF2B5EF4-FFF2-40B4-BE49-F238E27FC236}">
                <a16:creationId xmlns:a16="http://schemas.microsoft.com/office/drawing/2014/main" id="{E452CD44-B7F1-433C-A7CE-DAC93E29AEE2}"/>
              </a:ext>
            </a:extLst>
          </p:cNvPr>
          <p:cNvSpPr>
            <a:spLocks noChangeShapeType="1"/>
          </p:cNvSpPr>
          <p:nvPr/>
        </p:nvSpPr>
        <p:spPr bwMode="auto">
          <a:xfrm>
            <a:off x="5562600" y="2057400"/>
            <a:ext cx="685800" cy="1588"/>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72779" name="Line 75">
            <a:extLst>
              <a:ext uri="{FF2B5EF4-FFF2-40B4-BE49-F238E27FC236}">
                <a16:creationId xmlns:a16="http://schemas.microsoft.com/office/drawing/2014/main" id="{5FB30892-D35B-47DF-B115-7F78E4FCBFBB}"/>
              </a:ext>
            </a:extLst>
          </p:cNvPr>
          <p:cNvSpPr>
            <a:spLocks noChangeShapeType="1"/>
          </p:cNvSpPr>
          <p:nvPr/>
        </p:nvSpPr>
        <p:spPr bwMode="auto">
          <a:xfrm>
            <a:off x="6248400" y="3200400"/>
            <a:ext cx="304800" cy="1588"/>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72778" name="Rectangle 74">
            <a:extLst>
              <a:ext uri="{FF2B5EF4-FFF2-40B4-BE49-F238E27FC236}">
                <a16:creationId xmlns:a16="http://schemas.microsoft.com/office/drawing/2014/main" id="{264297EC-5F8E-43C0-BDB3-6815FB59B806}"/>
              </a:ext>
            </a:extLst>
          </p:cNvPr>
          <p:cNvSpPr>
            <a:spLocks noChangeArrowheads="1"/>
          </p:cNvSpPr>
          <p:nvPr/>
        </p:nvSpPr>
        <p:spPr bwMode="auto">
          <a:xfrm>
            <a:off x="4800600" y="3733800"/>
            <a:ext cx="1371600" cy="76200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r>
              <a:rPr lang="en-US" altLang="en-US" sz="1500" b="1">
                <a:solidFill>
                  <a:srgbClr val="FFCC00"/>
                </a:solidFill>
                <a:latin typeface="Times New Roman" panose="02020603050405020304" pitchFamily="18" charset="0"/>
                <a:cs typeface="Times New Roman" panose="02020603050405020304" pitchFamily="18" charset="0"/>
              </a:rPr>
              <a:t>Front Line</a:t>
            </a:r>
            <a:endParaRPr lang="en-US" altLang="en-US" sz="1500" b="1">
              <a:solidFill>
                <a:srgbClr val="FFCC00"/>
              </a:solidFill>
              <a:latin typeface="Times New Roman" panose="02020603050405020304" pitchFamily="18" charset="0"/>
            </a:endParaRPr>
          </a:p>
          <a:p>
            <a:pPr algn="ctr" eaLnBrk="0" hangingPunct="0"/>
            <a:r>
              <a:rPr lang="en-US" altLang="en-US" sz="1500" b="1">
                <a:solidFill>
                  <a:srgbClr val="FFCC00"/>
                </a:solidFill>
                <a:latin typeface="Times New Roman" panose="02020603050405020304" pitchFamily="18" charset="0"/>
                <a:cs typeface="Times New Roman" panose="02020603050405020304" pitchFamily="18" charset="0"/>
              </a:rPr>
              <a:t>Sales People</a:t>
            </a:r>
            <a:endParaRPr lang="en-US" altLang="en-US" sz="1500" b="1">
              <a:solidFill>
                <a:srgbClr val="FFCC00"/>
              </a:solidFill>
              <a:latin typeface="Times New Roman" panose="02020603050405020304" pitchFamily="18" charset="0"/>
            </a:endParaRPr>
          </a:p>
        </p:txBody>
      </p:sp>
      <p:sp>
        <p:nvSpPr>
          <p:cNvPr id="72771" name="Rectangle 67">
            <a:extLst>
              <a:ext uri="{FF2B5EF4-FFF2-40B4-BE49-F238E27FC236}">
                <a16:creationId xmlns:a16="http://schemas.microsoft.com/office/drawing/2014/main" id="{A06417F7-DF22-4076-9AF6-616974142214}"/>
              </a:ext>
            </a:extLst>
          </p:cNvPr>
          <p:cNvSpPr>
            <a:spLocks noChangeArrowheads="1"/>
          </p:cNvSpPr>
          <p:nvPr/>
        </p:nvSpPr>
        <p:spPr bwMode="auto">
          <a:xfrm>
            <a:off x="4876800" y="5181600"/>
            <a:ext cx="1143000" cy="106680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r>
              <a:rPr lang="en-US" altLang="en-US" sz="1500" b="1">
                <a:solidFill>
                  <a:srgbClr val="FFCC00"/>
                </a:solidFill>
                <a:latin typeface="Times New Roman" panose="02020603050405020304" pitchFamily="18" charset="0"/>
                <a:cs typeface="Times New Roman" panose="02020603050405020304" pitchFamily="18" charset="0"/>
              </a:rPr>
              <a:t>Sales Support</a:t>
            </a:r>
            <a:endParaRPr lang="en-US" altLang="en-US" sz="1500" b="1">
              <a:solidFill>
                <a:srgbClr val="FFCC00"/>
              </a:solidFill>
              <a:latin typeface="Times New Roman" panose="02020603050405020304" pitchFamily="18" charset="0"/>
            </a:endParaRPr>
          </a:p>
          <a:p>
            <a:pPr algn="ctr" eaLnBrk="0" hangingPunct="0"/>
            <a:r>
              <a:rPr lang="en-US" altLang="en-US" sz="1500" b="1">
                <a:solidFill>
                  <a:srgbClr val="FFCC00"/>
                </a:solidFill>
                <a:latin typeface="Times New Roman" panose="02020603050405020304" pitchFamily="18" charset="0"/>
                <a:cs typeface="Times New Roman" panose="02020603050405020304" pitchFamily="18" charset="0"/>
              </a:rPr>
              <a:t>Sales people</a:t>
            </a:r>
            <a:endParaRPr lang="en-US" altLang="en-US" sz="1500" b="1">
              <a:solidFill>
                <a:srgbClr val="FFCC00"/>
              </a:solidFill>
              <a:latin typeface="Times New Roman" panose="02020603050405020304" pitchFamily="18" charset="0"/>
            </a:endParaRPr>
          </a:p>
        </p:txBody>
      </p:sp>
      <p:sp>
        <p:nvSpPr>
          <p:cNvPr id="72777" name="Line 73">
            <a:extLst>
              <a:ext uri="{FF2B5EF4-FFF2-40B4-BE49-F238E27FC236}">
                <a16:creationId xmlns:a16="http://schemas.microsoft.com/office/drawing/2014/main" id="{FFCCF850-0D3B-4487-8A4A-47F12EA050D2}"/>
              </a:ext>
            </a:extLst>
          </p:cNvPr>
          <p:cNvSpPr>
            <a:spLocks noChangeShapeType="1"/>
          </p:cNvSpPr>
          <p:nvPr/>
        </p:nvSpPr>
        <p:spPr bwMode="auto">
          <a:xfrm>
            <a:off x="6248400" y="5181600"/>
            <a:ext cx="0" cy="99060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72776" name="Line 72">
            <a:extLst>
              <a:ext uri="{FF2B5EF4-FFF2-40B4-BE49-F238E27FC236}">
                <a16:creationId xmlns:a16="http://schemas.microsoft.com/office/drawing/2014/main" id="{AC7BAD5C-8D9F-4EE4-8114-934EB06B890D}"/>
              </a:ext>
            </a:extLst>
          </p:cNvPr>
          <p:cNvSpPr>
            <a:spLocks noChangeShapeType="1"/>
          </p:cNvSpPr>
          <p:nvPr/>
        </p:nvSpPr>
        <p:spPr bwMode="auto">
          <a:xfrm flipV="1">
            <a:off x="6096000" y="3995738"/>
            <a:ext cx="114300" cy="1587"/>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72766" name="Line 62">
            <a:extLst>
              <a:ext uri="{FF2B5EF4-FFF2-40B4-BE49-F238E27FC236}">
                <a16:creationId xmlns:a16="http://schemas.microsoft.com/office/drawing/2014/main" id="{FCEF981F-F816-476E-BB47-458E69C8C540}"/>
              </a:ext>
            </a:extLst>
          </p:cNvPr>
          <p:cNvSpPr>
            <a:spLocks noChangeShapeType="1"/>
          </p:cNvSpPr>
          <p:nvPr/>
        </p:nvSpPr>
        <p:spPr bwMode="auto">
          <a:xfrm flipV="1">
            <a:off x="6248400" y="5181600"/>
            <a:ext cx="228600" cy="1588"/>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72775" name="Line 71">
            <a:extLst>
              <a:ext uri="{FF2B5EF4-FFF2-40B4-BE49-F238E27FC236}">
                <a16:creationId xmlns:a16="http://schemas.microsoft.com/office/drawing/2014/main" id="{30D4A6A8-9074-485B-BC07-74623EC1EE05}"/>
              </a:ext>
            </a:extLst>
          </p:cNvPr>
          <p:cNvSpPr>
            <a:spLocks noChangeShapeType="1"/>
          </p:cNvSpPr>
          <p:nvPr/>
        </p:nvSpPr>
        <p:spPr bwMode="auto">
          <a:xfrm flipV="1">
            <a:off x="4724400" y="5715000"/>
            <a:ext cx="152400" cy="1588"/>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72825" name="Line 121">
            <a:extLst>
              <a:ext uri="{FF2B5EF4-FFF2-40B4-BE49-F238E27FC236}">
                <a16:creationId xmlns:a16="http://schemas.microsoft.com/office/drawing/2014/main" id="{493BFA85-F269-4DF4-9C52-8DB34529E19F}"/>
              </a:ext>
            </a:extLst>
          </p:cNvPr>
          <p:cNvSpPr>
            <a:spLocks noChangeShapeType="1"/>
          </p:cNvSpPr>
          <p:nvPr/>
        </p:nvSpPr>
        <p:spPr bwMode="auto">
          <a:xfrm>
            <a:off x="4724400" y="3962400"/>
            <a:ext cx="228600" cy="1588"/>
          </a:xfrm>
          <a:prstGeom prst="line">
            <a:avLst/>
          </a:prstGeom>
          <a:noFill/>
          <a:ln w="12700" cap="sq">
            <a:solidFill>
              <a:schemeClr val="bg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72826" name="Line 122">
            <a:extLst>
              <a:ext uri="{FF2B5EF4-FFF2-40B4-BE49-F238E27FC236}">
                <a16:creationId xmlns:a16="http://schemas.microsoft.com/office/drawing/2014/main" id="{5D9896EA-8BE9-4A71-A79A-25124C1690BC}"/>
              </a:ext>
            </a:extLst>
          </p:cNvPr>
          <p:cNvSpPr>
            <a:spLocks noChangeShapeType="1"/>
          </p:cNvSpPr>
          <p:nvPr/>
        </p:nvSpPr>
        <p:spPr bwMode="auto">
          <a:xfrm>
            <a:off x="4419600" y="4724400"/>
            <a:ext cx="228600" cy="1588"/>
          </a:xfrm>
          <a:prstGeom prst="line">
            <a:avLst/>
          </a:prstGeom>
          <a:noFill/>
          <a:ln w="12700" cap="sq">
            <a:solidFill>
              <a:schemeClr val="bg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72827" name="Line 123">
            <a:extLst>
              <a:ext uri="{FF2B5EF4-FFF2-40B4-BE49-F238E27FC236}">
                <a16:creationId xmlns:a16="http://schemas.microsoft.com/office/drawing/2014/main" id="{C35C6C72-3B5E-43B6-9C3F-7F6E2A748FF7}"/>
              </a:ext>
            </a:extLst>
          </p:cNvPr>
          <p:cNvSpPr>
            <a:spLocks noChangeShapeType="1"/>
          </p:cNvSpPr>
          <p:nvPr/>
        </p:nvSpPr>
        <p:spPr bwMode="auto">
          <a:xfrm>
            <a:off x="2514600" y="4724400"/>
            <a:ext cx="457200" cy="1588"/>
          </a:xfrm>
          <a:prstGeom prst="line">
            <a:avLst/>
          </a:prstGeom>
          <a:noFill/>
          <a:ln w="12700" cap="sq">
            <a:solidFill>
              <a:schemeClr val="bg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72832" name="Line 128">
            <a:extLst>
              <a:ext uri="{FF2B5EF4-FFF2-40B4-BE49-F238E27FC236}">
                <a16:creationId xmlns:a16="http://schemas.microsoft.com/office/drawing/2014/main" id="{50FB0817-8EC3-4AFB-AF6C-BD7741E16FDC}"/>
              </a:ext>
            </a:extLst>
          </p:cNvPr>
          <p:cNvSpPr>
            <a:spLocks noChangeShapeType="1"/>
          </p:cNvSpPr>
          <p:nvPr/>
        </p:nvSpPr>
        <p:spPr bwMode="auto">
          <a:xfrm>
            <a:off x="5029200" y="2743200"/>
            <a:ext cx="1219200" cy="1588"/>
          </a:xfrm>
          <a:prstGeom prst="line">
            <a:avLst/>
          </a:prstGeom>
          <a:noFill/>
          <a:ln w="12700" cap="sq">
            <a:solidFill>
              <a:schemeClr val="bg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72833" name="Line 129">
            <a:extLst>
              <a:ext uri="{FF2B5EF4-FFF2-40B4-BE49-F238E27FC236}">
                <a16:creationId xmlns:a16="http://schemas.microsoft.com/office/drawing/2014/main" id="{F80877B2-ED32-4E66-8D54-EAE9DC00E820}"/>
              </a:ext>
            </a:extLst>
          </p:cNvPr>
          <p:cNvSpPr>
            <a:spLocks noChangeShapeType="1"/>
          </p:cNvSpPr>
          <p:nvPr/>
        </p:nvSpPr>
        <p:spPr bwMode="auto">
          <a:xfrm>
            <a:off x="6019800" y="5638800"/>
            <a:ext cx="152400" cy="1588"/>
          </a:xfrm>
          <a:prstGeom prst="line">
            <a:avLst/>
          </a:prstGeom>
          <a:noFill/>
          <a:ln w="28575">
            <a:solidFill>
              <a:schemeClr val="bg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72834" name="Line 130">
            <a:extLst>
              <a:ext uri="{FF2B5EF4-FFF2-40B4-BE49-F238E27FC236}">
                <a16:creationId xmlns:a16="http://schemas.microsoft.com/office/drawing/2014/main" id="{0A60C3E9-C43E-4429-882F-F9B6997B5B90}"/>
              </a:ext>
            </a:extLst>
          </p:cNvPr>
          <p:cNvSpPr>
            <a:spLocks noChangeShapeType="1"/>
          </p:cNvSpPr>
          <p:nvPr/>
        </p:nvSpPr>
        <p:spPr bwMode="auto">
          <a:xfrm>
            <a:off x="4724400" y="3962400"/>
            <a:ext cx="0" cy="1752600"/>
          </a:xfrm>
          <a:prstGeom prst="line">
            <a:avLst/>
          </a:prstGeom>
          <a:noFill/>
          <a:ln w="38100" cap="sq">
            <a:solidFill>
              <a:schemeClr val="bg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72835" name="Rectangle 131">
            <a:extLst>
              <a:ext uri="{FF2B5EF4-FFF2-40B4-BE49-F238E27FC236}">
                <a16:creationId xmlns:a16="http://schemas.microsoft.com/office/drawing/2014/main" id="{84A81F2E-DC65-43A9-BDA7-25D9E5BE0C1F}"/>
              </a:ext>
            </a:extLst>
          </p:cNvPr>
          <p:cNvSpPr>
            <a:spLocks noChangeArrowheads="1"/>
          </p:cNvSpPr>
          <p:nvPr/>
        </p:nvSpPr>
        <p:spPr bwMode="auto">
          <a:xfrm>
            <a:off x="152400" y="3969"/>
            <a:ext cx="8534400" cy="501650"/>
          </a:xfrm>
          <a:prstGeom prst="rect">
            <a:avLst/>
          </a:prstGeom>
          <a:solidFill>
            <a:srgbClr val="4F81BD"/>
          </a:solidFill>
          <a:ln w="12700" cap="sq">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600" b="1">
                <a:solidFill>
                  <a:srgbClr val="FFCC00"/>
                </a:solidFill>
              </a:rPr>
              <a:t>Types of Selling</a:t>
            </a:r>
            <a:endParaRPr lang="en-GB" altLang="en-US" sz="2600" b="1">
              <a:solidFill>
                <a:srgbClr val="FFCC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783E1-A258-46B3-BE96-290D4C064EA1}"/>
              </a:ext>
            </a:extLst>
          </p:cNvPr>
          <p:cNvSpPr>
            <a:spLocks noGrp="1"/>
          </p:cNvSpPr>
          <p:nvPr>
            <p:ph type="title"/>
          </p:nvPr>
        </p:nvSpPr>
        <p:spPr/>
        <p:txBody>
          <a:bodyPr/>
          <a:lstStyle/>
          <a:p>
            <a:endParaRPr lang="en-IN"/>
          </a:p>
        </p:txBody>
      </p:sp>
      <p:pic>
        <p:nvPicPr>
          <p:cNvPr id="4" name="Content Placeholder 3">
            <a:extLst>
              <a:ext uri="{FF2B5EF4-FFF2-40B4-BE49-F238E27FC236}">
                <a16:creationId xmlns:a16="http://schemas.microsoft.com/office/drawing/2014/main" id="{03B7D8B8-74AF-4A40-AC42-F92833970EB4}"/>
              </a:ext>
            </a:extLst>
          </p:cNvPr>
          <p:cNvPicPr>
            <a:picLocks noGrp="1" noChangeAspect="1"/>
          </p:cNvPicPr>
          <p:nvPr>
            <p:ph idx="1"/>
          </p:nvPr>
        </p:nvPicPr>
        <p:blipFill>
          <a:blip r:embed="rId2"/>
          <a:stretch>
            <a:fillRect/>
          </a:stretch>
        </p:blipFill>
        <p:spPr>
          <a:xfrm>
            <a:off x="57150" y="0"/>
            <a:ext cx="9086849" cy="6858000"/>
          </a:xfrm>
          <a:prstGeom prst="rect">
            <a:avLst/>
          </a:prstGeom>
        </p:spPr>
      </p:pic>
    </p:spTree>
    <p:extLst>
      <p:ext uri="{BB962C8B-B14F-4D97-AF65-F5344CB8AC3E}">
        <p14:creationId xmlns:p14="http://schemas.microsoft.com/office/powerpoint/2010/main" val="35399857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6B617-B17C-4307-A4FA-06F45524CC0E}"/>
              </a:ext>
            </a:extLst>
          </p:cNvPr>
          <p:cNvSpPr>
            <a:spLocks noGrp="1"/>
          </p:cNvSpPr>
          <p:nvPr>
            <p:ph type="title"/>
          </p:nvPr>
        </p:nvSpPr>
        <p:spPr/>
        <p:txBody>
          <a:bodyPr/>
          <a:lstStyle/>
          <a:p>
            <a:endParaRPr lang="en-IN"/>
          </a:p>
        </p:txBody>
      </p:sp>
      <p:pic>
        <p:nvPicPr>
          <p:cNvPr id="4" name="Content Placeholder 3">
            <a:extLst>
              <a:ext uri="{FF2B5EF4-FFF2-40B4-BE49-F238E27FC236}">
                <a16:creationId xmlns:a16="http://schemas.microsoft.com/office/drawing/2014/main" id="{3077C886-840A-4DB2-88E8-A3D667CE6EE5}"/>
              </a:ext>
            </a:extLst>
          </p:cNvPr>
          <p:cNvPicPr>
            <a:picLocks noGrp="1" noChangeAspect="1"/>
          </p:cNvPicPr>
          <p:nvPr>
            <p:ph idx="1"/>
          </p:nvPr>
        </p:nvPicPr>
        <p:blipFill>
          <a:blip r:embed="rId3"/>
          <a:stretch>
            <a:fillRect/>
          </a:stretch>
        </p:blipFill>
        <p:spPr>
          <a:xfrm>
            <a:off x="0" y="0"/>
            <a:ext cx="9086850" cy="6857999"/>
          </a:xfrm>
          <a:prstGeom prst="rect">
            <a:avLst/>
          </a:prstGeom>
        </p:spPr>
      </p:pic>
    </p:spTree>
    <p:extLst>
      <p:ext uri="{BB962C8B-B14F-4D97-AF65-F5344CB8AC3E}">
        <p14:creationId xmlns:p14="http://schemas.microsoft.com/office/powerpoint/2010/main" val="24600311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48AB5-A2C0-4984-9418-53F62498B6DC}"/>
              </a:ext>
            </a:extLst>
          </p:cNvPr>
          <p:cNvSpPr>
            <a:spLocks noGrp="1"/>
          </p:cNvSpPr>
          <p:nvPr>
            <p:ph type="title"/>
          </p:nvPr>
        </p:nvSpPr>
        <p:spPr/>
        <p:txBody>
          <a:bodyPr/>
          <a:lstStyle/>
          <a:p>
            <a:endParaRPr lang="en-IN"/>
          </a:p>
        </p:txBody>
      </p:sp>
      <p:pic>
        <p:nvPicPr>
          <p:cNvPr id="4" name="Content Placeholder 3">
            <a:extLst>
              <a:ext uri="{FF2B5EF4-FFF2-40B4-BE49-F238E27FC236}">
                <a16:creationId xmlns:a16="http://schemas.microsoft.com/office/drawing/2014/main" id="{7E38FB39-5F43-41A3-8240-D8664FA568F6}"/>
              </a:ext>
            </a:extLst>
          </p:cNvPr>
          <p:cNvPicPr>
            <a:picLocks noGrp="1" noChangeAspect="1"/>
          </p:cNvPicPr>
          <p:nvPr>
            <p:ph idx="1"/>
          </p:nvPr>
        </p:nvPicPr>
        <p:blipFill>
          <a:blip r:embed="rId2"/>
          <a:stretch>
            <a:fillRect/>
          </a:stretch>
        </p:blipFill>
        <p:spPr>
          <a:xfrm>
            <a:off x="0" y="0"/>
            <a:ext cx="9144000" cy="6857999"/>
          </a:xfrm>
          <a:prstGeom prst="rect">
            <a:avLst/>
          </a:prstGeom>
        </p:spPr>
      </p:pic>
    </p:spTree>
    <p:extLst>
      <p:ext uri="{BB962C8B-B14F-4D97-AF65-F5344CB8AC3E}">
        <p14:creationId xmlns:p14="http://schemas.microsoft.com/office/powerpoint/2010/main" val="19382809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3"/>
          <p:cNvSpPr>
            <a:spLocks noGrp="1" noChangeArrowheads="1"/>
          </p:cNvSpPr>
          <p:nvPr>
            <p:ph type="body" sz="half" idx="1"/>
          </p:nvPr>
        </p:nvSpPr>
        <p:spPr>
          <a:xfrm>
            <a:off x="858251" y="0"/>
            <a:ext cx="8305800" cy="461963"/>
          </a:xfrm>
          <a:noFill/>
        </p:spPr>
        <p:txBody>
          <a:bodyPr>
            <a:spAutoFit/>
          </a:bodyPr>
          <a:lstStyle/>
          <a:p>
            <a:pPr eaLnBrk="1" hangingPunct="1">
              <a:buFontTx/>
              <a:buNone/>
            </a:pPr>
            <a:r>
              <a:rPr lang="en-US" altLang="en-US" sz="2400" b="1" dirty="0">
                <a:solidFill>
                  <a:srgbClr val="CC3300"/>
                </a:solidFill>
              </a:rPr>
              <a:t>Varying Sales Responsibilities / Positions / Jobs</a:t>
            </a:r>
          </a:p>
        </p:txBody>
      </p:sp>
      <p:graphicFrame>
        <p:nvGraphicFramePr>
          <p:cNvPr id="10552" name="Group 312"/>
          <p:cNvGraphicFramePr>
            <a:graphicFrameLocks noGrp="1"/>
          </p:cNvGraphicFramePr>
          <p:nvPr>
            <p:ph sz="half" idx="2"/>
            <p:extLst>
              <p:ext uri="{D42A27DB-BD31-4B8C-83A1-F6EECF244321}">
                <p14:modId xmlns:p14="http://schemas.microsoft.com/office/powerpoint/2010/main" val="1053796551"/>
              </p:ext>
            </p:extLst>
          </p:nvPr>
        </p:nvGraphicFramePr>
        <p:xfrm>
          <a:off x="76200" y="495300"/>
          <a:ext cx="9067800" cy="6362700"/>
        </p:xfrm>
        <a:graphic>
          <a:graphicData uri="http://schemas.openxmlformats.org/drawingml/2006/table">
            <a:tbl>
              <a:tblPr/>
              <a:tblGrid>
                <a:gridCol w="29718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39452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0066FF"/>
                          </a:solidFill>
                          <a:effectLst/>
                          <a:latin typeface="Times New Roman" pitchFamily="18" charset="0"/>
                          <a:cs typeface="Times New Roman" pitchFamily="18" charset="0"/>
                        </a:rPr>
                        <a:t>Sales Position</a:t>
                      </a:r>
                      <a:endParaRPr kumimoji="0" lang="en-US" sz="1600" b="1" i="0" u="none" strike="noStrike" cap="none" normalizeH="0" baseline="0" dirty="0">
                        <a:ln>
                          <a:noFill/>
                        </a:ln>
                        <a:solidFill>
                          <a:srgbClr val="0066FF"/>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0066FF"/>
                          </a:solidFill>
                          <a:effectLst/>
                          <a:latin typeface="Times New Roman" pitchFamily="18" charset="0"/>
                          <a:cs typeface="Times New Roman" pitchFamily="18" charset="0"/>
                        </a:rPr>
                        <a:t>Brief Description</a:t>
                      </a:r>
                      <a:endParaRPr kumimoji="0" lang="en-US" sz="1600" b="1" i="0" u="none" strike="noStrike" cap="none" normalizeH="0" baseline="0" dirty="0">
                        <a:ln>
                          <a:noFill/>
                        </a:ln>
                        <a:solidFill>
                          <a:srgbClr val="0066FF"/>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0066FF"/>
                          </a:solidFill>
                          <a:effectLst/>
                          <a:latin typeface="Times New Roman" pitchFamily="18" charset="0"/>
                          <a:cs typeface="Times New Roman" pitchFamily="18" charset="0"/>
                        </a:rPr>
                        <a:t>Examples</a:t>
                      </a:r>
                      <a:endParaRPr kumimoji="0" lang="en-US" sz="1600" b="1" i="0" u="none" strike="noStrike" cap="none" normalizeH="0" baseline="0" dirty="0">
                        <a:ln>
                          <a:noFill/>
                        </a:ln>
                        <a:solidFill>
                          <a:srgbClr val="0066FF"/>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20803">
                <a:tc>
                  <a:txBody>
                    <a:bodyPr/>
                    <a:lstStyle/>
                    <a:p>
                      <a:pPr marL="0" marR="0" lvl="0" indent="0" algn="l" defTabSz="914400" rtl="0" eaLnBrk="1" fontAlgn="base" latinLnBrk="0" hangingPunct="1">
                        <a:lnSpc>
                          <a:spcPct val="100000"/>
                        </a:lnSpc>
                        <a:spcBef>
                          <a:spcPct val="0"/>
                        </a:spcBef>
                        <a:spcAft>
                          <a:spcPct val="0"/>
                        </a:spcAft>
                        <a:buClrTx/>
                        <a:buSzTx/>
                        <a:buFont typeface="Times New Roman" pitchFamily="18" charset="0"/>
                        <a:buChar char="•"/>
                        <a:tabLst>
                          <a:tab pos="457200" algn="l"/>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 Delivery salesperson</a:t>
                      </a:r>
                      <a:endParaRPr kumimoji="0" lang="en-US" sz="14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 typeface="Times New Roman" pitchFamily="18" charset="0"/>
                        <a:buChar char="•"/>
                        <a:tabLst>
                          <a:tab pos="457200" algn="l"/>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 Delivery of products to business customers or households.</a:t>
                      </a:r>
                    </a:p>
                    <a:p>
                      <a:pPr marL="0" marR="0" lvl="0" indent="0" algn="just" defTabSz="914400" rtl="0" eaLnBrk="0" fontAlgn="base" latinLnBrk="0" hangingPunct="0">
                        <a:lnSpc>
                          <a:spcPct val="100000"/>
                        </a:lnSpc>
                        <a:spcBef>
                          <a:spcPts val="400"/>
                        </a:spcBef>
                        <a:spcAft>
                          <a:spcPct val="0"/>
                        </a:spcAft>
                        <a:buClrTx/>
                        <a:buSzTx/>
                        <a:buFont typeface="Times New Roman" pitchFamily="18" charset="0"/>
                        <a:buChar char="•"/>
                        <a:tabLst>
                          <a:tab pos="457200" algn="l"/>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 Also takes orders.</a:t>
                      </a:r>
                      <a:endParaRPr kumimoji="0" lang="en-US" sz="14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 typeface="Times New Roman" pitchFamily="18" charset="0"/>
                        <a:buChar char="•"/>
                        <a:tabLst>
                          <a:tab pos="457200" algn="l"/>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 Milk, newspapers to households</a:t>
                      </a:r>
                    </a:p>
                    <a:p>
                      <a:pPr marL="0" marR="0" lvl="0" indent="0" algn="just" defTabSz="914400" rtl="0" eaLnBrk="1" fontAlgn="base" latinLnBrk="0" hangingPunct="1">
                        <a:lnSpc>
                          <a:spcPct val="100000"/>
                        </a:lnSpc>
                        <a:spcBef>
                          <a:spcPct val="0"/>
                        </a:spcBef>
                        <a:spcAft>
                          <a:spcPct val="0"/>
                        </a:spcAft>
                        <a:buClrTx/>
                        <a:buSzTx/>
                        <a:buFont typeface="Times New Roman" pitchFamily="18" charset="0"/>
                        <a:buNone/>
                        <a:tabLst>
                          <a:tab pos="457200" algn="l"/>
                        </a:tabLst>
                      </a:pPr>
                      <a:endParaRPr kumimoji="0" lang="en-US" sz="14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ts val="400"/>
                        </a:spcBef>
                        <a:spcAft>
                          <a:spcPct val="0"/>
                        </a:spcAft>
                        <a:buClrTx/>
                        <a:buSzTx/>
                        <a:buFont typeface="Times New Roman" pitchFamily="18" charset="0"/>
                        <a:buChar char="•"/>
                        <a:tabLst>
                          <a:tab pos="457200" algn="l"/>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 Soft drinks, bread to retail stores.</a:t>
                      </a:r>
                      <a:endParaRPr kumimoji="0" lang="en-US" sz="14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739296">
                <a:tc>
                  <a:txBody>
                    <a:bodyPr/>
                    <a:lstStyle/>
                    <a:p>
                      <a:pPr marL="0" marR="0" lvl="0" indent="0" algn="just" defTabSz="914400" rtl="0" eaLnBrk="1" fontAlgn="base" latinLnBrk="0" hangingPunct="1">
                        <a:lnSpc>
                          <a:spcPct val="100000"/>
                        </a:lnSpc>
                        <a:spcBef>
                          <a:spcPct val="0"/>
                        </a:spcBef>
                        <a:spcAft>
                          <a:spcPct val="0"/>
                        </a:spcAft>
                        <a:buClrTx/>
                        <a:buSzTx/>
                        <a:buFont typeface="Times New Roman" pitchFamily="18" charset="0"/>
                        <a:buChar char="•"/>
                        <a:tabLst>
                          <a:tab pos="457200" algn="l"/>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 Order taker salesperson.</a:t>
                      </a:r>
                      <a:endParaRPr kumimoji="0" lang="en-US" sz="14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ts val="400"/>
                        </a:spcBef>
                        <a:spcAft>
                          <a:spcPct val="0"/>
                        </a:spcAft>
                        <a:buClrTx/>
                        <a:buSzTx/>
                        <a:buFont typeface="Times New Roman" pitchFamily="18" charset="0"/>
                        <a:buChar char="•"/>
                        <a:tabLst>
                          <a:tab pos="457200" algn="l"/>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 Inside order taker.</a:t>
                      </a:r>
                    </a:p>
                    <a:p>
                      <a:pPr marL="0" marR="0" lvl="0" indent="0" algn="just" defTabSz="914400" rtl="0" eaLnBrk="0" fontAlgn="base" latinLnBrk="0" hangingPunct="0">
                        <a:lnSpc>
                          <a:spcPct val="100000"/>
                        </a:lnSpc>
                        <a:spcBef>
                          <a:spcPts val="400"/>
                        </a:spcBef>
                        <a:spcAft>
                          <a:spcPct val="0"/>
                        </a:spcAft>
                        <a:buClrTx/>
                        <a:buSzTx/>
                        <a:buFontTx/>
                        <a:buNone/>
                        <a:tabLst>
                          <a:tab pos="457200" algn="l"/>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•Telemarketing salesperson takes orders over telephone.</a:t>
                      </a:r>
                    </a:p>
                    <a:p>
                      <a:pPr marL="0" marR="0" lvl="0" indent="0" algn="just" defTabSz="914400" rtl="0" eaLnBrk="0" fontAlgn="base" latinLnBrk="0" hangingPunct="0">
                        <a:lnSpc>
                          <a:spcPct val="100000"/>
                        </a:lnSpc>
                        <a:spcBef>
                          <a:spcPts val="400"/>
                        </a:spcBef>
                        <a:spcAft>
                          <a:spcPct val="0"/>
                        </a:spcAft>
                        <a:buClrTx/>
                        <a:buSzTx/>
                        <a:buFontTx/>
                        <a:buChar char="•"/>
                        <a:tabLst>
                          <a:tab pos="457200" algn="l"/>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 Outside order taker. Also performs other tasks.</a:t>
                      </a:r>
                      <a:endParaRPr kumimoji="0" lang="en-US" sz="14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ts val="400"/>
                        </a:spcBef>
                        <a:spcAft>
                          <a:spcPct val="0"/>
                        </a:spcAft>
                        <a:buClrTx/>
                        <a:buSzTx/>
                        <a:buFont typeface="Times New Roman" pitchFamily="18" charset="0"/>
                        <a:buChar char="•"/>
                        <a:tabLst>
                          <a:tab pos="457200" algn="l"/>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 Behind a counter in a garment shop</a:t>
                      </a:r>
                    </a:p>
                    <a:p>
                      <a:pPr marL="0" marR="0" lvl="0" indent="0" algn="just" defTabSz="914400" rtl="0" eaLnBrk="0" fontAlgn="base" latinLnBrk="0" hangingPunct="0">
                        <a:lnSpc>
                          <a:spcPct val="100000"/>
                        </a:lnSpc>
                        <a:spcBef>
                          <a:spcPts val="400"/>
                        </a:spcBef>
                        <a:spcAft>
                          <a:spcPct val="0"/>
                        </a:spcAft>
                        <a:buClrTx/>
                        <a:buSzTx/>
                        <a:buFontTx/>
                        <a:buNone/>
                        <a:tabLst>
                          <a:tab pos="457200" algn="l"/>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 Pharmaceutical products’ orders from nursing homes. </a:t>
                      </a:r>
                    </a:p>
                    <a:p>
                      <a:pPr marL="0" marR="0" lvl="0" indent="0" algn="just" defTabSz="914400" rtl="0" eaLnBrk="0" fontAlgn="base" latinLnBrk="0" hangingPunct="0">
                        <a:lnSpc>
                          <a:spcPct val="100000"/>
                        </a:lnSpc>
                        <a:spcBef>
                          <a:spcPts val="400"/>
                        </a:spcBef>
                        <a:spcAft>
                          <a:spcPct val="0"/>
                        </a:spcAft>
                        <a:buClrTx/>
                        <a:buSzTx/>
                        <a:buFontTx/>
                        <a:buChar char="•"/>
                        <a:tabLst>
                          <a:tab pos="457200" algn="l"/>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 Food, clothing products’ orders, market information from retailers.</a:t>
                      </a:r>
                      <a:endParaRPr kumimoji="0" lang="en-US" sz="14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93635">
                <a:tc>
                  <a:txBody>
                    <a:bodyPr/>
                    <a:lstStyle/>
                    <a:p>
                      <a:pPr marL="0" marR="0" lvl="0" indent="0" algn="just" defTabSz="914400" rtl="0" eaLnBrk="1" fontAlgn="base" latinLnBrk="0" hangingPunct="1">
                        <a:lnSpc>
                          <a:spcPct val="100000"/>
                        </a:lnSpc>
                        <a:spcBef>
                          <a:spcPct val="0"/>
                        </a:spcBef>
                        <a:spcAft>
                          <a:spcPct val="0"/>
                        </a:spcAft>
                        <a:buClrTx/>
                        <a:buSzTx/>
                        <a:buFont typeface="Times New Roman" pitchFamily="18" charset="0"/>
                        <a:buChar char="•"/>
                        <a:tabLst>
                          <a:tab pos="914400" algn="l"/>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 Sales support salespeople</a:t>
                      </a:r>
                    </a:p>
                    <a:p>
                      <a:pPr marL="457200" marR="0" lvl="1" indent="0" algn="just" defTabSz="914400" rtl="0" eaLnBrk="0" fontAlgn="base" latinLnBrk="0" hangingPunct="0">
                        <a:lnSpc>
                          <a:spcPct val="100000"/>
                        </a:lnSpc>
                        <a:spcBef>
                          <a:spcPct val="0"/>
                        </a:spcBef>
                        <a:spcAft>
                          <a:spcPct val="0"/>
                        </a:spcAft>
                        <a:buClrTx/>
                        <a:buSzTx/>
                        <a:buFont typeface="Times New Roman" pitchFamily="18" charset="0"/>
                        <a:buChar char="•"/>
                        <a:tabLst>
                          <a:tab pos="914400" algn="l"/>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 Missionary selling</a:t>
                      </a:r>
                    </a:p>
                    <a:p>
                      <a:pPr marL="457200" marR="0" lvl="1" indent="0" algn="just" defTabSz="914400" rtl="0" eaLnBrk="0" fontAlgn="base" latinLnBrk="0" hangingPunct="0">
                        <a:lnSpc>
                          <a:spcPct val="100000"/>
                        </a:lnSpc>
                        <a:spcBef>
                          <a:spcPct val="0"/>
                        </a:spcBef>
                        <a:spcAft>
                          <a:spcPct val="0"/>
                        </a:spcAft>
                        <a:buClrTx/>
                        <a:buSzTx/>
                        <a:buFont typeface="Times New Roman" pitchFamily="18" charset="0"/>
                        <a:buChar char="•"/>
                        <a:tabLst>
                          <a:tab pos="914400" algn="l"/>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 Technical selling</a:t>
                      </a:r>
                      <a:endParaRPr kumimoji="0" lang="en-US" sz="14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ts val="400"/>
                        </a:spcBef>
                        <a:spcAft>
                          <a:spcPct val="0"/>
                        </a:spcAft>
                        <a:buClrTx/>
                        <a:buSzTx/>
                        <a:buFont typeface="Times New Roman" pitchFamily="18" charset="0"/>
                        <a:buChar char="•"/>
                        <a:tabLst>
                          <a:tab pos="457200" algn="l"/>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 Provide information, build goodwill, introduce new products</a:t>
                      </a:r>
                    </a:p>
                    <a:p>
                      <a:pPr marL="0" marR="0" lvl="0" indent="0" algn="just" defTabSz="914400" rtl="0" eaLnBrk="0" fontAlgn="base" latinLnBrk="0" hangingPunct="0">
                        <a:lnSpc>
                          <a:spcPct val="100000"/>
                        </a:lnSpc>
                        <a:spcBef>
                          <a:spcPts val="400"/>
                        </a:spcBef>
                        <a:spcAft>
                          <a:spcPct val="0"/>
                        </a:spcAft>
                        <a:buClrTx/>
                        <a:buSzTx/>
                        <a:buFont typeface="Times New Roman" pitchFamily="18" charset="0"/>
                        <a:buChar char="•"/>
                        <a:tabLst>
                          <a:tab pos="457200" algn="l"/>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 Technical information, assistance</a:t>
                      </a:r>
                      <a:endParaRPr kumimoji="0" lang="en-US" sz="14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ts val="400"/>
                        </a:spcBef>
                        <a:spcAft>
                          <a:spcPct val="0"/>
                        </a:spcAft>
                        <a:buClrTx/>
                        <a:buSzTx/>
                        <a:buFontTx/>
                        <a:buChar char="•"/>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 Medical reps. &amp; EXECUTIVES in pharmaceutical industry. </a:t>
                      </a:r>
                    </a:p>
                    <a:p>
                      <a:pPr marL="0" marR="0" lvl="0" indent="0" algn="just" defTabSz="914400" rtl="0" eaLnBrk="1" fontAlgn="base" latinLnBrk="0" hangingPunct="1">
                        <a:lnSpc>
                          <a:spcPct val="100000"/>
                        </a:lnSpc>
                        <a:spcBef>
                          <a:spcPts val="400"/>
                        </a:spcBef>
                        <a:spcAft>
                          <a:spcPct val="0"/>
                        </a:spcAft>
                        <a:buClrTx/>
                        <a:buSzTx/>
                        <a:buFontTx/>
                        <a:buChar char="•"/>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 Steel, Chemical industries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466466">
                <a:tc>
                  <a:txBody>
                    <a:bodyPr/>
                    <a:lstStyle/>
                    <a:p>
                      <a:pPr marL="0" marR="0" lvl="0" indent="0" algn="l" defTabSz="914400" rtl="0" eaLnBrk="1" fontAlgn="base" latinLnBrk="0" hangingPunct="1">
                        <a:lnSpc>
                          <a:spcPct val="100000"/>
                        </a:lnSpc>
                        <a:spcBef>
                          <a:spcPct val="0"/>
                        </a:spcBef>
                        <a:spcAft>
                          <a:spcPct val="0"/>
                        </a:spcAft>
                        <a:buClrTx/>
                        <a:buSzTx/>
                        <a:buFont typeface="Times New Roman" pitchFamily="18" charset="0"/>
                        <a:buChar char="•"/>
                        <a:tabLst>
                          <a:tab pos="457200" algn="l"/>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  Creative, Problem-solving, Consultative sellers.</a:t>
                      </a:r>
                      <a:endParaRPr kumimoji="0" lang="en-US" sz="1400" b="0" i="0" u="none" strike="noStrike" cap="none" normalizeH="0" baseline="0" dirty="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ts val="400"/>
                        </a:spcBef>
                        <a:spcAft>
                          <a:spcPct val="0"/>
                        </a:spcAft>
                        <a:buClrTx/>
                        <a:buSzTx/>
                        <a:buFont typeface="Times New Roman" pitchFamily="18" charset="0"/>
                        <a:buChar char="•"/>
                        <a:tabLst>
                          <a:tab pos="457200" algn="l"/>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 Getting orders from existing and new household consumers</a:t>
                      </a:r>
                    </a:p>
                    <a:p>
                      <a:pPr marL="0" marR="0" lvl="0" indent="0" algn="just" defTabSz="914400" rtl="0" eaLnBrk="1" fontAlgn="base" latinLnBrk="0" hangingPunct="1">
                        <a:lnSpc>
                          <a:spcPct val="100000"/>
                        </a:lnSpc>
                        <a:spcBef>
                          <a:spcPts val="400"/>
                        </a:spcBef>
                        <a:spcAft>
                          <a:spcPct val="0"/>
                        </a:spcAft>
                        <a:buClrTx/>
                        <a:buSzTx/>
                        <a:buFont typeface="Times New Roman" pitchFamily="18" charset="0"/>
                        <a:buChar char="•"/>
                        <a:tabLst>
                          <a:tab pos="457200" algn="l"/>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 Getting orders from business customers, by solving their business and technology problems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400"/>
                        </a:spcBef>
                        <a:spcAft>
                          <a:spcPct val="0"/>
                        </a:spcAft>
                        <a:buClrTx/>
                        <a:buSzTx/>
                        <a:buFontTx/>
                        <a:buChar char="•"/>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 Automobiles, refrigerators, insurance policies </a:t>
                      </a:r>
                    </a:p>
                    <a:p>
                      <a:pPr marL="0" marR="0" lvl="0" indent="0" algn="l" defTabSz="914400" rtl="0" eaLnBrk="1" fontAlgn="base" latinLnBrk="0" hangingPunct="1">
                        <a:lnSpc>
                          <a:spcPct val="100000"/>
                        </a:lnSpc>
                        <a:spcBef>
                          <a:spcPts val="400"/>
                        </a:spcBef>
                        <a:spcAft>
                          <a:spcPct val="0"/>
                        </a:spcAft>
                        <a:buClrTx/>
                        <a:buSzTx/>
                        <a:buFontTx/>
                        <a:buChar char="•"/>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 Software and business solutions.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47973">
                <a:tc>
                  <a:txBody>
                    <a:bodyPr/>
                    <a:lstStyle/>
                    <a:p>
                      <a:pPr marL="0" marR="0" lvl="0" indent="0" algn="l" defTabSz="914400" rtl="0" eaLnBrk="1" fontAlgn="base" latinLnBrk="0" hangingPunct="1">
                        <a:lnSpc>
                          <a:spcPct val="100000"/>
                        </a:lnSpc>
                        <a:spcBef>
                          <a:spcPct val="0"/>
                        </a:spcBef>
                        <a:spcAft>
                          <a:spcPct val="0"/>
                        </a:spcAft>
                        <a:buClrTx/>
                        <a:buSzTx/>
                        <a:buFont typeface="Times New Roman" pitchFamily="18" charset="0"/>
                        <a:buChar char="•"/>
                        <a:tabLst>
                          <a:tab pos="457200" algn="l"/>
                        </a:tabLst>
                      </a:pPr>
                      <a:r>
                        <a:rPr kumimoji="0" lang="en-US" sz="1400" b="0" i="0" u="none" strike="noStrike" cap="none" normalizeH="0" baseline="0" dirty="0">
                          <a:ln>
                            <a:noFill/>
                          </a:ln>
                          <a:solidFill>
                            <a:schemeClr val="tx1"/>
                          </a:solidFill>
                          <a:effectLst/>
                          <a:latin typeface="Arial" charset="0"/>
                        </a:rPr>
                        <a:t>Key account sales executive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ts val="400"/>
                        </a:spcBef>
                        <a:spcAft>
                          <a:spcPct val="0"/>
                        </a:spcAft>
                        <a:buClrTx/>
                        <a:buSzTx/>
                        <a:buFont typeface="Times New Roman" pitchFamily="18" charset="0"/>
                        <a:buChar char="•"/>
                        <a:tabLst>
                          <a:tab pos="457200" algn="l"/>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Responsible for few important customers.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400"/>
                        </a:spcBef>
                        <a:spcAft>
                          <a:spcPct val="0"/>
                        </a:spcAft>
                        <a:buClrTx/>
                        <a:buSzTx/>
                        <a:buFontTx/>
                        <a:buChar char="•"/>
                        <a:tabLst/>
                      </a:pPr>
                      <a:r>
                        <a:rPr kumimoji="0" lang="en-US" sz="1400" b="0" i="0" u="none" strike="noStrike" cap="none" normalizeH="0" baseline="0" dirty="0">
                          <a:ln>
                            <a:noFill/>
                          </a:ln>
                          <a:solidFill>
                            <a:schemeClr val="tx1"/>
                          </a:solidFill>
                          <a:effectLst/>
                          <a:latin typeface="Times New Roman" pitchFamily="18" charset="0"/>
                          <a:cs typeface="Times New Roman" pitchFamily="18" charset="0"/>
                        </a:rPr>
                        <a:t>OEM customer like Tata Motors  for a   </a:t>
                      </a:r>
                      <a:r>
                        <a:rPr kumimoji="0" lang="en-US" sz="1400" b="0" i="0" u="none" strike="noStrike" cap="none" normalizeH="0" baseline="0" dirty="0" err="1">
                          <a:ln>
                            <a:noFill/>
                          </a:ln>
                          <a:solidFill>
                            <a:schemeClr val="tx1"/>
                          </a:solidFill>
                          <a:effectLst/>
                          <a:latin typeface="Times New Roman" pitchFamily="18" charset="0"/>
                          <a:cs typeface="Times New Roman" pitchFamily="18" charset="0"/>
                        </a:rPr>
                        <a:t>tyre</a:t>
                      </a:r>
                      <a:r>
                        <a:rPr kumimoji="0" lang="en-US" sz="1400" b="0" i="0" u="none" strike="noStrike" cap="none" normalizeH="0" baseline="0" dirty="0">
                          <a:ln>
                            <a:noFill/>
                          </a:ln>
                          <a:solidFill>
                            <a:schemeClr val="tx1"/>
                          </a:solidFill>
                          <a:effectLst/>
                          <a:latin typeface="Times New Roman" pitchFamily="18" charset="0"/>
                          <a:cs typeface="Times New Roman" pitchFamily="18" charset="0"/>
                        </a:rPr>
                        <a:t> manufacturer.</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81000" y="1249362"/>
            <a:ext cx="7939088" cy="579438"/>
          </a:xfrm>
          <a:noFill/>
        </p:spPr>
        <p:txBody>
          <a:bodyPr wrap="none">
            <a:spAutoFit/>
          </a:bodyPr>
          <a:lstStyle/>
          <a:p>
            <a:pPr eaLnBrk="1" hangingPunct="1"/>
            <a:r>
              <a:rPr lang="en-US" altLang="en-US" sz="3200" b="1" dirty="0">
                <a:solidFill>
                  <a:srgbClr val="0070C0"/>
                </a:solidFill>
              </a:rPr>
              <a:t>Sales Objectives, Strategies and Tactics</a:t>
            </a:r>
          </a:p>
        </p:txBody>
      </p:sp>
      <p:sp>
        <p:nvSpPr>
          <p:cNvPr id="16387" name="Rectangle 3"/>
          <p:cNvSpPr>
            <a:spLocks noGrp="1" noChangeArrowheads="1"/>
          </p:cNvSpPr>
          <p:nvPr>
            <p:ph idx="1"/>
          </p:nvPr>
        </p:nvSpPr>
        <p:spPr>
          <a:xfrm>
            <a:off x="304800" y="2438400"/>
            <a:ext cx="8534400" cy="873126"/>
          </a:xfrm>
        </p:spPr>
        <p:txBody>
          <a:bodyPr>
            <a:normAutofit fontScale="92500"/>
          </a:bodyPr>
          <a:lstStyle/>
          <a:p>
            <a:pPr marL="0" indent="0" algn="just" eaLnBrk="1" hangingPunct="1">
              <a:lnSpc>
                <a:spcPct val="90000"/>
              </a:lnSpc>
              <a:buFontTx/>
              <a:buNone/>
            </a:pPr>
            <a:r>
              <a:rPr lang="en-US" altLang="en-US" sz="2200" dirty="0"/>
              <a:t>The main components of planning in a company are objectives, strategies and tactics. Their relationship is shown below</a:t>
            </a:r>
          </a:p>
        </p:txBody>
      </p:sp>
      <p:sp>
        <p:nvSpPr>
          <p:cNvPr id="16388" name="Rectangle 5"/>
          <p:cNvSpPr>
            <a:spLocks noChangeArrowheads="1"/>
          </p:cNvSpPr>
          <p:nvPr/>
        </p:nvSpPr>
        <p:spPr bwMode="auto">
          <a:xfrm>
            <a:off x="304800" y="3546475"/>
            <a:ext cx="2133600" cy="9906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t>Decide / Set </a:t>
            </a:r>
          </a:p>
          <a:p>
            <a:pPr algn="ctr" eaLnBrk="1" hangingPunct="1"/>
            <a:r>
              <a:rPr lang="en-US" altLang="en-US" b="1"/>
              <a:t>Objectives</a:t>
            </a:r>
          </a:p>
        </p:txBody>
      </p:sp>
      <p:sp>
        <p:nvSpPr>
          <p:cNvPr id="16389" name="Rectangle 6"/>
          <p:cNvSpPr>
            <a:spLocks noChangeArrowheads="1"/>
          </p:cNvSpPr>
          <p:nvPr/>
        </p:nvSpPr>
        <p:spPr bwMode="auto">
          <a:xfrm>
            <a:off x="3600450" y="3546475"/>
            <a:ext cx="2133600" cy="9906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t>Develop Strategies</a:t>
            </a:r>
          </a:p>
        </p:txBody>
      </p:sp>
      <p:sp>
        <p:nvSpPr>
          <p:cNvPr id="16390" name="Rectangle 7"/>
          <p:cNvSpPr>
            <a:spLocks noChangeArrowheads="1"/>
          </p:cNvSpPr>
          <p:nvPr/>
        </p:nvSpPr>
        <p:spPr bwMode="auto">
          <a:xfrm>
            <a:off x="6689725" y="3505200"/>
            <a:ext cx="2133600" cy="9906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t>Evolve Tactics / </a:t>
            </a:r>
          </a:p>
          <a:p>
            <a:pPr algn="ctr" eaLnBrk="1" hangingPunct="1"/>
            <a:r>
              <a:rPr lang="en-US" altLang="en-US" b="1"/>
              <a:t>Action Plans</a:t>
            </a:r>
          </a:p>
        </p:txBody>
      </p:sp>
      <p:sp>
        <p:nvSpPr>
          <p:cNvPr id="16391" name="Line 8"/>
          <p:cNvSpPr>
            <a:spLocks noChangeShapeType="1"/>
          </p:cNvSpPr>
          <p:nvPr/>
        </p:nvSpPr>
        <p:spPr bwMode="auto">
          <a:xfrm>
            <a:off x="2438400" y="4038600"/>
            <a:ext cx="1143000"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392" name="Line 9"/>
          <p:cNvSpPr>
            <a:spLocks noChangeShapeType="1"/>
          </p:cNvSpPr>
          <p:nvPr/>
        </p:nvSpPr>
        <p:spPr bwMode="auto">
          <a:xfrm>
            <a:off x="5768975" y="4038600"/>
            <a:ext cx="914400"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393" name="Rectangle 10"/>
          <p:cNvSpPr>
            <a:spLocks noChangeArrowheads="1"/>
          </p:cNvSpPr>
          <p:nvPr/>
        </p:nvSpPr>
        <p:spPr bwMode="auto">
          <a:xfrm>
            <a:off x="301625" y="4975225"/>
            <a:ext cx="838517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90000"/>
              </a:lnSpc>
              <a:spcBef>
                <a:spcPct val="20000"/>
              </a:spcBef>
            </a:pPr>
            <a:r>
              <a:rPr lang="en-US" altLang="en-US" sz="2200" dirty="0"/>
              <a:t>. </a:t>
            </a:r>
            <a:endParaRPr lang="en-US" altLang="en-US" sz="2200" dirty="0">
              <a:solidFill>
                <a:srgbClr val="0066FF"/>
              </a:solidFill>
            </a:endParaRPr>
          </a:p>
        </p:txBody>
      </p:sp>
      <p:sp>
        <p:nvSpPr>
          <p:cNvPr id="10" name="Rectangle 9"/>
          <p:cNvSpPr/>
          <p:nvPr/>
        </p:nvSpPr>
        <p:spPr>
          <a:xfrm>
            <a:off x="914400" y="462632"/>
            <a:ext cx="7041976" cy="446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a:solidFill>
                  <a:srgbClr val="C00000"/>
                </a:solidFill>
              </a:rPr>
              <a:t>Sales Planning Includes</a:t>
            </a:r>
            <a:endParaRPr lang="en-IN" sz="4000" b="1" dirty="0">
              <a:solidFill>
                <a:srgbClr val="C00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52400" y="214481"/>
            <a:ext cx="8839200" cy="954107"/>
          </a:xfrm>
          <a:noFill/>
        </p:spPr>
        <p:txBody>
          <a:bodyPr>
            <a:spAutoFit/>
          </a:bodyPr>
          <a:lstStyle/>
          <a:p>
            <a:pPr eaLnBrk="1" hangingPunct="1"/>
            <a:r>
              <a:rPr lang="en-US" altLang="en-US" sz="2800" dirty="0"/>
              <a:t> A company wants to increase sales of electric motors by 15 percent, as one of the sales objectives</a:t>
            </a:r>
            <a:endParaRPr lang="en-US" altLang="en-US" sz="2200" b="1" dirty="0">
              <a:solidFill>
                <a:srgbClr val="CC3300"/>
              </a:solidFill>
            </a:endParaRPr>
          </a:p>
        </p:txBody>
      </p:sp>
      <p:graphicFrame>
        <p:nvGraphicFramePr>
          <p:cNvPr id="22623" name="Group 95"/>
          <p:cNvGraphicFramePr>
            <a:graphicFrameLocks noGrp="1"/>
          </p:cNvGraphicFramePr>
          <p:nvPr>
            <p:ph type="tbl" idx="1"/>
            <p:extLst>
              <p:ext uri="{D42A27DB-BD31-4B8C-83A1-F6EECF244321}">
                <p14:modId xmlns:p14="http://schemas.microsoft.com/office/powerpoint/2010/main" val="798806513"/>
              </p:ext>
            </p:extLst>
          </p:nvPr>
        </p:nvGraphicFramePr>
        <p:xfrm>
          <a:off x="228600" y="1447800"/>
          <a:ext cx="8686800" cy="4980290"/>
        </p:xfrm>
        <a:graphic>
          <a:graphicData uri="http://schemas.openxmlformats.org/drawingml/2006/table">
            <a:tbl>
              <a:tblPr/>
              <a:tblGrid>
                <a:gridCol w="1533053">
                  <a:extLst>
                    <a:ext uri="{9D8B030D-6E8A-4147-A177-3AD203B41FA5}">
                      <a16:colId xmlns:a16="http://schemas.microsoft.com/office/drawing/2014/main" val="20000"/>
                    </a:ext>
                  </a:extLst>
                </a:gridCol>
                <a:gridCol w="1530044">
                  <a:extLst>
                    <a:ext uri="{9D8B030D-6E8A-4147-A177-3AD203B41FA5}">
                      <a16:colId xmlns:a16="http://schemas.microsoft.com/office/drawing/2014/main" val="20001"/>
                    </a:ext>
                  </a:extLst>
                </a:gridCol>
                <a:gridCol w="2884067">
                  <a:extLst>
                    <a:ext uri="{9D8B030D-6E8A-4147-A177-3AD203B41FA5}">
                      <a16:colId xmlns:a16="http://schemas.microsoft.com/office/drawing/2014/main" val="20002"/>
                    </a:ext>
                  </a:extLst>
                </a:gridCol>
                <a:gridCol w="2739636">
                  <a:extLst>
                    <a:ext uri="{9D8B030D-6E8A-4147-A177-3AD203B41FA5}">
                      <a16:colId xmlns:a16="http://schemas.microsoft.com/office/drawing/2014/main" val="20003"/>
                    </a:ext>
                  </a:extLst>
                </a:gridCol>
              </a:tblGrid>
              <a:tr h="895986">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0066FF"/>
                          </a:solidFill>
                          <a:effectLst/>
                          <a:latin typeface="Times New Roman" pitchFamily="18" charset="0"/>
                          <a:cs typeface="Times New Roman" pitchFamily="18" charset="0"/>
                        </a:rPr>
                        <a:t>Sales Goals /</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rgbClr val="0066FF"/>
                          </a:solidFill>
                          <a:effectLst/>
                          <a:latin typeface="Times New Roman" pitchFamily="18" charset="0"/>
                          <a:cs typeface="Times New Roman" pitchFamily="18" charset="0"/>
                        </a:rPr>
                        <a:t>Objectives</a:t>
                      </a:r>
                      <a:endParaRPr kumimoji="0" lang="en-US" sz="1600" b="1" i="0" u="none" strike="noStrike" cap="none" normalizeH="0" baseline="0" dirty="0">
                        <a:ln>
                          <a:noFill/>
                        </a:ln>
                        <a:solidFill>
                          <a:srgbClr val="0066FF"/>
                        </a:solidFill>
                        <a:effectLst/>
                        <a:latin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66FF"/>
                          </a:solidFill>
                          <a:effectLst/>
                          <a:latin typeface="Times New Roman" pitchFamily="18" charset="0"/>
                          <a:cs typeface="Times New Roman" pitchFamily="18" charset="0"/>
                        </a:rPr>
                        <a:t>Marketing</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a:ln>
                            <a:noFill/>
                          </a:ln>
                          <a:solidFill>
                            <a:srgbClr val="0066FF"/>
                          </a:solidFill>
                          <a:effectLst/>
                          <a:latin typeface="Times New Roman" pitchFamily="18" charset="0"/>
                          <a:cs typeface="Times New Roman" pitchFamily="18" charset="0"/>
                        </a:rPr>
                        <a:t>Strategy</a:t>
                      </a:r>
                      <a:endParaRPr kumimoji="0" lang="en-US" sz="1600" b="1" i="0" u="none" strike="noStrike" cap="none" normalizeH="0" baseline="0">
                        <a:ln>
                          <a:noFill/>
                        </a:ln>
                        <a:solidFill>
                          <a:srgbClr val="0066FF"/>
                        </a:solidFill>
                        <a:effectLst/>
                        <a:latin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0066FF"/>
                          </a:solidFill>
                          <a:effectLst/>
                          <a:latin typeface="Times New Roman" pitchFamily="18" charset="0"/>
                          <a:cs typeface="Times New Roman" pitchFamily="18" charset="0"/>
                        </a:rPr>
                        <a:t>Sales and Distribution Strategies</a:t>
                      </a:r>
                      <a:endParaRPr kumimoji="0" lang="en-US" sz="1600" b="1" i="0" u="none" strike="noStrike" cap="none" normalizeH="0" baseline="0" dirty="0">
                        <a:ln>
                          <a:noFill/>
                        </a:ln>
                        <a:solidFill>
                          <a:srgbClr val="0066FF"/>
                        </a:solidFill>
                        <a:effectLst/>
                        <a:latin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0066FF"/>
                          </a:solidFill>
                          <a:effectLst/>
                          <a:latin typeface="Times New Roman" pitchFamily="18" charset="0"/>
                          <a:cs typeface="Times New Roman" pitchFamily="18" charset="0"/>
                        </a:rPr>
                        <a:t>Tactics / </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rgbClr val="0066FF"/>
                          </a:solidFill>
                          <a:effectLst/>
                          <a:latin typeface="Times New Roman" pitchFamily="18" charset="0"/>
                          <a:cs typeface="Times New Roman" pitchFamily="18" charset="0"/>
                        </a:rPr>
                        <a:t>Action plans</a:t>
                      </a:r>
                      <a:endParaRPr kumimoji="0" lang="en-US" sz="1600" b="1" i="0" u="none" strike="noStrike" cap="none" normalizeH="0" baseline="0" dirty="0">
                        <a:ln>
                          <a:noFill/>
                        </a:ln>
                        <a:solidFill>
                          <a:srgbClr val="0066FF"/>
                        </a:solidFill>
                        <a:effectLst/>
                        <a:latin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554359">
                <a:tc rowSpan="2">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 typeface="Symbol" pitchFamily="18" charset="2"/>
                        <a:buChar char=""/>
                        <a:tabLst/>
                      </a:pPr>
                      <a:r>
                        <a:rPr kumimoji="0" lang="en-US" sz="1600" b="0" i="0" u="none" strike="noStrike" cap="none" normalizeH="0" baseline="0" dirty="0">
                          <a:ln>
                            <a:noFill/>
                          </a:ln>
                          <a:solidFill>
                            <a:schemeClr val="tx1"/>
                          </a:solidFill>
                          <a:effectLst/>
                          <a:latin typeface="Times New Roman" pitchFamily="18" charset="0"/>
                          <a:cs typeface="Times New Roman" pitchFamily="18" charset="0"/>
                        </a:rPr>
                        <a:t>Increase sales volume by 15 percent</a:t>
                      </a: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Times New Roman" pitchFamily="18" charset="0"/>
                        <a:cs typeface="Times New Roman" pitchFamily="18" charset="0"/>
                      </a:endParaRPr>
                    </a:p>
                    <a:p>
                      <a:pPr marL="342900" marR="0" lvl="0" indent="-342900" algn="just" defTabSz="914400" rtl="0" eaLnBrk="0" fontAlgn="base" latinLnBrk="0" hangingPunct="0">
                        <a:lnSpc>
                          <a:spcPct val="100000"/>
                        </a:lnSpc>
                        <a:spcBef>
                          <a:spcPct val="0"/>
                        </a:spcBef>
                        <a:spcAft>
                          <a:spcPct val="0"/>
                        </a:spcAft>
                        <a:buClrTx/>
                        <a:buSzTx/>
                        <a:buFont typeface="Symbol" pitchFamily="18" charset="2"/>
                        <a:buChar char=""/>
                        <a:tabLst/>
                      </a:pPr>
                      <a:r>
                        <a:rPr kumimoji="0" lang="en-US" sz="1600" b="0" i="0" u="none" strike="noStrike" cap="none" normalizeH="0" baseline="0" dirty="0">
                          <a:ln>
                            <a:noFill/>
                          </a:ln>
                          <a:solidFill>
                            <a:schemeClr val="tx1"/>
                          </a:solidFill>
                          <a:effectLst/>
                          <a:latin typeface="Times New Roman" pitchFamily="18" charset="0"/>
                          <a:cs typeface="Times New Roman" pitchFamily="18" charset="0"/>
                        </a:rPr>
                        <a:t>Enter export markets</a:t>
                      </a: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 typeface="Symbol" pitchFamily="18" charset="2"/>
                        <a:buChar char=""/>
                        <a:tabLst>
                          <a:tab pos="228600" algn="l"/>
                        </a:tabLst>
                      </a:pPr>
                      <a:endParaRPr kumimoji="0" lang="en-US" sz="1600" b="0" i="0" u="none" strike="noStrike" cap="none" normalizeH="0" baseline="0" dirty="0">
                        <a:ln>
                          <a:noFill/>
                        </a:ln>
                        <a:solidFill>
                          <a:schemeClr val="tx1"/>
                        </a:solidFill>
                        <a:effectLst/>
                        <a:latin typeface="Times New Roman" pitchFamily="18" charset="0"/>
                        <a:cs typeface="Times New Roman" pitchFamily="18" charset="0"/>
                      </a:endParaRPr>
                    </a:p>
                    <a:p>
                      <a:pPr marL="342900" marR="0" lvl="0" indent="-342900" algn="just" defTabSz="914400" rtl="0" eaLnBrk="1" fontAlgn="base" latinLnBrk="0" hangingPunct="1">
                        <a:lnSpc>
                          <a:spcPct val="100000"/>
                        </a:lnSpc>
                        <a:spcBef>
                          <a:spcPct val="0"/>
                        </a:spcBef>
                        <a:spcAft>
                          <a:spcPct val="0"/>
                        </a:spcAft>
                        <a:buClrTx/>
                        <a:buSzTx/>
                        <a:buFont typeface="Symbol" pitchFamily="18" charset="2"/>
                        <a:buChar char=""/>
                        <a:tabLst>
                          <a:tab pos="228600" algn="l"/>
                        </a:tabLst>
                      </a:pPr>
                      <a:r>
                        <a:rPr kumimoji="0" lang="en-US" sz="1600" b="0" i="0" u="none" strike="noStrike" cap="none" normalizeH="0" baseline="0" dirty="0">
                          <a:ln>
                            <a:noFill/>
                          </a:ln>
                          <a:solidFill>
                            <a:schemeClr val="tx1"/>
                          </a:solidFill>
                          <a:effectLst/>
                          <a:latin typeface="Times New Roman" pitchFamily="18" charset="0"/>
                          <a:cs typeface="Times New Roman" pitchFamily="18" charset="0"/>
                        </a:rPr>
                        <a:t>Identify the countries</a:t>
                      </a:r>
                    </a:p>
                    <a:p>
                      <a:pPr marL="342900" marR="0" lvl="0" indent="-342900" algn="just" defTabSz="914400" rtl="0" eaLnBrk="1" fontAlgn="base" latinLnBrk="0" hangingPunct="1">
                        <a:lnSpc>
                          <a:spcPct val="100000"/>
                        </a:lnSpc>
                        <a:spcBef>
                          <a:spcPct val="0"/>
                        </a:spcBef>
                        <a:spcAft>
                          <a:spcPct val="0"/>
                        </a:spcAft>
                        <a:buClrTx/>
                        <a:buSzTx/>
                        <a:buFont typeface="Symbol" pitchFamily="18" charset="2"/>
                        <a:buNone/>
                        <a:tabLst>
                          <a:tab pos="228600" algn="l"/>
                        </a:tabLst>
                      </a:pPr>
                      <a:endParaRPr kumimoji="0" lang="en-US" sz="1600" b="0" i="0" u="none" strike="noStrike" cap="none" normalizeH="0" baseline="0" dirty="0">
                        <a:ln>
                          <a:noFill/>
                        </a:ln>
                        <a:solidFill>
                          <a:schemeClr val="tx1"/>
                        </a:solidFill>
                        <a:effectLst/>
                        <a:latin typeface="Times New Roman" pitchFamily="18" charset="0"/>
                        <a:cs typeface="Times New Roman" pitchFamily="18" charset="0"/>
                      </a:endParaRPr>
                    </a:p>
                    <a:p>
                      <a:pPr marL="342900" marR="0" lvl="0" indent="-342900" algn="just" defTabSz="914400" rtl="0" eaLnBrk="1" fontAlgn="base" latinLnBrk="0" hangingPunct="1">
                        <a:lnSpc>
                          <a:spcPct val="100000"/>
                        </a:lnSpc>
                        <a:spcBef>
                          <a:spcPct val="0"/>
                        </a:spcBef>
                        <a:spcAft>
                          <a:spcPct val="0"/>
                        </a:spcAft>
                        <a:buClrTx/>
                        <a:buSzTx/>
                        <a:buFont typeface="Symbol" pitchFamily="18" charset="2"/>
                        <a:buChar char=""/>
                        <a:tabLst>
                          <a:tab pos="228600" algn="l"/>
                        </a:tabLst>
                      </a:pPr>
                      <a:r>
                        <a:rPr kumimoji="0" lang="en-US" sz="1600" b="0" i="0" u="none" strike="noStrike" cap="none" normalizeH="0" baseline="0" dirty="0">
                          <a:ln>
                            <a:noFill/>
                          </a:ln>
                          <a:solidFill>
                            <a:schemeClr val="tx1"/>
                          </a:solidFill>
                          <a:effectLst/>
                          <a:latin typeface="Times New Roman" pitchFamily="18" charset="0"/>
                          <a:cs typeface="Times New Roman" pitchFamily="18" charset="0"/>
                        </a:rPr>
                        <a:t>Decide distribution channels</a:t>
                      </a:r>
                      <a:endParaRPr kumimoji="0" lang="en-US" sz="1600" b="0" i="0" u="none" strike="noStrike" cap="none" normalizeH="0" baseline="0" dirty="0">
                        <a:ln>
                          <a:noFill/>
                        </a:ln>
                        <a:solidFill>
                          <a:schemeClr val="tx1"/>
                        </a:solidFill>
                        <a:effectLst/>
                        <a:latin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Times New Roman" pitchFamily="18" charset="0"/>
                        <a:cs typeface="Times New Roman" pitchFamily="18" charset="0"/>
                      </a:endParaRPr>
                    </a:p>
                    <a:p>
                      <a:pPr marL="342900" marR="0" lvl="0" indent="-342900" algn="just" defTabSz="914400" rtl="0" eaLnBrk="0" fontAlgn="base" latinLnBrk="0" hangingPunct="0">
                        <a:lnSpc>
                          <a:spcPct val="100000"/>
                        </a:lnSpc>
                        <a:spcBef>
                          <a:spcPct val="0"/>
                        </a:spcBef>
                        <a:spcAft>
                          <a:spcPct val="0"/>
                        </a:spcAft>
                        <a:buClrTx/>
                        <a:buSzTx/>
                        <a:buFont typeface="Symbol" pitchFamily="18" charset="2"/>
                        <a:buChar char=""/>
                        <a:tabLst/>
                      </a:pPr>
                      <a:r>
                        <a:rPr kumimoji="0" lang="en-US" sz="1600" b="0" i="0" u="none" strike="noStrike" cap="none" normalizeH="0" baseline="0">
                          <a:ln>
                            <a:noFill/>
                          </a:ln>
                          <a:solidFill>
                            <a:schemeClr val="tx1"/>
                          </a:solidFill>
                          <a:effectLst/>
                          <a:latin typeface="Times New Roman" pitchFamily="18" charset="0"/>
                          <a:cs typeface="Times New Roman" pitchFamily="18" charset="0"/>
                        </a:rPr>
                        <a:t>Marketing / sales head to get relevant information</a:t>
                      </a:r>
                    </a:p>
                    <a:p>
                      <a:pPr marL="342900" marR="0" lvl="0" indent="-342900" algn="just" defTabSz="914400" rtl="0" eaLnBrk="0" fontAlgn="base" latinLnBrk="0" hangingPunct="0">
                        <a:lnSpc>
                          <a:spcPct val="100000"/>
                        </a:lnSpc>
                        <a:spcBef>
                          <a:spcPct val="0"/>
                        </a:spcBef>
                        <a:spcAft>
                          <a:spcPct val="0"/>
                        </a:spcAft>
                        <a:buClrTx/>
                        <a:buSzTx/>
                        <a:buFont typeface="Symbol" pitchFamily="18" charset="2"/>
                        <a:buChar char=""/>
                        <a:tabLst/>
                      </a:pPr>
                      <a:r>
                        <a:rPr kumimoji="0" lang="en-US" sz="1600" b="0" i="0" u="none" strike="noStrike" cap="none" normalizeH="0" baseline="0">
                          <a:ln>
                            <a:noFill/>
                          </a:ln>
                          <a:solidFill>
                            <a:schemeClr val="tx1"/>
                          </a:solidFill>
                          <a:effectLst/>
                          <a:latin typeface="Times New Roman" pitchFamily="18" charset="0"/>
                          <a:cs typeface="Times New Roman" pitchFamily="18" charset="0"/>
                        </a:rPr>
                        <a:t>Negotiate and sign agreements in 3-5 months with intermediaries</a:t>
                      </a: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529643">
                <a:tc vMerge="1">
                  <a:txBody>
                    <a:bodyPr/>
                    <a:lstStyle/>
                    <a:p>
                      <a:endParaRPr lang="en-US"/>
                    </a:p>
                  </a:txBody>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Times New Roman" pitchFamily="18" charset="0"/>
                        <a:cs typeface="Times New Roman" pitchFamily="18" charset="0"/>
                      </a:endParaRPr>
                    </a:p>
                    <a:p>
                      <a:pPr marL="342900" marR="0" lvl="0" indent="-342900" algn="just" defTabSz="914400" rtl="0" eaLnBrk="0" fontAlgn="base" latinLnBrk="0" hangingPunct="0">
                        <a:lnSpc>
                          <a:spcPct val="100000"/>
                        </a:lnSpc>
                        <a:spcBef>
                          <a:spcPct val="0"/>
                        </a:spcBef>
                        <a:spcAft>
                          <a:spcPct val="0"/>
                        </a:spcAft>
                        <a:buClrTx/>
                        <a:buSzTx/>
                        <a:buFont typeface="Symbol" pitchFamily="18" charset="2"/>
                        <a:buChar char=""/>
                        <a:tabLst/>
                      </a:pPr>
                      <a:r>
                        <a:rPr kumimoji="0" lang="en-US" sz="1600" b="0" i="0" u="none" strike="noStrike" cap="none" normalizeH="0" baseline="0" dirty="0">
                          <a:ln>
                            <a:noFill/>
                          </a:ln>
                          <a:solidFill>
                            <a:schemeClr val="tx1"/>
                          </a:solidFill>
                          <a:effectLst/>
                          <a:latin typeface="Times New Roman" pitchFamily="18" charset="0"/>
                          <a:cs typeface="Times New Roman" pitchFamily="18" charset="0"/>
                        </a:rPr>
                        <a:t>Penetrate existing domestic markets</a:t>
                      </a: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 typeface="Symbol" pitchFamily="18" charset="2"/>
                        <a:buChar char=""/>
                        <a:tabLst>
                          <a:tab pos="457200" algn="l"/>
                        </a:tabLst>
                      </a:pPr>
                      <a:endParaRPr kumimoji="0" lang="en-US" sz="1600" b="0" i="0" u="none" strike="noStrike" cap="none" normalizeH="0" baseline="0" dirty="0">
                        <a:ln>
                          <a:noFill/>
                        </a:ln>
                        <a:solidFill>
                          <a:schemeClr val="tx1"/>
                        </a:solidFill>
                        <a:effectLst/>
                        <a:latin typeface="Times New Roman" pitchFamily="18" charset="0"/>
                        <a:cs typeface="Times New Roman" pitchFamily="18" charset="0"/>
                      </a:endParaRPr>
                    </a:p>
                    <a:p>
                      <a:pPr marL="342900" marR="0" lvl="0" indent="-342900" algn="just" defTabSz="914400" rtl="0" eaLnBrk="1" fontAlgn="base" latinLnBrk="0" hangingPunct="1">
                        <a:lnSpc>
                          <a:spcPct val="100000"/>
                        </a:lnSpc>
                        <a:spcBef>
                          <a:spcPct val="0"/>
                        </a:spcBef>
                        <a:spcAft>
                          <a:spcPct val="0"/>
                        </a:spcAft>
                        <a:buClrTx/>
                        <a:buSzTx/>
                        <a:buFont typeface="Symbol" pitchFamily="18" charset="2"/>
                        <a:buChar char=""/>
                        <a:tabLst>
                          <a:tab pos="457200" algn="l"/>
                        </a:tabLst>
                      </a:pPr>
                      <a:r>
                        <a:rPr kumimoji="0" lang="en-US" sz="1600" b="0" i="0" u="none" strike="noStrike" cap="none" normalizeH="0" baseline="0" dirty="0">
                          <a:ln>
                            <a:noFill/>
                          </a:ln>
                          <a:solidFill>
                            <a:schemeClr val="tx1"/>
                          </a:solidFill>
                          <a:effectLst/>
                          <a:latin typeface="Times New Roman" pitchFamily="18" charset="0"/>
                          <a:cs typeface="Times New Roman" pitchFamily="18" charset="0"/>
                        </a:rPr>
                        <a:t>Review and improve sales force training, motivation and compensation</a:t>
                      </a:r>
                    </a:p>
                    <a:p>
                      <a:pPr marL="342900" marR="0" lvl="0" indent="-342900" algn="just" defTabSz="914400" rtl="0" eaLnBrk="1" fontAlgn="base" latinLnBrk="0" hangingPunct="1">
                        <a:lnSpc>
                          <a:spcPct val="100000"/>
                        </a:lnSpc>
                        <a:spcBef>
                          <a:spcPct val="0"/>
                        </a:spcBef>
                        <a:spcAft>
                          <a:spcPct val="0"/>
                        </a:spcAft>
                        <a:buClrTx/>
                        <a:buSzTx/>
                        <a:buFont typeface="Symbol" pitchFamily="18" charset="2"/>
                        <a:buChar char=""/>
                        <a:tabLst>
                          <a:tab pos="457200" algn="l"/>
                        </a:tabLst>
                      </a:pPr>
                      <a:r>
                        <a:rPr kumimoji="0" lang="en-US" sz="1600" b="0" i="0" u="none" strike="noStrike" cap="none" normalizeH="0" baseline="0" dirty="0">
                          <a:ln>
                            <a:noFill/>
                          </a:ln>
                          <a:solidFill>
                            <a:schemeClr val="tx1"/>
                          </a:solidFill>
                          <a:effectLst/>
                          <a:latin typeface="Times New Roman" pitchFamily="18" charset="0"/>
                          <a:cs typeface="Times New Roman" pitchFamily="18" charset="0"/>
                        </a:rPr>
                        <a:t>Use effective and efficient channels.</a:t>
                      </a:r>
                      <a:endParaRPr kumimoji="0" lang="en-US" sz="1600" b="0" i="0" u="none" strike="noStrike" cap="none" normalizeH="0" baseline="0" dirty="0">
                        <a:ln>
                          <a:noFill/>
                        </a:ln>
                        <a:solidFill>
                          <a:schemeClr val="tx1"/>
                        </a:solidFill>
                        <a:effectLst/>
                        <a:latin typeface="Arial" charset="0"/>
                      </a:endParaRP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Times New Roman" pitchFamily="18" charset="0"/>
                        <a:cs typeface="Times New Roman" pitchFamily="18" charset="0"/>
                      </a:endParaRPr>
                    </a:p>
                    <a:p>
                      <a:pPr marL="342900" marR="0" lvl="0" indent="-342900" algn="just" defTabSz="914400" rtl="0" eaLnBrk="0" fontAlgn="base" latinLnBrk="0" hangingPunct="0">
                        <a:lnSpc>
                          <a:spcPct val="100000"/>
                        </a:lnSpc>
                        <a:spcBef>
                          <a:spcPct val="0"/>
                        </a:spcBef>
                        <a:spcAft>
                          <a:spcPct val="0"/>
                        </a:spcAft>
                        <a:buClrTx/>
                        <a:buSzTx/>
                        <a:buFont typeface="Symbol" pitchFamily="18" charset="2"/>
                        <a:buChar char=""/>
                        <a:tabLst/>
                      </a:pPr>
                      <a:r>
                        <a:rPr kumimoji="0" lang="en-US" sz="1600" b="0" i="0" u="none" strike="noStrike" cap="none" normalizeH="0" baseline="0" dirty="0">
                          <a:ln>
                            <a:noFill/>
                          </a:ln>
                          <a:solidFill>
                            <a:schemeClr val="tx1"/>
                          </a:solidFill>
                          <a:effectLst/>
                          <a:latin typeface="Times New Roman" pitchFamily="18" charset="0"/>
                          <a:cs typeface="Times New Roman" pitchFamily="18" charset="0"/>
                        </a:rPr>
                        <a:t>Add channels and channel partners.</a:t>
                      </a:r>
                    </a:p>
                    <a:p>
                      <a:pPr marL="342900" marR="0" lvl="0" indent="-342900" algn="just" defTabSz="914400" rtl="0" eaLnBrk="0" fontAlgn="base" latinLnBrk="0" hangingPunct="0">
                        <a:lnSpc>
                          <a:spcPct val="100000"/>
                        </a:lnSpc>
                        <a:spcBef>
                          <a:spcPct val="0"/>
                        </a:spcBef>
                        <a:spcAft>
                          <a:spcPct val="0"/>
                        </a:spcAft>
                        <a:buClrTx/>
                        <a:buSzTx/>
                        <a:buFont typeface="Symbol" pitchFamily="18" charset="2"/>
                        <a:buChar char=""/>
                        <a:tabLst/>
                      </a:pPr>
                      <a:r>
                        <a:rPr kumimoji="0" lang="en-US" sz="1600" b="0" i="0" u="none" strike="noStrike" cap="none" normalizeH="0" baseline="0" dirty="0">
                          <a:ln>
                            <a:noFill/>
                          </a:ln>
                          <a:solidFill>
                            <a:schemeClr val="tx1"/>
                          </a:solidFill>
                          <a:effectLst/>
                          <a:latin typeface="Times New Roman" pitchFamily="18" charset="0"/>
                          <a:cs typeface="Times New Roman" pitchFamily="18" charset="0"/>
                        </a:rPr>
                        <a:t>Train salespeople in deficient areas.</a:t>
                      </a:r>
                    </a:p>
                    <a:p>
                      <a:pPr marL="342900" marR="0" lvl="0" indent="-342900" algn="just" defTabSz="914400" rtl="0" eaLnBrk="0" fontAlgn="base" latinLnBrk="0" hangingPunct="0">
                        <a:lnSpc>
                          <a:spcPct val="100000"/>
                        </a:lnSpc>
                        <a:spcBef>
                          <a:spcPct val="0"/>
                        </a:spcBef>
                        <a:spcAft>
                          <a:spcPct val="0"/>
                        </a:spcAft>
                        <a:buClrTx/>
                        <a:buSzTx/>
                        <a:buFont typeface="Symbol" pitchFamily="18" charset="2"/>
                        <a:buChar char=""/>
                        <a:tabLst/>
                      </a:pPr>
                      <a:r>
                        <a:rPr kumimoji="0" lang="en-US" sz="1600" b="0" i="0" u="none" strike="noStrike" cap="none" normalizeH="0" baseline="0" dirty="0">
                          <a:ln>
                            <a:noFill/>
                          </a:ln>
                          <a:solidFill>
                            <a:schemeClr val="tx1"/>
                          </a:solidFill>
                          <a:effectLst/>
                          <a:latin typeface="Times New Roman" pitchFamily="18" charset="0"/>
                          <a:cs typeface="Times New Roman" pitchFamily="18" charset="0"/>
                        </a:rPr>
                        <a:t>Train field sales managers in effective supervision.</a:t>
                      </a:r>
                    </a:p>
                    <a:p>
                      <a:pPr marL="342900" marR="0" lvl="0" indent="-342900" algn="just" defTabSz="914400" rtl="0" eaLnBrk="0" fontAlgn="base" latinLnBrk="0" hangingPunct="0">
                        <a:lnSpc>
                          <a:spcPct val="100000"/>
                        </a:lnSpc>
                        <a:spcBef>
                          <a:spcPct val="0"/>
                        </a:spcBef>
                        <a:spcAft>
                          <a:spcPct val="0"/>
                        </a:spcAft>
                        <a:buClrTx/>
                        <a:buSzTx/>
                        <a:buFont typeface="Symbol" pitchFamily="18" charset="2"/>
                        <a:buChar char=""/>
                        <a:tabLst/>
                      </a:pPr>
                      <a:r>
                        <a:rPr kumimoji="0" lang="en-US" sz="1600" b="0" i="0" u="none" strike="noStrike" cap="none" normalizeH="0" baseline="0" dirty="0">
                          <a:ln>
                            <a:noFill/>
                          </a:ln>
                          <a:solidFill>
                            <a:schemeClr val="tx1"/>
                          </a:solidFill>
                          <a:effectLst/>
                          <a:latin typeface="Times New Roman" pitchFamily="18" charset="0"/>
                          <a:cs typeface="Times New Roman" pitchFamily="18" charset="0"/>
                        </a:rPr>
                        <a:t>Link sales volume quotas to the incentive scheme of the compensation plan.</a:t>
                      </a:r>
                    </a:p>
                  </a:txBody>
                  <a:tcPr marT="45716" marB="4571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077912" y="304800"/>
            <a:ext cx="7761288" cy="579438"/>
          </a:xfrm>
          <a:noFill/>
        </p:spPr>
        <p:txBody>
          <a:bodyPr wrap="none">
            <a:spAutoFit/>
          </a:bodyPr>
          <a:lstStyle/>
          <a:p>
            <a:pPr eaLnBrk="1" hangingPunct="1"/>
            <a:r>
              <a:rPr lang="en-US" altLang="en-US" sz="3200" b="1" dirty="0">
                <a:solidFill>
                  <a:srgbClr val="CC3300"/>
                </a:solidFill>
              </a:rPr>
              <a:t>Emerging Trends in Sales Management</a:t>
            </a:r>
          </a:p>
        </p:txBody>
      </p:sp>
      <p:sp>
        <p:nvSpPr>
          <p:cNvPr id="18435" name="Rectangle 3"/>
          <p:cNvSpPr>
            <a:spLocks noGrp="1" noChangeArrowheads="1"/>
          </p:cNvSpPr>
          <p:nvPr>
            <p:ph idx="1"/>
          </p:nvPr>
        </p:nvSpPr>
        <p:spPr>
          <a:xfrm>
            <a:off x="457200" y="990600"/>
            <a:ext cx="8229600" cy="5135563"/>
          </a:xfrm>
        </p:spPr>
        <p:txBody>
          <a:bodyPr>
            <a:normAutofit/>
          </a:bodyPr>
          <a:lstStyle/>
          <a:p>
            <a:pPr eaLnBrk="1" hangingPunct="1">
              <a:spcBef>
                <a:spcPts val="600"/>
              </a:spcBef>
              <a:spcAft>
                <a:spcPts val="600"/>
              </a:spcAft>
            </a:pPr>
            <a:r>
              <a:rPr lang="en-US" altLang="en-US" sz="2400" dirty="0"/>
              <a:t>Global perspective.</a:t>
            </a:r>
          </a:p>
          <a:p>
            <a:pPr eaLnBrk="1" hangingPunct="1">
              <a:spcBef>
                <a:spcPts val="600"/>
              </a:spcBef>
              <a:spcAft>
                <a:spcPts val="600"/>
              </a:spcAft>
            </a:pPr>
            <a:r>
              <a:rPr lang="en-US" altLang="en-US" sz="2400" dirty="0"/>
              <a:t>Revolution in technology.</a:t>
            </a:r>
          </a:p>
          <a:p>
            <a:pPr eaLnBrk="1" hangingPunct="1">
              <a:spcBef>
                <a:spcPts val="600"/>
              </a:spcBef>
              <a:spcAft>
                <a:spcPts val="600"/>
              </a:spcAft>
            </a:pPr>
            <a:r>
              <a:rPr lang="en-US" altLang="en-US" sz="2400" dirty="0"/>
              <a:t>Customer relationship management (CRM) / Sales </a:t>
            </a:r>
            <a:r>
              <a:rPr lang="en-US" altLang="en-US" sz="2400"/>
              <a:t>Force Automation ( SFA )</a:t>
            </a:r>
            <a:endParaRPr lang="en-US" altLang="en-US" sz="2400" dirty="0"/>
          </a:p>
          <a:p>
            <a:pPr eaLnBrk="1" hangingPunct="1">
              <a:spcBef>
                <a:spcPts val="600"/>
              </a:spcBef>
              <a:spcAft>
                <a:spcPts val="600"/>
              </a:spcAft>
            </a:pPr>
            <a:r>
              <a:rPr lang="en-US" altLang="en-US" sz="2400" dirty="0"/>
              <a:t>Sales force diversity.</a:t>
            </a:r>
          </a:p>
          <a:p>
            <a:pPr eaLnBrk="1" hangingPunct="1">
              <a:spcBef>
                <a:spcPts val="600"/>
              </a:spcBef>
              <a:spcAft>
                <a:spcPts val="600"/>
              </a:spcAft>
            </a:pPr>
            <a:r>
              <a:rPr lang="en-US" altLang="en-US" sz="2400" dirty="0"/>
              <a:t>Team selling approach.</a:t>
            </a:r>
          </a:p>
          <a:p>
            <a:pPr eaLnBrk="1" hangingPunct="1">
              <a:spcBef>
                <a:spcPts val="600"/>
              </a:spcBef>
              <a:spcAft>
                <a:spcPts val="600"/>
              </a:spcAft>
            </a:pPr>
            <a:r>
              <a:rPr lang="en-US" altLang="en-US" sz="2400" dirty="0"/>
              <a:t>Managing multi-channels marketing systems.</a:t>
            </a:r>
          </a:p>
          <a:p>
            <a:pPr eaLnBrk="1" hangingPunct="1">
              <a:spcBef>
                <a:spcPts val="600"/>
              </a:spcBef>
              <a:spcAft>
                <a:spcPts val="600"/>
              </a:spcAft>
            </a:pPr>
            <a:r>
              <a:rPr lang="en-US" altLang="en-US" sz="2400" dirty="0"/>
              <a:t>Ethical and social issues.</a:t>
            </a:r>
          </a:p>
          <a:p>
            <a:pPr eaLnBrk="1" hangingPunct="1">
              <a:spcBef>
                <a:spcPts val="600"/>
              </a:spcBef>
              <a:spcAft>
                <a:spcPts val="600"/>
              </a:spcAft>
            </a:pPr>
            <a:r>
              <a:rPr lang="en-US" altLang="en-US" sz="2400" dirty="0"/>
              <a:t>Sales professionalism.</a:t>
            </a:r>
          </a:p>
          <a:p>
            <a:pPr eaLnBrk="1" hangingPunct="1">
              <a:spcBef>
                <a:spcPts val="600"/>
              </a:spcBef>
              <a:spcAft>
                <a:spcPts val="600"/>
              </a:spcAft>
            </a:pPr>
            <a:r>
              <a:rPr lang="en-US" altLang="en-US" sz="2400" dirty="0"/>
              <a:t>E-Selling.</a:t>
            </a:r>
          </a:p>
          <a:p>
            <a:pPr eaLnBrk="1" hangingPunct="1">
              <a:spcBef>
                <a:spcPts val="600"/>
              </a:spcBef>
              <a:spcAft>
                <a:spcPts val="600"/>
              </a:spcAft>
              <a:buNone/>
            </a:pPr>
            <a:endParaRPr lang="en-US" altLang="en-US" sz="24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F5EA2-9102-46B0-AC4E-4BFB8707EACD}"/>
              </a:ext>
            </a:extLst>
          </p:cNvPr>
          <p:cNvSpPr>
            <a:spLocks noGrp="1"/>
          </p:cNvSpPr>
          <p:nvPr>
            <p:ph type="title"/>
          </p:nvPr>
        </p:nvSpPr>
        <p:spPr/>
        <p:txBody>
          <a:bodyPr/>
          <a:lstStyle/>
          <a:p>
            <a:r>
              <a:rPr lang="en-IN" sz="3600" dirty="0">
                <a:effectLst/>
                <a:latin typeface="Times New Roman" panose="02020603050405020304" pitchFamily="18" charset="0"/>
                <a:ea typeface="Nimbus Sans L"/>
              </a:rPr>
              <a:t> Sales Process</a:t>
            </a:r>
            <a:endParaRPr lang="en-IN" sz="6600" dirty="0"/>
          </a:p>
        </p:txBody>
      </p:sp>
      <p:sp>
        <p:nvSpPr>
          <p:cNvPr id="3" name="Content Placeholder 2">
            <a:extLst>
              <a:ext uri="{FF2B5EF4-FFF2-40B4-BE49-F238E27FC236}">
                <a16:creationId xmlns:a16="http://schemas.microsoft.com/office/drawing/2014/main" id="{A08CAF5D-8090-4E06-8B08-7430BA235502}"/>
              </a:ext>
            </a:extLst>
          </p:cNvPr>
          <p:cNvSpPr>
            <a:spLocks noGrp="1"/>
          </p:cNvSpPr>
          <p:nvPr>
            <p:ph idx="1"/>
          </p:nvPr>
        </p:nvSpPr>
        <p:spPr>
          <a:xfrm>
            <a:off x="827700" y="2052925"/>
            <a:ext cx="7416708" cy="4195481"/>
          </a:xfrm>
        </p:spPr>
        <p:txBody>
          <a:bodyPr>
            <a:normAutofit fontScale="92500" lnSpcReduction="10000"/>
          </a:bodyPr>
          <a:lstStyle/>
          <a:p>
            <a:pPr algn="l">
              <a:buFont typeface="+mj-lt"/>
              <a:buAutoNum type="arabicPeriod"/>
            </a:pPr>
            <a:r>
              <a:rPr lang="en-US" sz="3600" b="1" i="0" u="none" strike="noStrike" dirty="0">
                <a:solidFill>
                  <a:srgbClr val="3D4752"/>
                </a:solidFill>
                <a:effectLst/>
                <a:highlight>
                  <a:srgbClr val="FFFF00"/>
                </a:highlight>
                <a:latin typeface="-apple-system"/>
              </a:rPr>
              <a:t>Prospecting</a:t>
            </a:r>
            <a:endParaRPr lang="en-US" sz="3600" b="1" i="0" dirty="0">
              <a:solidFill>
                <a:srgbClr val="212C35"/>
              </a:solidFill>
              <a:effectLst/>
              <a:highlight>
                <a:srgbClr val="FFFF00"/>
              </a:highlight>
              <a:latin typeface="-apple-system"/>
            </a:endParaRPr>
          </a:p>
          <a:p>
            <a:pPr algn="l">
              <a:buFont typeface="+mj-lt"/>
              <a:buAutoNum type="arabicPeriod"/>
            </a:pPr>
            <a:r>
              <a:rPr lang="en-US" sz="3600" b="1" i="0" u="none" strike="noStrike" dirty="0">
                <a:solidFill>
                  <a:srgbClr val="3D4752"/>
                </a:solidFill>
                <a:effectLst/>
                <a:highlight>
                  <a:srgbClr val="FFFF00"/>
                </a:highlight>
                <a:latin typeface="-apple-system"/>
              </a:rPr>
              <a:t>Preparation</a:t>
            </a:r>
            <a:endParaRPr lang="en-US" sz="3600" b="1" i="0" dirty="0">
              <a:solidFill>
                <a:srgbClr val="212C35"/>
              </a:solidFill>
              <a:effectLst/>
              <a:highlight>
                <a:srgbClr val="FFFF00"/>
              </a:highlight>
              <a:latin typeface="-apple-system"/>
            </a:endParaRPr>
          </a:p>
          <a:p>
            <a:pPr algn="l">
              <a:buFont typeface="+mj-lt"/>
              <a:buAutoNum type="arabicPeriod"/>
            </a:pPr>
            <a:r>
              <a:rPr lang="en-US" sz="3600" b="1" i="0" u="none" strike="noStrike" dirty="0">
                <a:solidFill>
                  <a:srgbClr val="3D4752"/>
                </a:solidFill>
                <a:effectLst/>
                <a:highlight>
                  <a:srgbClr val="FFFF00"/>
                </a:highlight>
                <a:latin typeface="-apple-system"/>
              </a:rPr>
              <a:t>Approach</a:t>
            </a:r>
            <a:endParaRPr lang="en-US" sz="3600" b="1" i="0" dirty="0">
              <a:solidFill>
                <a:srgbClr val="212C35"/>
              </a:solidFill>
              <a:effectLst/>
              <a:highlight>
                <a:srgbClr val="FFFF00"/>
              </a:highlight>
              <a:latin typeface="-apple-system"/>
            </a:endParaRPr>
          </a:p>
          <a:p>
            <a:pPr algn="l">
              <a:buFont typeface="+mj-lt"/>
              <a:buAutoNum type="arabicPeriod"/>
            </a:pPr>
            <a:r>
              <a:rPr lang="en-US" sz="3600" b="1" i="0" u="none" strike="noStrike" dirty="0">
                <a:solidFill>
                  <a:srgbClr val="3D4752"/>
                </a:solidFill>
                <a:effectLst/>
                <a:highlight>
                  <a:srgbClr val="FFFF00"/>
                </a:highlight>
                <a:latin typeface="-apple-system"/>
              </a:rPr>
              <a:t>Presentation</a:t>
            </a:r>
            <a:endParaRPr lang="en-US" sz="3600" b="1" i="0" dirty="0">
              <a:solidFill>
                <a:srgbClr val="212C35"/>
              </a:solidFill>
              <a:effectLst/>
              <a:highlight>
                <a:srgbClr val="FFFF00"/>
              </a:highlight>
              <a:latin typeface="-apple-system"/>
            </a:endParaRPr>
          </a:p>
          <a:p>
            <a:pPr algn="l">
              <a:buFont typeface="+mj-lt"/>
              <a:buAutoNum type="arabicPeriod"/>
            </a:pPr>
            <a:r>
              <a:rPr lang="en-US" sz="3600" b="1" i="0" u="none" strike="noStrike" dirty="0">
                <a:solidFill>
                  <a:srgbClr val="3D4752"/>
                </a:solidFill>
                <a:effectLst/>
                <a:highlight>
                  <a:srgbClr val="FFFF00"/>
                </a:highlight>
                <a:latin typeface="-apple-system"/>
              </a:rPr>
              <a:t>Handling objections</a:t>
            </a:r>
            <a:endParaRPr lang="en-US" sz="3600" b="1" i="0" dirty="0">
              <a:solidFill>
                <a:srgbClr val="212C35"/>
              </a:solidFill>
              <a:effectLst/>
              <a:highlight>
                <a:srgbClr val="FFFF00"/>
              </a:highlight>
              <a:latin typeface="-apple-system"/>
            </a:endParaRPr>
          </a:p>
          <a:p>
            <a:pPr algn="l">
              <a:buFont typeface="+mj-lt"/>
              <a:buAutoNum type="arabicPeriod"/>
            </a:pPr>
            <a:r>
              <a:rPr lang="en-US" sz="3600" b="1" i="0" u="none" strike="noStrike" dirty="0">
                <a:solidFill>
                  <a:srgbClr val="3D4752"/>
                </a:solidFill>
                <a:effectLst/>
                <a:highlight>
                  <a:srgbClr val="FFFF00"/>
                </a:highlight>
                <a:latin typeface="-apple-system"/>
              </a:rPr>
              <a:t>Closing</a:t>
            </a:r>
            <a:endParaRPr lang="en-US" sz="3600" b="1" i="0" dirty="0">
              <a:solidFill>
                <a:srgbClr val="212C35"/>
              </a:solidFill>
              <a:effectLst/>
              <a:highlight>
                <a:srgbClr val="FFFF00"/>
              </a:highlight>
              <a:latin typeface="-apple-system"/>
            </a:endParaRPr>
          </a:p>
          <a:p>
            <a:pPr algn="l">
              <a:buFont typeface="+mj-lt"/>
              <a:buAutoNum type="arabicPeriod"/>
            </a:pPr>
            <a:r>
              <a:rPr lang="en-US" sz="3600" b="1" i="0" u="none" strike="noStrike" dirty="0">
                <a:solidFill>
                  <a:srgbClr val="3D4752"/>
                </a:solidFill>
                <a:effectLst/>
                <a:highlight>
                  <a:srgbClr val="FFFF00"/>
                </a:highlight>
                <a:latin typeface="-apple-system"/>
              </a:rPr>
              <a:t>Follow-up</a:t>
            </a:r>
            <a:endParaRPr lang="en-US" sz="3600" b="1" i="0" dirty="0">
              <a:solidFill>
                <a:srgbClr val="212C35"/>
              </a:solidFill>
              <a:effectLst/>
              <a:highlight>
                <a:srgbClr val="FFFF00"/>
              </a:highlight>
              <a:latin typeface="-apple-system"/>
            </a:endParaRPr>
          </a:p>
          <a:p>
            <a:pPr marL="0" indent="0">
              <a:buNone/>
            </a:pPr>
            <a:endParaRPr lang="en-IN" sz="3600" dirty="0"/>
          </a:p>
        </p:txBody>
      </p:sp>
    </p:spTree>
    <p:extLst>
      <p:ext uri="{BB962C8B-B14F-4D97-AF65-F5344CB8AC3E}">
        <p14:creationId xmlns:p14="http://schemas.microsoft.com/office/powerpoint/2010/main" val="2308595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743397" y="0"/>
            <a:ext cx="5791200" cy="584775"/>
          </a:xfrm>
          <a:noFill/>
        </p:spPr>
        <p:txBody>
          <a:bodyPr wrap="square">
            <a:spAutoFit/>
          </a:bodyPr>
          <a:lstStyle/>
          <a:p>
            <a:pPr eaLnBrk="1" hangingPunct="1"/>
            <a:r>
              <a:rPr lang="en-US" altLang="en-US" sz="3200" b="1" dirty="0">
                <a:solidFill>
                  <a:srgbClr val="CC3300"/>
                </a:solidFill>
              </a:rPr>
              <a:t>Nature of Sales Management</a:t>
            </a:r>
          </a:p>
        </p:txBody>
      </p:sp>
      <p:sp>
        <p:nvSpPr>
          <p:cNvPr id="7171" name="Rectangle 3"/>
          <p:cNvSpPr>
            <a:spLocks noGrp="1" noChangeArrowheads="1"/>
          </p:cNvSpPr>
          <p:nvPr>
            <p:ph type="body" sz="half" idx="1"/>
          </p:nvPr>
        </p:nvSpPr>
        <p:spPr>
          <a:xfrm>
            <a:off x="454037" y="1119538"/>
            <a:ext cx="4767486" cy="707886"/>
          </a:xfrm>
          <a:noFill/>
        </p:spPr>
        <p:txBody>
          <a:bodyPr wrap="square">
            <a:spAutoFit/>
          </a:bodyPr>
          <a:lstStyle/>
          <a:p>
            <a:pPr eaLnBrk="1" hangingPunct="1">
              <a:buFontTx/>
              <a:buNone/>
            </a:pPr>
            <a:r>
              <a:rPr lang="en-US" altLang="en-US" sz="2000" b="1" dirty="0">
                <a:solidFill>
                  <a:srgbClr val="0066FF"/>
                </a:solidFill>
              </a:rPr>
              <a:t> Its Integration with Marketing Management</a:t>
            </a:r>
          </a:p>
        </p:txBody>
      </p:sp>
      <p:grpSp>
        <p:nvGrpSpPr>
          <p:cNvPr id="7172" name="Group 48"/>
          <p:cNvGrpSpPr>
            <a:grpSpLocks/>
          </p:cNvGrpSpPr>
          <p:nvPr/>
        </p:nvGrpSpPr>
        <p:grpSpPr bwMode="auto">
          <a:xfrm>
            <a:off x="2051720" y="666483"/>
            <a:ext cx="6840760" cy="2534216"/>
            <a:chOff x="166" y="893"/>
            <a:chExt cx="5772" cy="1616"/>
          </a:xfrm>
        </p:grpSpPr>
        <p:sp>
          <p:nvSpPr>
            <p:cNvPr id="7174" name="Rectangle 35"/>
            <p:cNvSpPr>
              <a:spLocks noChangeArrowheads="1"/>
            </p:cNvSpPr>
            <p:nvPr/>
          </p:nvSpPr>
          <p:spPr bwMode="auto">
            <a:xfrm>
              <a:off x="2259" y="893"/>
              <a:ext cx="1456" cy="347"/>
            </a:xfrm>
            <a:prstGeom prst="rect">
              <a:avLst/>
            </a:prstGeom>
            <a:solidFill>
              <a:srgbClr val="FFFFFF"/>
            </a:solidFill>
            <a:ln w="25400">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b="1" dirty="0"/>
                <a:t>Head-Marketing</a:t>
              </a:r>
              <a:endParaRPr lang="en-US" altLang="en-US" b="1" dirty="0"/>
            </a:p>
          </p:txBody>
        </p:sp>
        <p:sp>
          <p:nvSpPr>
            <p:cNvPr id="7175" name="Rectangle 36"/>
            <p:cNvSpPr>
              <a:spLocks noChangeArrowheads="1"/>
            </p:cNvSpPr>
            <p:nvPr/>
          </p:nvSpPr>
          <p:spPr bwMode="auto">
            <a:xfrm>
              <a:off x="4648" y="2060"/>
              <a:ext cx="1290" cy="449"/>
            </a:xfrm>
            <a:prstGeom prst="rect">
              <a:avLst/>
            </a:prstGeom>
            <a:solidFill>
              <a:srgbClr val="FFFFFF"/>
            </a:solidFill>
            <a:ln w="25400">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b="1" dirty="0"/>
                <a:t>Manager –</a:t>
              </a:r>
            </a:p>
            <a:p>
              <a:pPr algn="ctr" eaLnBrk="1" hangingPunct="1"/>
              <a:r>
                <a:rPr lang="en-US" altLang="en-US" sz="1400" b="1" dirty="0"/>
                <a:t>Customer Service</a:t>
              </a:r>
              <a:endParaRPr lang="en-US" altLang="en-US" b="1" dirty="0"/>
            </a:p>
          </p:txBody>
        </p:sp>
        <p:sp>
          <p:nvSpPr>
            <p:cNvPr id="7176" name="Rectangle 37"/>
            <p:cNvSpPr>
              <a:spLocks noChangeArrowheads="1"/>
            </p:cNvSpPr>
            <p:nvPr/>
          </p:nvSpPr>
          <p:spPr bwMode="auto">
            <a:xfrm>
              <a:off x="3534" y="2060"/>
              <a:ext cx="966" cy="449"/>
            </a:xfrm>
            <a:prstGeom prst="rect">
              <a:avLst/>
            </a:prstGeom>
            <a:solidFill>
              <a:srgbClr val="FFFFFF"/>
            </a:solidFill>
            <a:ln w="25400">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b="1"/>
                <a:t>Manager –</a:t>
              </a:r>
            </a:p>
            <a:p>
              <a:pPr algn="ctr" eaLnBrk="1" hangingPunct="1"/>
              <a:r>
                <a:rPr lang="en-US" altLang="en-US" sz="1400" b="1"/>
                <a:t>Market Logistics</a:t>
              </a:r>
              <a:endParaRPr lang="en-US" altLang="en-US" b="1"/>
            </a:p>
          </p:txBody>
        </p:sp>
        <p:sp>
          <p:nvSpPr>
            <p:cNvPr id="7177" name="Rectangle 38"/>
            <p:cNvSpPr>
              <a:spLocks noChangeArrowheads="1"/>
            </p:cNvSpPr>
            <p:nvPr/>
          </p:nvSpPr>
          <p:spPr bwMode="auto">
            <a:xfrm>
              <a:off x="2419" y="2060"/>
              <a:ext cx="966" cy="449"/>
            </a:xfrm>
            <a:prstGeom prst="rect">
              <a:avLst/>
            </a:prstGeom>
            <a:solidFill>
              <a:srgbClr val="FFFFFF"/>
            </a:solidFill>
            <a:ln w="25400">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b="1" dirty="0"/>
                <a:t>Manager –</a:t>
              </a:r>
            </a:p>
            <a:p>
              <a:pPr algn="ctr" eaLnBrk="1" hangingPunct="1"/>
              <a:r>
                <a:rPr lang="en-US" altLang="en-US" sz="1400" b="1" dirty="0"/>
                <a:t>Sales</a:t>
              </a:r>
              <a:endParaRPr lang="en-US" altLang="en-US" b="1" dirty="0"/>
            </a:p>
          </p:txBody>
        </p:sp>
        <p:sp>
          <p:nvSpPr>
            <p:cNvPr id="7178" name="Rectangle 39"/>
            <p:cNvSpPr>
              <a:spLocks noChangeArrowheads="1"/>
            </p:cNvSpPr>
            <p:nvPr/>
          </p:nvSpPr>
          <p:spPr bwMode="auto">
            <a:xfrm>
              <a:off x="1293" y="2060"/>
              <a:ext cx="966" cy="449"/>
            </a:xfrm>
            <a:prstGeom prst="rect">
              <a:avLst/>
            </a:prstGeom>
            <a:solidFill>
              <a:srgbClr val="FFFFFF"/>
            </a:solidFill>
            <a:ln w="25400">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b="1" dirty="0"/>
                <a:t>Manager –</a:t>
              </a:r>
            </a:p>
            <a:p>
              <a:pPr algn="ctr" eaLnBrk="1" hangingPunct="1"/>
              <a:r>
                <a:rPr lang="en-US" altLang="en-US" sz="1400" b="1" dirty="0"/>
                <a:t>Marketing Research</a:t>
              </a:r>
              <a:endParaRPr lang="en-US" altLang="en-US" b="1" dirty="0"/>
            </a:p>
          </p:txBody>
        </p:sp>
        <p:sp>
          <p:nvSpPr>
            <p:cNvPr id="7179" name="Rectangle 40"/>
            <p:cNvSpPr>
              <a:spLocks noChangeArrowheads="1"/>
            </p:cNvSpPr>
            <p:nvPr/>
          </p:nvSpPr>
          <p:spPr bwMode="auto">
            <a:xfrm>
              <a:off x="166" y="2060"/>
              <a:ext cx="966" cy="449"/>
            </a:xfrm>
            <a:prstGeom prst="rect">
              <a:avLst/>
            </a:prstGeom>
            <a:solidFill>
              <a:srgbClr val="FFFFFF"/>
            </a:solidFill>
            <a:ln w="25400">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b="1" dirty="0"/>
                <a:t>Manager-</a:t>
              </a:r>
            </a:p>
            <a:p>
              <a:pPr algn="ctr" eaLnBrk="1" hangingPunct="1"/>
              <a:r>
                <a:rPr lang="en-US" altLang="en-US" sz="1400" b="1" dirty="0"/>
                <a:t>Promotion</a:t>
              </a:r>
              <a:endParaRPr lang="en-US" altLang="en-US" b="1" dirty="0"/>
            </a:p>
          </p:txBody>
        </p:sp>
        <p:sp>
          <p:nvSpPr>
            <p:cNvPr id="7180" name="Line 41"/>
            <p:cNvSpPr>
              <a:spLocks noChangeShapeType="1"/>
            </p:cNvSpPr>
            <p:nvPr/>
          </p:nvSpPr>
          <p:spPr bwMode="auto">
            <a:xfrm>
              <a:off x="686" y="1658"/>
              <a:ext cx="4434"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1" name="Line 42"/>
            <p:cNvSpPr>
              <a:spLocks noChangeShapeType="1"/>
            </p:cNvSpPr>
            <p:nvPr/>
          </p:nvSpPr>
          <p:spPr bwMode="auto">
            <a:xfrm>
              <a:off x="682" y="1658"/>
              <a:ext cx="0" cy="426"/>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82" name="Line 43"/>
            <p:cNvSpPr>
              <a:spLocks noChangeShapeType="1"/>
            </p:cNvSpPr>
            <p:nvPr/>
          </p:nvSpPr>
          <p:spPr bwMode="auto">
            <a:xfrm>
              <a:off x="1776" y="1658"/>
              <a:ext cx="0" cy="426"/>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83" name="Line 44"/>
            <p:cNvSpPr>
              <a:spLocks noChangeShapeType="1"/>
            </p:cNvSpPr>
            <p:nvPr/>
          </p:nvSpPr>
          <p:spPr bwMode="auto">
            <a:xfrm>
              <a:off x="2902" y="1658"/>
              <a:ext cx="0" cy="426"/>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84" name="Line 45"/>
            <p:cNvSpPr>
              <a:spLocks noChangeShapeType="1"/>
            </p:cNvSpPr>
            <p:nvPr/>
          </p:nvSpPr>
          <p:spPr bwMode="auto">
            <a:xfrm>
              <a:off x="4017" y="1658"/>
              <a:ext cx="0" cy="426"/>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85" name="Line 46"/>
            <p:cNvSpPr>
              <a:spLocks noChangeShapeType="1"/>
            </p:cNvSpPr>
            <p:nvPr/>
          </p:nvSpPr>
          <p:spPr bwMode="auto">
            <a:xfrm>
              <a:off x="5131" y="1658"/>
              <a:ext cx="0" cy="426"/>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86" name="Line 47"/>
            <p:cNvSpPr>
              <a:spLocks noChangeShapeType="1"/>
            </p:cNvSpPr>
            <p:nvPr/>
          </p:nvSpPr>
          <p:spPr bwMode="auto">
            <a:xfrm>
              <a:off x="2902" y="1233"/>
              <a:ext cx="0" cy="425"/>
            </a:xfrm>
            <a:prstGeom prst="line">
              <a:avLst/>
            </a:prstGeom>
            <a:noFill/>
            <a:ln w="254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pic>
        <p:nvPicPr>
          <p:cNvPr id="4" name="Picture 3">
            <a:extLst>
              <a:ext uri="{FF2B5EF4-FFF2-40B4-BE49-F238E27FC236}">
                <a16:creationId xmlns:a16="http://schemas.microsoft.com/office/drawing/2014/main" id="{E5E2E383-7E19-4EAD-90DB-85CA954DF416}"/>
              </a:ext>
            </a:extLst>
          </p:cNvPr>
          <p:cNvPicPr>
            <a:picLocks noChangeAspect="1"/>
          </p:cNvPicPr>
          <p:nvPr/>
        </p:nvPicPr>
        <p:blipFill>
          <a:blip r:embed="rId3"/>
          <a:stretch>
            <a:fillRect/>
          </a:stretch>
        </p:blipFill>
        <p:spPr>
          <a:xfrm>
            <a:off x="454037" y="3428999"/>
            <a:ext cx="8438443" cy="3126281"/>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25" name="Picture 8">
            <a:extLst>
              <a:ext uri="{FF2B5EF4-FFF2-40B4-BE49-F238E27FC236}">
                <a16:creationId xmlns:a16="http://schemas.microsoft.com/office/drawing/2014/main" id="{5B89E5C5-A037-45B3-9D37-3658914D479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26" name="Picture 10">
            <a:extLst>
              <a:ext uri="{FF2B5EF4-FFF2-40B4-BE49-F238E27FC236}">
                <a16:creationId xmlns:a16="http://schemas.microsoft.com/office/drawing/2014/main" id="{5ACB93B0-521E-443D-9750-AFCFDDB3E80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27" name="Oval 12">
            <a:extLst>
              <a:ext uri="{FF2B5EF4-FFF2-40B4-BE49-F238E27FC236}">
                <a16:creationId xmlns:a16="http://schemas.microsoft.com/office/drawing/2014/main" id="{DA1DAC79-DDBA-4382-9D43-6E5F685BE5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4408"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28" name="Picture 14">
            <a:extLst>
              <a:ext uri="{FF2B5EF4-FFF2-40B4-BE49-F238E27FC236}">
                <a16:creationId xmlns:a16="http://schemas.microsoft.com/office/drawing/2014/main" id="{E0880F10-995F-4F01-A83B-7ECDB7BE79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29" name="Picture 16">
            <a:extLst>
              <a:ext uri="{FF2B5EF4-FFF2-40B4-BE49-F238E27FC236}">
                <a16:creationId xmlns:a16="http://schemas.microsoft.com/office/drawing/2014/main" id="{A2D49266-1F08-40F2-B0E1-1D919DCB578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30" name="Rectangle 18">
            <a:extLst>
              <a:ext uri="{FF2B5EF4-FFF2-40B4-BE49-F238E27FC236}">
                <a16:creationId xmlns:a16="http://schemas.microsoft.com/office/drawing/2014/main" id="{6AACA73D-178F-4CFC-99E3-9F4FCBBDB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4" name="Content Placeholder 3">
            <a:extLst>
              <a:ext uri="{FF2B5EF4-FFF2-40B4-BE49-F238E27FC236}">
                <a16:creationId xmlns:a16="http://schemas.microsoft.com/office/drawing/2014/main" id="{0AB99DF8-52AC-4FF4-AC75-BCA0109FDA2D}"/>
              </a:ext>
            </a:extLst>
          </p:cNvPr>
          <p:cNvPicPr>
            <a:picLocks noGrp="1" noChangeAspect="1"/>
          </p:cNvPicPr>
          <p:nvPr>
            <p:ph idx="1"/>
          </p:nvPr>
        </p:nvPicPr>
        <p:blipFill rotWithShape="1">
          <a:blip r:embed="rId7"/>
          <a:srcRect r="1998" b="-2"/>
          <a:stretch/>
        </p:blipFill>
        <p:spPr>
          <a:xfrm>
            <a:off x="20" y="1676400"/>
            <a:ext cx="9143980" cy="5181600"/>
          </a:xfrm>
          <a:prstGeom prst="rect">
            <a:avLst/>
          </a:prstGeom>
        </p:spPr>
      </p:pic>
    </p:spTree>
    <p:extLst>
      <p:ext uri="{BB962C8B-B14F-4D97-AF65-F5344CB8AC3E}">
        <p14:creationId xmlns:p14="http://schemas.microsoft.com/office/powerpoint/2010/main" val="565013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63FB3-EA33-49CA-91A4-22264BDD4FF3}"/>
              </a:ext>
            </a:extLst>
          </p:cNvPr>
          <p:cNvSpPr>
            <a:spLocks noGrp="1"/>
          </p:cNvSpPr>
          <p:nvPr>
            <p:ph type="title"/>
          </p:nvPr>
        </p:nvSpPr>
        <p:spPr>
          <a:xfrm>
            <a:off x="179512" y="269815"/>
            <a:ext cx="8229600" cy="457199"/>
          </a:xfrm>
        </p:spPr>
        <p:txBody>
          <a:bodyPr>
            <a:normAutofit fontScale="90000"/>
          </a:bodyPr>
          <a:lstStyle/>
          <a:p>
            <a:r>
              <a:rPr lang="en-US" b="0" i="0" dirty="0">
                <a:solidFill>
                  <a:srgbClr val="3B3835"/>
                </a:solidFill>
                <a:effectLst/>
                <a:latin typeface="Helvetica Neue"/>
              </a:rPr>
              <a:t>Push/Pull Strategy</a:t>
            </a:r>
            <a:endParaRPr lang="en-IN" dirty="0"/>
          </a:p>
        </p:txBody>
      </p:sp>
      <p:sp>
        <p:nvSpPr>
          <p:cNvPr id="3" name="Content Placeholder 2">
            <a:extLst>
              <a:ext uri="{FF2B5EF4-FFF2-40B4-BE49-F238E27FC236}">
                <a16:creationId xmlns:a16="http://schemas.microsoft.com/office/drawing/2014/main" id="{B82ED68F-0626-4689-99F9-5012B345BBCA}"/>
              </a:ext>
            </a:extLst>
          </p:cNvPr>
          <p:cNvSpPr>
            <a:spLocks noGrp="1"/>
          </p:cNvSpPr>
          <p:nvPr>
            <p:ph idx="1"/>
          </p:nvPr>
        </p:nvSpPr>
        <p:spPr>
          <a:xfrm>
            <a:off x="0" y="980728"/>
            <a:ext cx="8964488" cy="4525963"/>
          </a:xfrm>
        </p:spPr>
        <p:txBody>
          <a:bodyPr>
            <a:normAutofit/>
          </a:bodyPr>
          <a:lstStyle/>
          <a:p>
            <a:r>
              <a:rPr lang="en-US" b="1" i="0" u="sng" dirty="0">
                <a:solidFill>
                  <a:srgbClr val="3B3835"/>
                </a:solidFill>
                <a:effectLst/>
                <a:latin typeface="Helvetica Neue"/>
              </a:rPr>
              <a:t>A push strategy </a:t>
            </a:r>
          </a:p>
          <a:p>
            <a:pPr marL="0" indent="0" algn="just">
              <a:buNone/>
            </a:pPr>
            <a:r>
              <a:rPr lang="en-US" dirty="0">
                <a:solidFill>
                  <a:srgbClr val="3B3835"/>
                </a:solidFill>
                <a:latin typeface="Helvetica Neue"/>
              </a:rPr>
              <a:t>It </a:t>
            </a:r>
            <a:r>
              <a:rPr lang="en-US" i="0" dirty="0">
                <a:solidFill>
                  <a:srgbClr val="3B3835"/>
                </a:solidFill>
                <a:effectLst/>
                <a:latin typeface="Helvetica Neue"/>
              </a:rPr>
              <a:t>involves the manufacturer using its sales force &amp; trade promotion money to induce intermediaries to carry, promote &amp; sell the product to the end-user.</a:t>
            </a:r>
          </a:p>
          <a:p>
            <a:r>
              <a:rPr lang="en-US" b="0" i="0" u="sng" dirty="0">
                <a:solidFill>
                  <a:srgbClr val="3B3835"/>
                </a:solidFill>
                <a:effectLst/>
                <a:latin typeface="Helvetica Neue"/>
              </a:rPr>
              <a:t> A pull strategy </a:t>
            </a:r>
          </a:p>
          <a:p>
            <a:pPr marL="0" indent="0" algn="just">
              <a:buNone/>
            </a:pPr>
            <a:r>
              <a:rPr lang="en-US" sz="3000" dirty="0">
                <a:solidFill>
                  <a:srgbClr val="3B3835"/>
                </a:solidFill>
                <a:latin typeface="Helvetica Neue"/>
              </a:rPr>
              <a:t>It </a:t>
            </a:r>
            <a:r>
              <a:rPr lang="en-US" sz="3000" i="0" dirty="0">
                <a:solidFill>
                  <a:srgbClr val="3B3835"/>
                </a:solidFill>
                <a:effectLst/>
                <a:latin typeface="Helvetica Neue"/>
              </a:rPr>
              <a:t>induces consumers to ask for the product.</a:t>
            </a:r>
          </a:p>
          <a:p>
            <a:pPr marL="0" indent="0" algn="just">
              <a:buNone/>
            </a:pPr>
            <a:r>
              <a:rPr lang="en-US" sz="3000" dirty="0">
                <a:solidFill>
                  <a:srgbClr val="3B3835"/>
                </a:solidFill>
                <a:latin typeface="Helvetica Neue"/>
              </a:rPr>
              <a:t>It </a:t>
            </a:r>
            <a:r>
              <a:rPr lang="en-US" sz="3000" i="0" dirty="0">
                <a:solidFill>
                  <a:srgbClr val="3B3835"/>
                </a:solidFill>
                <a:effectLst/>
                <a:latin typeface="Helvetica Neue"/>
              </a:rPr>
              <a:t> uses advertising to involve the intermediaries for the product and is appropriate when there is high brand loyalty &amp; involvement in the category when people perceive differences between brands</a:t>
            </a:r>
            <a:endParaRPr lang="en-IN" sz="3000" dirty="0"/>
          </a:p>
        </p:txBody>
      </p:sp>
    </p:spTree>
    <p:extLst>
      <p:ext uri="{BB962C8B-B14F-4D97-AF65-F5344CB8AC3E}">
        <p14:creationId xmlns:p14="http://schemas.microsoft.com/office/powerpoint/2010/main" val="1636828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6AAB7-F8F2-43D7-823F-9224467D7915}"/>
              </a:ext>
            </a:extLst>
          </p:cNvPr>
          <p:cNvSpPr>
            <a:spLocks noGrp="1"/>
          </p:cNvSpPr>
          <p:nvPr>
            <p:ph type="title"/>
          </p:nvPr>
        </p:nvSpPr>
        <p:spPr/>
        <p:txBody>
          <a:bodyPr/>
          <a:lstStyle/>
          <a:p>
            <a:endParaRPr lang="en-IN"/>
          </a:p>
        </p:txBody>
      </p:sp>
      <p:pic>
        <p:nvPicPr>
          <p:cNvPr id="5" name="Content Placeholder 4">
            <a:extLst>
              <a:ext uri="{FF2B5EF4-FFF2-40B4-BE49-F238E27FC236}">
                <a16:creationId xmlns:a16="http://schemas.microsoft.com/office/drawing/2014/main" id="{7941E2D3-92A3-4EBB-8A9D-B28373017E5A}"/>
              </a:ext>
            </a:extLst>
          </p:cNvPr>
          <p:cNvPicPr>
            <a:picLocks noGrp="1" noChangeAspect="1"/>
          </p:cNvPicPr>
          <p:nvPr>
            <p:ph idx="1"/>
          </p:nvPr>
        </p:nvPicPr>
        <p:blipFill>
          <a:blip r:embed="rId2"/>
          <a:stretch>
            <a:fillRect/>
          </a:stretch>
        </p:blipFill>
        <p:spPr>
          <a:xfrm>
            <a:off x="1" y="-2259632"/>
            <a:ext cx="9144000" cy="10369152"/>
          </a:xfrm>
        </p:spPr>
      </p:pic>
    </p:spTree>
    <p:extLst>
      <p:ext uri="{BB962C8B-B14F-4D97-AF65-F5344CB8AC3E}">
        <p14:creationId xmlns:p14="http://schemas.microsoft.com/office/powerpoint/2010/main" val="1827186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34975" y="163513"/>
            <a:ext cx="8229600" cy="1066800"/>
          </a:xfrm>
          <a:noFill/>
        </p:spPr>
        <p:txBody>
          <a:bodyPr>
            <a:spAutoFit/>
          </a:bodyPr>
          <a:lstStyle/>
          <a:p>
            <a:pPr eaLnBrk="1" hangingPunct="1"/>
            <a:r>
              <a:rPr lang="en-US" altLang="en-US" sz="3200" b="1" dirty="0">
                <a:solidFill>
                  <a:srgbClr val="CC3300"/>
                </a:solidFill>
              </a:rPr>
              <a:t> Roles and Skills of a Modern Sales Manager</a:t>
            </a:r>
          </a:p>
        </p:txBody>
      </p:sp>
      <p:sp>
        <p:nvSpPr>
          <p:cNvPr id="9219" name="Rectangle 3"/>
          <p:cNvSpPr>
            <a:spLocks noGrp="1" noChangeArrowheads="1"/>
          </p:cNvSpPr>
          <p:nvPr>
            <p:ph idx="1"/>
          </p:nvPr>
        </p:nvSpPr>
        <p:spPr>
          <a:xfrm>
            <a:off x="149225" y="1301750"/>
            <a:ext cx="8839200" cy="5029200"/>
          </a:xfrm>
        </p:spPr>
        <p:txBody>
          <a:bodyPr>
            <a:normAutofit fontScale="92500" lnSpcReduction="10000"/>
          </a:bodyPr>
          <a:lstStyle/>
          <a:p>
            <a:pPr marL="0" indent="0" algn="just" eaLnBrk="1" hangingPunct="1">
              <a:buFontTx/>
              <a:buNone/>
            </a:pPr>
            <a:r>
              <a:rPr lang="en-US" altLang="en-US" sz="2800" b="1" dirty="0">
                <a:solidFill>
                  <a:srgbClr val="0070C0"/>
                </a:solidFill>
              </a:rPr>
              <a:t>Roles / functions</a:t>
            </a:r>
            <a:r>
              <a:rPr lang="en-US" altLang="en-US" sz="2800" dirty="0">
                <a:solidFill>
                  <a:srgbClr val="0070C0"/>
                </a:solidFill>
              </a:rPr>
              <a:t> of a modern sales manager are:</a:t>
            </a:r>
          </a:p>
          <a:p>
            <a:pPr lvl="1" algn="just" eaLnBrk="1" hangingPunct="1">
              <a:buFontTx/>
              <a:buChar char="•"/>
            </a:pPr>
            <a:r>
              <a:rPr lang="en-US" altLang="en-US" sz="2600" dirty="0"/>
              <a:t>Coordinate internally and externally.</a:t>
            </a:r>
          </a:p>
          <a:p>
            <a:pPr marL="457200" lvl="1" indent="0" algn="just" eaLnBrk="1" hangingPunct="1">
              <a:buNone/>
            </a:pPr>
            <a:r>
              <a:rPr lang="en-US" altLang="en-US" sz="2600" dirty="0"/>
              <a:t>EX-Senior level sales manager is a member of the strategic management team.</a:t>
            </a:r>
          </a:p>
          <a:p>
            <a:pPr lvl="1" algn="just" eaLnBrk="1" hangingPunct="1">
              <a:buFontTx/>
              <a:buChar char="•"/>
            </a:pPr>
            <a:endParaRPr lang="en-US" altLang="en-US" sz="2600" dirty="0"/>
          </a:p>
          <a:p>
            <a:pPr lvl="1" algn="just" eaLnBrk="1" hangingPunct="1">
              <a:buFontTx/>
              <a:buChar char="•"/>
            </a:pPr>
            <a:r>
              <a:rPr lang="en-US" altLang="en-US" sz="2600" dirty="0"/>
              <a:t>Managing multiple sales / marketing channels.</a:t>
            </a:r>
          </a:p>
          <a:p>
            <a:pPr marL="457200" lvl="1" indent="0" algn="just" eaLnBrk="1" hangingPunct="1">
              <a:buNone/>
            </a:pPr>
            <a:r>
              <a:rPr lang="en-US" altLang="en-US" sz="2600" dirty="0"/>
              <a:t>EX-First level sales manager is a team leader, working with and managing salespeople.</a:t>
            </a:r>
          </a:p>
          <a:p>
            <a:pPr lvl="1" algn="just" eaLnBrk="1" hangingPunct="1">
              <a:buFontTx/>
              <a:buChar char="•"/>
            </a:pPr>
            <a:endParaRPr lang="en-US" altLang="en-US" sz="2600" dirty="0"/>
          </a:p>
          <a:p>
            <a:pPr lvl="1" algn="just" eaLnBrk="1" hangingPunct="1">
              <a:buFontTx/>
              <a:buChar char="•"/>
            </a:pPr>
            <a:r>
              <a:rPr lang="en-US" altLang="en-US" sz="2600" dirty="0"/>
              <a:t>Using technologies to build superior buyer-seller relationships.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381000"/>
            <a:ext cx="8229600" cy="584200"/>
          </a:xfrm>
          <a:noFill/>
        </p:spPr>
        <p:txBody>
          <a:bodyPr>
            <a:spAutoFit/>
          </a:bodyPr>
          <a:lstStyle/>
          <a:p>
            <a:pPr eaLnBrk="1" hangingPunct="1"/>
            <a:r>
              <a:rPr lang="en-US" altLang="en-US" sz="3200" b="1">
                <a:solidFill>
                  <a:srgbClr val="CC3300"/>
                </a:solidFill>
              </a:rPr>
              <a:t>Importance of Sales Management </a:t>
            </a:r>
          </a:p>
        </p:txBody>
      </p:sp>
      <p:sp>
        <p:nvSpPr>
          <p:cNvPr id="11267" name="Rectangle 3"/>
          <p:cNvSpPr>
            <a:spLocks noGrp="1" noChangeArrowheads="1"/>
          </p:cNvSpPr>
          <p:nvPr>
            <p:ph idx="1"/>
          </p:nvPr>
        </p:nvSpPr>
        <p:spPr>
          <a:xfrm>
            <a:off x="422482" y="1268760"/>
            <a:ext cx="8229600" cy="4724400"/>
          </a:xfrm>
        </p:spPr>
        <p:txBody>
          <a:bodyPr>
            <a:normAutofit fontScale="92500" lnSpcReduction="20000"/>
          </a:bodyPr>
          <a:lstStyle/>
          <a:p>
            <a:pPr algn="just" eaLnBrk="1" hangingPunct="1"/>
            <a:r>
              <a:rPr lang="en-US" altLang="en-US" sz="2800" dirty="0"/>
              <a:t>The only function / department in a company that generates revenue / income.</a:t>
            </a:r>
          </a:p>
          <a:p>
            <a:pPr algn="just" eaLnBrk="1" hangingPunct="1"/>
            <a:endParaRPr lang="en-US" altLang="en-US" sz="2800" dirty="0"/>
          </a:p>
          <a:p>
            <a:pPr algn="just" eaLnBrk="1" hangingPunct="1"/>
            <a:r>
              <a:rPr lang="en-US" altLang="en-US" sz="2800" dirty="0"/>
              <a:t>The financial results of a firm largely depend on the performance of the sales management</a:t>
            </a:r>
          </a:p>
          <a:p>
            <a:pPr algn="just" eaLnBrk="1" hangingPunct="1"/>
            <a:endParaRPr lang="en-US" altLang="en-US" sz="2800" dirty="0"/>
          </a:p>
          <a:p>
            <a:pPr algn="just" eaLnBrk="1" hangingPunct="1"/>
            <a:r>
              <a:rPr lang="en-US" altLang="en-US" sz="2800" dirty="0"/>
              <a:t>Many salespeople are among the best paid people in business.</a:t>
            </a:r>
          </a:p>
          <a:p>
            <a:pPr algn="just" eaLnBrk="1" hangingPunct="1"/>
            <a:endParaRPr lang="en-US" altLang="en-US" sz="2800" dirty="0"/>
          </a:p>
          <a:p>
            <a:pPr algn="just" eaLnBrk="1" hangingPunct="1"/>
            <a:r>
              <a:rPr lang="en-US" altLang="en-US" sz="2800" dirty="0"/>
              <a:t>It is one of the fastest and surest routes to the top management through many positions.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34" name="Rectangle 2"/>
          <p:cNvSpPr>
            <a:spLocks noGrp="1" noChangeArrowheads="1"/>
          </p:cNvSpPr>
          <p:nvPr>
            <p:ph type="title"/>
          </p:nvPr>
        </p:nvSpPr>
        <p:spPr>
          <a:xfrm>
            <a:off x="928662" y="312738"/>
            <a:ext cx="7834338" cy="584200"/>
          </a:xfrm>
          <a:noFill/>
        </p:spPr>
        <p:txBody>
          <a:bodyPr wrap="square">
            <a:spAutoFit/>
          </a:bodyPr>
          <a:lstStyle/>
          <a:p>
            <a:pPr eaLnBrk="1" hangingPunct="1"/>
            <a:r>
              <a:rPr lang="en-US" altLang="en-US" sz="3200" b="1" dirty="0">
                <a:solidFill>
                  <a:srgbClr val="CC3300"/>
                </a:solidFill>
              </a:rPr>
              <a:t> Levels of Sales Management Positions</a:t>
            </a:r>
          </a:p>
        </p:txBody>
      </p:sp>
      <p:graphicFrame>
        <p:nvGraphicFramePr>
          <p:cNvPr id="2" name="Diagram 1"/>
          <p:cNvGraphicFramePr/>
          <p:nvPr>
            <p:extLst>
              <p:ext uri="{D42A27DB-BD31-4B8C-83A1-F6EECF244321}">
                <p14:modId xmlns:p14="http://schemas.microsoft.com/office/powerpoint/2010/main" val="2360848700"/>
              </p:ext>
            </p:extLst>
          </p:nvPr>
        </p:nvGraphicFramePr>
        <p:xfrm>
          <a:off x="251520" y="1124744"/>
          <a:ext cx="6480720"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35" name="Line 14"/>
          <p:cNvSpPr>
            <a:spLocks noChangeShapeType="1"/>
          </p:cNvSpPr>
          <p:nvPr/>
        </p:nvSpPr>
        <p:spPr bwMode="auto">
          <a:xfrm>
            <a:off x="3563888" y="1268760"/>
            <a:ext cx="4804032" cy="0"/>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036" name="Line 19"/>
          <p:cNvSpPr>
            <a:spLocks noChangeShapeType="1"/>
          </p:cNvSpPr>
          <p:nvPr/>
        </p:nvSpPr>
        <p:spPr bwMode="auto">
          <a:xfrm flipV="1">
            <a:off x="7451725" y="5371064"/>
            <a:ext cx="0" cy="506208"/>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37" name="Text Box 20"/>
          <p:cNvSpPr txBox="1">
            <a:spLocks noChangeArrowheads="1"/>
          </p:cNvSpPr>
          <p:nvPr/>
        </p:nvSpPr>
        <p:spPr bwMode="auto">
          <a:xfrm>
            <a:off x="7459662" y="5949280"/>
            <a:ext cx="2433461"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sz="1400" b="1" dirty="0">
              <a:solidFill>
                <a:srgbClr val="0066FF"/>
              </a:solidFill>
            </a:endParaRPr>
          </a:p>
          <a:p>
            <a:pPr eaLnBrk="1" hangingPunct="1">
              <a:spcBef>
                <a:spcPct val="50000"/>
              </a:spcBef>
            </a:pPr>
            <a:endParaRPr lang="en-US" altLang="en-US" sz="1400" b="1" dirty="0">
              <a:solidFill>
                <a:srgbClr val="0066FF"/>
              </a:solidFill>
            </a:endParaRPr>
          </a:p>
          <a:p>
            <a:pPr eaLnBrk="1" hangingPunct="1">
              <a:spcBef>
                <a:spcPct val="50000"/>
              </a:spcBef>
            </a:pPr>
            <a:endParaRPr lang="en-US" altLang="en-US" sz="1400" b="1" dirty="0">
              <a:solidFill>
                <a:srgbClr val="0066FF"/>
              </a:solidFill>
            </a:endParaRPr>
          </a:p>
          <a:p>
            <a:pPr eaLnBrk="1" hangingPunct="1">
              <a:spcBef>
                <a:spcPct val="50000"/>
              </a:spcBef>
            </a:pPr>
            <a:endParaRPr lang="en-US" altLang="en-US" sz="1400" b="1" dirty="0">
              <a:solidFill>
                <a:srgbClr val="0066FF"/>
              </a:solidFill>
            </a:endParaRPr>
          </a:p>
          <a:p>
            <a:pPr eaLnBrk="1" hangingPunct="1">
              <a:spcBef>
                <a:spcPct val="50000"/>
              </a:spcBef>
            </a:pPr>
            <a:endParaRPr lang="en-US" altLang="en-US" sz="1400" b="1" dirty="0">
              <a:solidFill>
                <a:srgbClr val="0066FF"/>
              </a:solidFill>
            </a:endParaRPr>
          </a:p>
        </p:txBody>
      </p:sp>
      <p:sp>
        <p:nvSpPr>
          <p:cNvPr id="1038" name="Text Box 21"/>
          <p:cNvSpPr txBox="1">
            <a:spLocks noChangeArrowheads="1"/>
          </p:cNvSpPr>
          <p:nvPr/>
        </p:nvSpPr>
        <p:spPr bwMode="auto">
          <a:xfrm>
            <a:off x="5813446" y="3645024"/>
            <a:ext cx="304480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1600" b="1" dirty="0">
                <a:solidFill>
                  <a:srgbClr val="0066FF"/>
                </a:solidFill>
              </a:rPr>
              <a:t>Middle-Level Sales Managers</a:t>
            </a:r>
          </a:p>
        </p:txBody>
      </p:sp>
      <p:sp>
        <p:nvSpPr>
          <p:cNvPr id="1041" name="Text Box 24"/>
          <p:cNvSpPr txBox="1">
            <a:spLocks noChangeArrowheads="1"/>
          </p:cNvSpPr>
          <p:nvPr/>
        </p:nvSpPr>
        <p:spPr bwMode="auto">
          <a:xfrm>
            <a:off x="6156176" y="2060848"/>
            <a:ext cx="243584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1600" b="1" dirty="0">
                <a:solidFill>
                  <a:srgbClr val="0066FF"/>
                </a:solidFill>
              </a:rPr>
              <a:t>Top-Level Sales Managers / Leaders</a:t>
            </a:r>
          </a:p>
        </p:txBody>
      </p:sp>
      <p:sp>
        <p:nvSpPr>
          <p:cNvPr id="1042" name="Line 25"/>
          <p:cNvSpPr>
            <a:spLocks noChangeShapeType="1"/>
          </p:cNvSpPr>
          <p:nvPr/>
        </p:nvSpPr>
        <p:spPr bwMode="auto">
          <a:xfrm>
            <a:off x="7452320" y="2564904"/>
            <a:ext cx="0" cy="569484"/>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43" name="Line 26"/>
          <p:cNvSpPr>
            <a:spLocks noChangeShapeType="1"/>
          </p:cNvSpPr>
          <p:nvPr/>
        </p:nvSpPr>
        <p:spPr bwMode="auto">
          <a:xfrm flipV="1">
            <a:off x="7459663" y="1340768"/>
            <a:ext cx="0" cy="506208"/>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44" name="Line 28"/>
          <p:cNvSpPr>
            <a:spLocks noChangeShapeType="1"/>
          </p:cNvSpPr>
          <p:nvPr/>
        </p:nvSpPr>
        <p:spPr bwMode="auto">
          <a:xfrm>
            <a:off x="4932040" y="3212976"/>
            <a:ext cx="3383121" cy="0"/>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045" name="Line 29"/>
          <p:cNvSpPr>
            <a:spLocks noChangeShapeType="1"/>
          </p:cNvSpPr>
          <p:nvPr/>
        </p:nvSpPr>
        <p:spPr bwMode="auto">
          <a:xfrm>
            <a:off x="5621701" y="4365104"/>
            <a:ext cx="2909484" cy="0"/>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046" name="Line 30"/>
          <p:cNvSpPr>
            <a:spLocks noChangeShapeType="1"/>
          </p:cNvSpPr>
          <p:nvPr/>
        </p:nvSpPr>
        <p:spPr bwMode="auto">
          <a:xfrm>
            <a:off x="6245212" y="5301208"/>
            <a:ext cx="2503509" cy="0"/>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1" name="TextBox 20"/>
          <p:cNvSpPr txBox="1"/>
          <p:nvPr/>
        </p:nvSpPr>
        <p:spPr>
          <a:xfrm>
            <a:off x="6323742" y="4641175"/>
            <a:ext cx="2676780" cy="584775"/>
          </a:xfrm>
          <a:prstGeom prst="rect">
            <a:avLst/>
          </a:prstGeom>
          <a:noFill/>
        </p:spPr>
        <p:txBody>
          <a:bodyPr wrap="square" rtlCol="0">
            <a:spAutoFit/>
          </a:bodyPr>
          <a:lstStyle/>
          <a:p>
            <a:r>
              <a:rPr lang="en-US" sz="1600" b="1" dirty="0">
                <a:solidFill>
                  <a:srgbClr val="0070C0"/>
                </a:solidFill>
              </a:rPr>
              <a:t>First-Level Sales Managers</a:t>
            </a:r>
            <a:endParaRPr lang="en-SG" sz="1600" b="1" dirty="0">
              <a:solidFill>
                <a:srgbClr val="0070C0"/>
              </a:solidFill>
            </a:endParaRPr>
          </a:p>
        </p:txBody>
      </p:sp>
      <p:sp>
        <p:nvSpPr>
          <p:cNvPr id="26" name="Line 19"/>
          <p:cNvSpPr>
            <a:spLocks noChangeShapeType="1"/>
          </p:cNvSpPr>
          <p:nvPr/>
        </p:nvSpPr>
        <p:spPr bwMode="auto">
          <a:xfrm flipV="1">
            <a:off x="7452320" y="3212976"/>
            <a:ext cx="0" cy="375076"/>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 name="Line 19"/>
          <p:cNvSpPr>
            <a:spLocks noChangeShapeType="1"/>
          </p:cNvSpPr>
          <p:nvPr/>
        </p:nvSpPr>
        <p:spPr bwMode="auto">
          <a:xfrm>
            <a:off x="7452320" y="4058096"/>
            <a:ext cx="0" cy="307008"/>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sz="3200" b="1">
                <a:solidFill>
                  <a:srgbClr val="CC3300"/>
                </a:solidFill>
              </a:rPr>
              <a:t>Skills of a Successful Sales Manager</a:t>
            </a:r>
          </a:p>
        </p:txBody>
      </p:sp>
      <p:sp>
        <p:nvSpPr>
          <p:cNvPr id="10243" name="Rectangle 3"/>
          <p:cNvSpPr>
            <a:spLocks noGrp="1" noChangeArrowheads="1"/>
          </p:cNvSpPr>
          <p:nvPr>
            <p:ph idx="1"/>
          </p:nvPr>
        </p:nvSpPr>
        <p:spPr/>
        <p:txBody>
          <a:bodyPr>
            <a:normAutofit fontScale="92500" lnSpcReduction="20000"/>
          </a:bodyPr>
          <a:lstStyle/>
          <a:p>
            <a:pPr algn="just" eaLnBrk="1" hangingPunct="1"/>
            <a:r>
              <a:rPr lang="en-US" altLang="en-US" sz="2800" b="1" dirty="0">
                <a:solidFill>
                  <a:srgbClr val="0066FF"/>
                </a:solidFill>
              </a:rPr>
              <a:t>People skills</a:t>
            </a:r>
            <a:r>
              <a:rPr lang="en-US" altLang="en-US" sz="2800" dirty="0"/>
              <a:t> include abilities to motivate, lead, communicate, coordinate, develop team-oriented relationships,  mentor, and resolve conflicts.</a:t>
            </a:r>
          </a:p>
          <a:p>
            <a:pPr algn="just" eaLnBrk="1" hangingPunct="1"/>
            <a:r>
              <a:rPr lang="en-US" altLang="en-US" sz="2800" b="1" dirty="0">
                <a:solidFill>
                  <a:srgbClr val="0066FF"/>
                </a:solidFill>
              </a:rPr>
              <a:t>Managing skills</a:t>
            </a:r>
            <a:r>
              <a:rPr lang="en-US" altLang="en-US" sz="2800" dirty="0"/>
              <a:t> consist of planning, organizing, controlling and decision making.</a:t>
            </a:r>
          </a:p>
          <a:p>
            <a:pPr algn="just" eaLnBrk="1" hangingPunct="1"/>
            <a:r>
              <a:rPr lang="en-US" altLang="en-US" sz="2800" b="1" dirty="0">
                <a:solidFill>
                  <a:srgbClr val="0066FF"/>
                </a:solidFill>
              </a:rPr>
              <a:t>Technical skills</a:t>
            </a:r>
            <a:r>
              <a:rPr lang="en-US" altLang="en-US" sz="2800" dirty="0"/>
              <a:t> include training, selling, negotiating, problem-solving, and use of computers.</a:t>
            </a: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346492"/>
      </a:accent1>
      <a:accent2>
        <a:srgbClr val="6DA5D4"/>
      </a:accent2>
      <a:accent3>
        <a:srgbClr val="538C79"/>
      </a:accent3>
      <a:accent4>
        <a:srgbClr val="93B75D"/>
      </a:accent4>
      <a:accent5>
        <a:srgbClr val="DEB050"/>
      </a:accent5>
      <a:accent6>
        <a:srgbClr val="BB5354"/>
      </a:accent6>
      <a:hlink>
        <a:srgbClr val="3289DD"/>
      </a:hlink>
      <a:folHlink>
        <a:srgbClr val="859EB6"/>
      </a:folHlink>
    </a:clrScheme>
    <a:fontScheme name="Main Event">
      <a:majorFont>
        <a:latin typeface="Impac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E3530EC-BA5B-407C-9B36-00820F39551C}"/>
    </a:ext>
  </a:extLst>
</a:theme>
</file>

<file path=ppt/theme/theme2.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1606</TotalTime>
  <Words>1775</Words>
  <Application>Microsoft Office PowerPoint</Application>
  <PresentationFormat>On-screen Show (4:3)</PresentationFormat>
  <Paragraphs>231</Paragraphs>
  <Slides>30</Slides>
  <Notes>3</Notes>
  <HiddenSlides>3</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30</vt:i4>
      </vt:variant>
    </vt:vector>
  </HeadingPairs>
  <TitlesOfParts>
    <vt:vector size="44" baseType="lpstr">
      <vt:lpstr>-apple-system</vt:lpstr>
      <vt:lpstr>arial</vt:lpstr>
      <vt:lpstr>arial</vt:lpstr>
      <vt:lpstr>Bookman Old Style</vt:lpstr>
      <vt:lpstr>Calibri</vt:lpstr>
      <vt:lpstr>Century Gothic</vt:lpstr>
      <vt:lpstr>Georgia</vt:lpstr>
      <vt:lpstr>Helvetica Neue</vt:lpstr>
      <vt:lpstr>Impact</vt:lpstr>
      <vt:lpstr>Symbol</vt:lpstr>
      <vt:lpstr>Times New Roman</vt:lpstr>
      <vt:lpstr>Wingdings 3</vt:lpstr>
      <vt:lpstr>Main Event</vt:lpstr>
      <vt:lpstr>Ion</vt:lpstr>
      <vt:lpstr>Introduction to Sales Management</vt:lpstr>
      <vt:lpstr>Definitions-    Sales Management</vt:lpstr>
      <vt:lpstr>Nature of Sales Management</vt:lpstr>
      <vt:lpstr>Push/Pull Strategy</vt:lpstr>
      <vt:lpstr>PowerPoint Presentation</vt:lpstr>
      <vt:lpstr> Roles and Skills of a Modern Sales Manager</vt:lpstr>
      <vt:lpstr>Importance of Sales Management </vt:lpstr>
      <vt:lpstr> Levels of Sales Management Positions</vt:lpstr>
      <vt:lpstr>Skills of a Successful Sales Manager</vt:lpstr>
      <vt:lpstr> </vt:lpstr>
      <vt:lpstr>              Nature of Personal Selling.                                 It  Includes:  (i) Transactional  and relationship selling. (ii) Varying  sales positions. (iii) Sales as a career.   </vt:lpstr>
      <vt:lpstr>Types of Selling</vt:lpstr>
      <vt:lpstr>PowerPoint Presentation</vt:lpstr>
      <vt:lpstr>Cont..</vt:lpstr>
      <vt:lpstr>Consultative Selling</vt:lpstr>
      <vt:lpstr>The Consultative Selling Framework </vt:lpstr>
      <vt:lpstr>The Consultative Selling Framework Cont..</vt:lpstr>
      <vt:lpstr>The Consultative Selling Framework Cont..</vt:lpstr>
      <vt:lpstr>The Consultative Selling Framework Cont..</vt:lpstr>
      <vt:lpstr>The Consultative Selling Framework Cont..</vt:lpstr>
      <vt:lpstr>PowerPoint Presentation</vt:lpstr>
      <vt:lpstr>PowerPoint Presentation</vt:lpstr>
      <vt:lpstr>PowerPoint Presentation</vt:lpstr>
      <vt:lpstr>PowerPoint Presentation</vt:lpstr>
      <vt:lpstr>PowerPoint Presentation</vt:lpstr>
      <vt:lpstr>Sales Objectives, Strategies and Tactics</vt:lpstr>
      <vt:lpstr> A company wants to increase sales of electric motors by 15 percent, as one of the sales objectives</vt:lpstr>
      <vt:lpstr>Emerging Trends in Sales Management</vt:lpstr>
      <vt:lpstr> Sales Process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Sales Management</dc:title>
  <dc:creator>khrl5m037</dc:creator>
  <cp:lastModifiedBy>Prashant Gupta</cp:lastModifiedBy>
  <cp:revision>6</cp:revision>
  <dcterms:created xsi:type="dcterms:W3CDTF">2021-01-19T02:43:59Z</dcterms:created>
  <dcterms:modified xsi:type="dcterms:W3CDTF">2021-04-09T17:57:12Z</dcterms:modified>
</cp:coreProperties>
</file>