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8B8A-BCCF-44DA-A69E-B3570ABFD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D43E8-3A7C-49FA-83B3-88DA5899F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B004C-5022-48FA-B852-B74B55F3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5FF7C-FB8F-40B6-8800-77AF03ED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1685B-888D-4850-AE51-1C8F94C7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2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26971-6F25-4AF1-A9FF-0EC90044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02C55D-0D39-476D-B394-5710F8FAE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72A41-14DE-4195-A8DB-883407F2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82770-703C-446A-9314-8B7F2EDB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48BC2-9D6A-490D-B279-D52D9F23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998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89B87-5E1B-4245-B80A-5A871EB26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1BBF5-9DE8-4926-9AEC-D3068FC1B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E9E07-596D-4B1D-AA78-235707CC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EB473-980D-4CED-B35D-E8B31C2AD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59DFF-319A-47CD-896C-442CDE3D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842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EA839-749B-4E4B-AF1E-61178A71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3D733-91A1-495D-BFEA-1CF661E8E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DECF1-E50D-4A60-BC06-038F87A3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8C5AD-690A-4971-A86E-C8FE8883F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D9530-2CD4-4812-93E7-37FAE4574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0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26B0F-9256-4ED5-9C5C-D1C74599D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E10B5-F3B2-4BC8-8F20-0393F3A14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CC895-14F6-4C4D-B5DE-FFA053927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83D13-28A9-49F7-BD50-200EEBD33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42B0C-8AD5-403A-B542-DAF1870E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076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9B7C-1568-4BB6-B016-2A86F4729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4F6C3-D12D-4FA6-81C0-DE64E41FF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8CC17-6344-473C-90FB-3435740B0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2B110-8BF6-4689-A29B-E4FD8A65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4B507-D9F7-4E1E-BFA0-337E7DC82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6C5CF-C62A-4501-B424-DBC60248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438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3E215-F4DB-452F-8689-5A4E9355E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73993-5166-4EA9-A99C-EC2B4A5BE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25623-AFDB-4272-A40D-1D3982A33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A0C80B-51D6-4317-81A9-E07470E7B2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FF50C-97AC-44DD-9C7C-33B5A7E0E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E53C8-B391-428E-881E-CC3A9896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540624-F8F8-4AE7-8F80-AA32032EE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771D71-87E3-4E66-AF11-B7C3ACB6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26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AB0E4-1158-4C1D-AF28-CE7275EE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8FF69-E44A-4CBF-8FC3-CBF3BD04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CE35B-C31F-4D00-886C-8CF493B1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DC72F-8013-499F-A468-489A2284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7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63361F-56C9-4931-A874-EF1EE4E33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727FA-7CE4-411A-A379-DA1BAA3F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9C05D-3AD1-4603-9B41-F9FBFE568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18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7AA0-B4CD-4A80-A2ED-26050C89F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491C0-3FA7-47C9-A9FD-F9D24EEA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421BA-5615-4C20-AD7C-C6D516189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CC289-BBCD-49CF-A421-85791126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D56C0-74F8-4694-99DD-C70AC42EF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863E2-C771-4A24-AE97-3D3D8A55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248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E3FF4-7CEA-4588-B95F-36567036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84885A-54E5-4214-A756-061918173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C5F5-F692-47C0-873A-5026426C3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6C930-367F-4B9E-9211-04645E5B2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804D6-2B58-41DC-BAC4-CD98433E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4D789-8EEB-4D5F-BFEA-A8CE60D9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996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7C9F5-19E0-45D7-9D8D-315D17E70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22D19-F467-4657-B198-B21462A0B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267B5-972D-448E-B62D-55EDB66DD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A959-83AE-4C62-8F6C-A19DA3F58617}" type="datetimeFigureOut">
              <a:rPr lang="en-IN" smtClean="0"/>
              <a:t>02-03-2022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EEFCC-BCFC-4217-BE79-4394EA677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7C4B6-057A-4103-924D-BE897CE40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C7598-4F27-46F8-99A8-468D2D2B45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500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7F529-99E5-4E5C-9278-D0BB13714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Managing Brands over Geographic Boundaries and Market Segments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41EED-28A3-4CB6-8092-CD033B4821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019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ACEE-97AA-468B-9876-252100C1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Focus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AA151-C4C9-47CB-A65D-56169E2E9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Understand similarities and differences in the global branding landscape</a:t>
            </a:r>
          </a:p>
          <a:p>
            <a:r>
              <a:rPr lang="en-US" dirty="0"/>
              <a:t>Don’t take short cuts in Brand Building</a:t>
            </a:r>
          </a:p>
          <a:p>
            <a:r>
              <a:rPr lang="en-US" dirty="0"/>
              <a:t>Establish marketing infrastructure</a:t>
            </a:r>
          </a:p>
          <a:p>
            <a:r>
              <a:rPr lang="en-US" dirty="0"/>
              <a:t>Embrace integrated marketing communications</a:t>
            </a:r>
          </a:p>
          <a:p>
            <a:r>
              <a:rPr lang="en-US" dirty="0"/>
              <a:t>Cultivate brand partnerships</a:t>
            </a:r>
          </a:p>
          <a:p>
            <a:r>
              <a:rPr lang="en-US" dirty="0"/>
              <a:t>Balance standardization and customization</a:t>
            </a:r>
          </a:p>
          <a:p>
            <a:r>
              <a:rPr lang="en-US" dirty="0"/>
              <a:t>Balance global and local control</a:t>
            </a:r>
          </a:p>
          <a:p>
            <a:r>
              <a:rPr lang="en-IN" dirty="0"/>
              <a:t>Establish operable guidelines</a:t>
            </a:r>
          </a:p>
          <a:p>
            <a:r>
              <a:rPr lang="en-IN" dirty="0"/>
              <a:t>Implement a global brand equity measurement system</a:t>
            </a:r>
          </a:p>
          <a:p>
            <a:r>
              <a:rPr lang="en-IN" dirty="0"/>
              <a:t>Leverage brand elements</a:t>
            </a:r>
          </a:p>
        </p:txBody>
      </p:sp>
    </p:spTree>
    <p:extLst>
      <p:ext uri="{BB962C8B-B14F-4D97-AF65-F5344CB8AC3E}">
        <p14:creationId xmlns:p14="http://schemas.microsoft.com/office/powerpoint/2010/main" val="129130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DC5E-FC05-4C15-93F8-3ABE1B81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B8C59-2095-451F-83F3-646E5D252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077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Managing Brands over Geographic Boundaries and Market Segments</vt:lpstr>
      <vt:lpstr>Brand Focus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Brands over Geographic Boundaries and Market Segments</dc:title>
  <dc:creator>Dr. Rajesh Kumar Nair</dc:creator>
  <cp:lastModifiedBy>Dr. Rajesh Kumar Nair</cp:lastModifiedBy>
  <cp:revision>2</cp:revision>
  <dcterms:created xsi:type="dcterms:W3CDTF">2022-03-02T07:39:41Z</dcterms:created>
  <dcterms:modified xsi:type="dcterms:W3CDTF">2022-03-02T07:45:58Z</dcterms:modified>
</cp:coreProperties>
</file>