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2" r:id="rId6"/>
    <p:sldId id="284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qzCldlYz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7308" y="1673524"/>
            <a:ext cx="3777728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ECOMMERCE – RETAIL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5792BA"/>
                </a:solidFill>
              </a:rPr>
              <a:t>DR. SHAZIA KHAN</a:t>
            </a:r>
            <a:endParaRPr lang="en-US" sz="2300" dirty="0">
              <a:solidFill>
                <a:srgbClr val="579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E013E3-08C0-4ABB-AC6C-44885DF028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1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7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81D288-596F-4833-9C7C-21DC40A8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6" y="1623412"/>
            <a:ext cx="3503122" cy="22872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100"/>
              <a:t>NAVIGATION</a:t>
            </a:r>
            <a:br>
              <a:rPr lang="en-US" sz="3100"/>
            </a:br>
            <a:r>
              <a:rPr lang="en-US" sz="3100"/>
              <a:t>WHAT3WORDS!!!</a:t>
            </a:r>
          </a:p>
        </p:txBody>
      </p:sp>
    </p:spTree>
    <p:extLst>
      <p:ext uri="{BB962C8B-B14F-4D97-AF65-F5344CB8AC3E}">
        <p14:creationId xmlns:p14="http://schemas.microsoft.com/office/powerpoint/2010/main" val="330648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B9D55-38C8-45B4-BB2D-4FDBBDB08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40DDA79-7866-468E-A33D-D8341D90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67080"/>
          </a:xfrm>
          <a:custGeom>
            <a:avLst/>
            <a:gdLst>
              <a:gd name="connsiteX0" fmla="*/ 0 w 12192000"/>
              <a:gd name="connsiteY0" fmla="*/ 0 h 4567080"/>
              <a:gd name="connsiteX1" fmla="*/ 12192000 w 12192000"/>
              <a:gd name="connsiteY1" fmla="*/ 0 h 4567080"/>
              <a:gd name="connsiteX2" fmla="*/ 12192000 w 12192000"/>
              <a:gd name="connsiteY2" fmla="*/ 4040874 h 4567080"/>
              <a:gd name="connsiteX3" fmla="*/ 11707453 w 12192000"/>
              <a:gd name="connsiteY3" fmla="*/ 4125902 h 4567080"/>
              <a:gd name="connsiteX4" fmla="*/ 6090444 w 12192000"/>
              <a:gd name="connsiteY4" fmla="*/ 4567080 h 4567080"/>
              <a:gd name="connsiteX5" fmla="*/ 473435 w 12192000"/>
              <a:gd name="connsiteY5" fmla="*/ 4125902 h 4567080"/>
              <a:gd name="connsiteX6" fmla="*/ 0 w 12192000"/>
              <a:gd name="connsiteY6" fmla="*/ 4042824 h 45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67080">
                <a:moveTo>
                  <a:pt x="0" y="0"/>
                </a:moveTo>
                <a:lnTo>
                  <a:pt x="12192000" y="0"/>
                </a:lnTo>
                <a:lnTo>
                  <a:pt x="12192000" y="4040874"/>
                </a:lnTo>
                <a:lnTo>
                  <a:pt x="11707453" y="4125902"/>
                </a:lnTo>
                <a:cubicBezTo>
                  <a:pt x="9955980" y="4411316"/>
                  <a:pt x="8064085" y="4567080"/>
                  <a:pt x="6090444" y="4567080"/>
                </a:cubicBezTo>
                <a:cubicBezTo>
                  <a:pt x="4116804" y="4567080"/>
                  <a:pt x="2224908" y="4411316"/>
                  <a:pt x="473435" y="4125902"/>
                </a:cubicBezTo>
                <a:lnTo>
                  <a:pt x="0" y="4042824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D2A76-8C89-46FB-9B82-73C61D418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031" y="2283540"/>
            <a:ext cx="9440862" cy="2458545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hlinkClick r:id="rId3"/>
              </a:rPr>
              <a:t>5 Biggest Retail trends in 2021</a:t>
            </a:r>
            <a:br>
              <a:rPr lang="en-US" sz="3200" dirty="0">
                <a:hlinkClick r:id="rId3"/>
              </a:rPr>
            </a:br>
            <a:br>
              <a:rPr lang="en-US" sz="3200" dirty="0">
                <a:hlinkClick r:id="rId3"/>
              </a:rPr>
            </a:br>
            <a:r>
              <a:rPr lang="en-US" sz="3200" dirty="0">
                <a:hlinkClick r:id="rId3"/>
              </a:rPr>
              <a:t>https://www.youtube.com/watch?v=trqzCldlYzM</a:t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9769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D5629E-96A8-49A2-BBFD-E716324C7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21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18F6D-6B6E-445B-BB37-CF63560B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733" y="2074339"/>
            <a:ext cx="721995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STARBUCKS</a:t>
            </a:r>
            <a:br>
              <a:rPr lang="en-US" sz="4100"/>
            </a:br>
            <a:r>
              <a:rPr lang="en-US" sz="4100"/>
              <a:t>THE DIGITAL COFFEE WORLD</a:t>
            </a:r>
          </a:p>
        </p:txBody>
      </p:sp>
    </p:spTree>
    <p:extLst>
      <p:ext uri="{BB962C8B-B14F-4D97-AF65-F5344CB8AC3E}">
        <p14:creationId xmlns:p14="http://schemas.microsoft.com/office/powerpoint/2010/main" val="1300153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40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 Nova</vt:lpstr>
      <vt:lpstr>Arial Nova Light</vt:lpstr>
      <vt:lpstr>Wingdings 2</vt:lpstr>
      <vt:lpstr>SlateVTI</vt:lpstr>
      <vt:lpstr>ECOMMERCE – RETAIL PERSPECTIVE</vt:lpstr>
      <vt:lpstr>NAVIGATION WHAT3WORDS!!!</vt:lpstr>
      <vt:lpstr>5 Biggest Retail trends in 2021  https://www.youtube.com/watch?v=trqzCldlYzM </vt:lpstr>
      <vt:lpstr>STARBUCKS THE DIGITAL COFFEE WORLD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ECOMMERCE – RETAIL PERSPECTIVE</dc:title>
  <dc:creator>Shazia Khan</dc:creator>
  <cp:lastModifiedBy>Shazia Khan</cp:lastModifiedBy>
  <cp:revision>4</cp:revision>
  <dcterms:created xsi:type="dcterms:W3CDTF">2020-12-20T21:47:07Z</dcterms:created>
  <dcterms:modified xsi:type="dcterms:W3CDTF">2020-12-20T21:53:14Z</dcterms:modified>
</cp:coreProperties>
</file>