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1451" r:id="rId3"/>
    <p:sldId id="1468" r:id="rId4"/>
    <p:sldId id="1464" r:id="rId5"/>
    <p:sldId id="1465" r:id="rId6"/>
    <p:sldId id="1466" r:id="rId7"/>
    <p:sldId id="144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A74E53-FAC6-49E6-B472-AD82F303731B}" v="88" dt="2021-12-26T09:14:43.411"/>
  </p1510:revLst>
</p1510:revInfo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506" autoAdjust="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mya Shadakshari" userId="67e989c1-6cb4-4ee6-89fd-9840e85d10a9" providerId="ADAL" clId="{CDA74E53-FAC6-49E6-B472-AD82F303731B}"/>
    <pc:docChg chg="undo custSel addSld delSld modSld sldOrd">
      <pc:chgData name="Ramya Shadakshari" userId="67e989c1-6cb4-4ee6-89fd-9840e85d10a9" providerId="ADAL" clId="{CDA74E53-FAC6-49E6-B472-AD82F303731B}" dt="2021-12-27T04:26:00.979" v="756" actId="20577"/>
      <pc:docMkLst>
        <pc:docMk/>
      </pc:docMkLst>
      <pc:sldChg chg="modSp mod">
        <pc:chgData name="Ramya Shadakshari" userId="67e989c1-6cb4-4ee6-89fd-9840e85d10a9" providerId="ADAL" clId="{CDA74E53-FAC6-49E6-B472-AD82F303731B}" dt="2021-12-27T04:26:00.979" v="756" actId="20577"/>
        <pc:sldMkLst>
          <pc:docMk/>
          <pc:sldMk cId="1234975617" sldId="1451"/>
        </pc:sldMkLst>
        <pc:spChg chg="mod">
          <ac:chgData name="Ramya Shadakshari" userId="67e989c1-6cb4-4ee6-89fd-9840e85d10a9" providerId="ADAL" clId="{CDA74E53-FAC6-49E6-B472-AD82F303731B}" dt="2021-12-27T04:26:00.979" v="756" actId="20577"/>
          <ac:spMkLst>
            <pc:docMk/>
            <pc:sldMk cId="1234975617" sldId="1451"/>
            <ac:spMk id="9" creationId="{3D54842A-1DDA-475E-B45E-DE71B181D8D3}"/>
          </ac:spMkLst>
        </pc:spChg>
      </pc:sldChg>
      <pc:sldChg chg="addSp modSp mod setBg">
        <pc:chgData name="Ramya Shadakshari" userId="67e989c1-6cb4-4ee6-89fd-9840e85d10a9" providerId="ADAL" clId="{CDA74E53-FAC6-49E6-B472-AD82F303731B}" dt="2021-12-26T09:12:53.519" v="244" actId="20577"/>
        <pc:sldMkLst>
          <pc:docMk/>
          <pc:sldMk cId="193886560" sldId="1461"/>
        </pc:sldMkLst>
        <pc:spChg chg="add mod">
          <ac:chgData name="Ramya Shadakshari" userId="67e989c1-6cb4-4ee6-89fd-9840e85d10a9" providerId="ADAL" clId="{CDA74E53-FAC6-49E6-B472-AD82F303731B}" dt="2021-12-26T09:12:53.519" v="244" actId="20577"/>
          <ac:spMkLst>
            <pc:docMk/>
            <pc:sldMk cId="193886560" sldId="1461"/>
            <ac:spMk id="2" creationId="{0BEE1C36-5F69-4D82-AEFB-7EFE61993554}"/>
          </ac:spMkLst>
        </pc:spChg>
        <pc:spChg chg="add">
          <ac:chgData name="Ramya Shadakshari" userId="67e989c1-6cb4-4ee6-89fd-9840e85d10a9" providerId="ADAL" clId="{CDA74E53-FAC6-49E6-B472-AD82F303731B}" dt="2021-12-26T09:12:29.714" v="238" actId="26606"/>
          <ac:spMkLst>
            <pc:docMk/>
            <pc:sldMk cId="193886560" sldId="1461"/>
            <ac:spMk id="10" creationId="{DBC6133C-0615-4CE4-9132-37E609A9BDFA}"/>
          </ac:spMkLst>
        </pc:spChg>
        <pc:spChg chg="add">
          <ac:chgData name="Ramya Shadakshari" userId="67e989c1-6cb4-4ee6-89fd-9840e85d10a9" providerId="ADAL" clId="{CDA74E53-FAC6-49E6-B472-AD82F303731B}" dt="2021-12-26T09:12:29.714" v="238" actId="26606"/>
          <ac:spMkLst>
            <pc:docMk/>
            <pc:sldMk cId="193886560" sldId="1461"/>
            <ac:spMk id="12" creationId="{169CC832-2974-4E8D-90ED-3E2941BA7336}"/>
          </ac:spMkLst>
        </pc:spChg>
        <pc:spChg chg="add">
          <ac:chgData name="Ramya Shadakshari" userId="67e989c1-6cb4-4ee6-89fd-9840e85d10a9" providerId="ADAL" clId="{CDA74E53-FAC6-49E6-B472-AD82F303731B}" dt="2021-12-26T09:12:29.714" v="238" actId="26606"/>
          <ac:spMkLst>
            <pc:docMk/>
            <pc:sldMk cId="193886560" sldId="1461"/>
            <ac:spMk id="14" creationId="{55222F96-971A-4F90-B841-6BAB416C7AC1}"/>
          </ac:spMkLst>
        </pc:spChg>
        <pc:spChg chg="add">
          <ac:chgData name="Ramya Shadakshari" userId="67e989c1-6cb4-4ee6-89fd-9840e85d10a9" providerId="ADAL" clId="{CDA74E53-FAC6-49E6-B472-AD82F303731B}" dt="2021-12-26T09:12:29.714" v="238" actId="26606"/>
          <ac:spMkLst>
            <pc:docMk/>
            <pc:sldMk cId="193886560" sldId="1461"/>
            <ac:spMk id="16" creationId="{08980754-6F4B-43C9-B9BE-127B6BED6586}"/>
          </ac:spMkLst>
        </pc:spChg>
        <pc:spChg chg="add">
          <ac:chgData name="Ramya Shadakshari" userId="67e989c1-6cb4-4ee6-89fd-9840e85d10a9" providerId="ADAL" clId="{CDA74E53-FAC6-49E6-B472-AD82F303731B}" dt="2021-12-26T09:12:29.714" v="238" actId="26606"/>
          <ac:spMkLst>
            <pc:docMk/>
            <pc:sldMk cId="193886560" sldId="1461"/>
            <ac:spMk id="18" creationId="{2C1BBA94-3F40-40AA-8BB9-E69E25E537C1}"/>
          </ac:spMkLst>
        </pc:spChg>
        <pc:picChg chg="mod ord">
          <ac:chgData name="Ramya Shadakshari" userId="67e989c1-6cb4-4ee6-89fd-9840e85d10a9" providerId="ADAL" clId="{CDA74E53-FAC6-49E6-B472-AD82F303731B}" dt="2021-12-26T09:12:29.714" v="238" actId="26606"/>
          <ac:picMkLst>
            <pc:docMk/>
            <pc:sldMk cId="193886560" sldId="1461"/>
            <ac:picMk id="5" creationId="{7E8CA000-F8CA-4BD8-AA89-C994EC21BC00}"/>
          </ac:picMkLst>
        </pc:picChg>
      </pc:sldChg>
      <pc:sldChg chg="del">
        <pc:chgData name="Ramya Shadakshari" userId="67e989c1-6cb4-4ee6-89fd-9840e85d10a9" providerId="ADAL" clId="{CDA74E53-FAC6-49E6-B472-AD82F303731B}" dt="2021-12-25T06:27:37.833" v="84" actId="47"/>
        <pc:sldMkLst>
          <pc:docMk/>
          <pc:sldMk cId="2554498163" sldId="1462"/>
        </pc:sldMkLst>
      </pc:sldChg>
      <pc:sldChg chg="del">
        <pc:chgData name="Ramya Shadakshari" userId="67e989c1-6cb4-4ee6-89fd-9840e85d10a9" providerId="ADAL" clId="{CDA74E53-FAC6-49E6-B472-AD82F303731B}" dt="2021-12-25T06:29:32.510" v="160" actId="47"/>
        <pc:sldMkLst>
          <pc:docMk/>
          <pc:sldMk cId="3855731360" sldId="1463"/>
        </pc:sldMkLst>
      </pc:sldChg>
      <pc:sldChg chg="modSp">
        <pc:chgData name="Ramya Shadakshari" userId="67e989c1-6cb4-4ee6-89fd-9840e85d10a9" providerId="ADAL" clId="{CDA74E53-FAC6-49E6-B472-AD82F303731B}" dt="2021-12-26T09:14:36.198" v="255" actId="113"/>
        <pc:sldMkLst>
          <pc:docMk/>
          <pc:sldMk cId="507316634" sldId="1464"/>
        </pc:sldMkLst>
        <pc:graphicFrameChg chg="mod">
          <ac:chgData name="Ramya Shadakshari" userId="67e989c1-6cb4-4ee6-89fd-9840e85d10a9" providerId="ADAL" clId="{CDA74E53-FAC6-49E6-B472-AD82F303731B}" dt="2021-12-26T09:14:36.198" v="255" actId="113"/>
          <ac:graphicFrameMkLst>
            <pc:docMk/>
            <pc:sldMk cId="507316634" sldId="1464"/>
            <ac:graphicFrameMk id="5" creationId="{459C680F-2FE6-4A71-A891-582F39DF33B5}"/>
          </ac:graphicFrameMkLst>
        </pc:graphicFrameChg>
      </pc:sldChg>
      <pc:sldChg chg="modSp">
        <pc:chgData name="Ramya Shadakshari" userId="67e989c1-6cb4-4ee6-89fd-9840e85d10a9" providerId="ADAL" clId="{CDA74E53-FAC6-49E6-B472-AD82F303731B}" dt="2021-12-25T06:28:09.674" v="89" actId="313"/>
        <pc:sldMkLst>
          <pc:docMk/>
          <pc:sldMk cId="2363862060" sldId="1465"/>
        </pc:sldMkLst>
        <pc:graphicFrameChg chg="mod">
          <ac:chgData name="Ramya Shadakshari" userId="67e989c1-6cb4-4ee6-89fd-9840e85d10a9" providerId="ADAL" clId="{CDA74E53-FAC6-49E6-B472-AD82F303731B}" dt="2021-12-25T06:28:09.674" v="89" actId="313"/>
          <ac:graphicFrameMkLst>
            <pc:docMk/>
            <pc:sldMk cId="2363862060" sldId="1465"/>
            <ac:graphicFrameMk id="14" creationId="{8E7AAD86-C164-4480-A298-98D276873669}"/>
          </ac:graphicFrameMkLst>
        </pc:graphicFrameChg>
      </pc:sldChg>
      <pc:sldChg chg="modSp mod">
        <pc:chgData name="Ramya Shadakshari" userId="67e989c1-6cb4-4ee6-89fd-9840e85d10a9" providerId="ADAL" clId="{CDA74E53-FAC6-49E6-B472-AD82F303731B}" dt="2021-12-26T09:14:43.411" v="256" actId="113"/>
        <pc:sldMkLst>
          <pc:docMk/>
          <pc:sldMk cId="4086179564" sldId="1466"/>
        </pc:sldMkLst>
        <pc:graphicFrameChg chg="mod modGraphic">
          <ac:chgData name="Ramya Shadakshari" userId="67e989c1-6cb4-4ee6-89fd-9840e85d10a9" providerId="ADAL" clId="{CDA74E53-FAC6-49E6-B472-AD82F303731B}" dt="2021-12-26T09:14:43.411" v="256" actId="113"/>
          <ac:graphicFrameMkLst>
            <pc:docMk/>
            <pc:sldMk cId="4086179564" sldId="1466"/>
            <ac:graphicFrameMk id="5" creationId="{86F6EEFD-48DF-4BD1-9954-0FF91FFA784F}"/>
          </ac:graphicFrameMkLst>
        </pc:graphicFrameChg>
      </pc:sldChg>
      <pc:sldChg chg="addSp delSp modSp new mod setBg setClrOvrMap">
        <pc:chgData name="Ramya Shadakshari" userId="67e989c1-6cb4-4ee6-89fd-9840e85d10a9" providerId="ADAL" clId="{CDA74E53-FAC6-49E6-B472-AD82F303731B}" dt="2021-12-25T06:26:58.517" v="83" actId="14100"/>
        <pc:sldMkLst>
          <pc:docMk/>
          <pc:sldMk cId="3148030448" sldId="1467"/>
        </pc:sldMkLst>
        <pc:spChg chg="del mod">
          <ac:chgData name="Ramya Shadakshari" userId="67e989c1-6cb4-4ee6-89fd-9840e85d10a9" providerId="ADAL" clId="{CDA74E53-FAC6-49E6-B472-AD82F303731B}" dt="2021-12-25T06:24:12.552" v="12" actId="478"/>
          <ac:spMkLst>
            <pc:docMk/>
            <pc:sldMk cId="3148030448" sldId="1467"/>
            <ac:spMk id="2" creationId="{E0E297F1-887C-4D2A-8957-DD65E6258B08}"/>
          </ac:spMkLst>
        </pc:spChg>
        <pc:spChg chg="del mod">
          <ac:chgData name="Ramya Shadakshari" userId="67e989c1-6cb4-4ee6-89fd-9840e85d10a9" providerId="ADAL" clId="{CDA74E53-FAC6-49E6-B472-AD82F303731B}" dt="2021-12-25T06:24:12.552" v="12" actId="478"/>
          <ac:spMkLst>
            <pc:docMk/>
            <pc:sldMk cId="3148030448" sldId="1467"/>
            <ac:spMk id="3" creationId="{9530870C-E2D9-4639-B0A6-66F519581933}"/>
          </ac:spMkLst>
        </pc:spChg>
        <pc:spChg chg="add del">
          <ac:chgData name="Ramya Shadakshari" userId="67e989c1-6cb4-4ee6-89fd-9840e85d10a9" providerId="ADAL" clId="{CDA74E53-FAC6-49E6-B472-AD82F303731B}" dt="2021-12-25T06:25:43.780" v="73" actId="26606"/>
          <ac:spMkLst>
            <pc:docMk/>
            <pc:sldMk cId="3148030448" sldId="1467"/>
            <ac:spMk id="9" creationId="{8FC9BE17-9A7B-462D-AE50-3D8777387304}"/>
          </ac:spMkLst>
        </pc:spChg>
        <pc:spChg chg="add mod">
          <ac:chgData name="Ramya Shadakshari" userId="67e989c1-6cb4-4ee6-89fd-9840e85d10a9" providerId="ADAL" clId="{CDA74E53-FAC6-49E6-B472-AD82F303731B}" dt="2021-12-25T06:26:58.517" v="83" actId="14100"/>
          <ac:spMkLst>
            <pc:docMk/>
            <pc:sldMk cId="3148030448" sldId="1467"/>
            <ac:spMk id="10" creationId="{D3F9F7F7-2323-48DC-8650-DD346F8ADFCE}"/>
          </ac:spMkLst>
        </pc:spChg>
        <pc:spChg chg="add del">
          <ac:chgData name="Ramya Shadakshari" userId="67e989c1-6cb4-4ee6-89fd-9840e85d10a9" providerId="ADAL" clId="{CDA74E53-FAC6-49E6-B472-AD82F303731B}" dt="2021-12-25T06:25:43.780" v="73" actId="26606"/>
          <ac:spMkLst>
            <pc:docMk/>
            <pc:sldMk cId="3148030448" sldId="1467"/>
            <ac:spMk id="11" creationId="{3EBE8569-6AEC-4B8C-8D53-2DE337CDBA65}"/>
          </ac:spMkLst>
        </pc:spChg>
        <pc:spChg chg="add del">
          <ac:chgData name="Ramya Shadakshari" userId="67e989c1-6cb4-4ee6-89fd-9840e85d10a9" providerId="ADAL" clId="{CDA74E53-FAC6-49E6-B472-AD82F303731B}" dt="2021-12-25T06:25:43.780" v="73" actId="26606"/>
          <ac:spMkLst>
            <pc:docMk/>
            <pc:sldMk cId="3148030448" sldId="1467"/>
            <ac:spMk id="13" creationId="{55D4142C-5077-457F-A6AD-3FECFDB39685}"/>
          </ac:spMkLst>
        </pc:spChg>
        <pc:spChg chg="add del">
          <ac:chgData name="Ramya Shadakshari" userId="67e989c1-6cb4-4ee6-89fd-9840e85d10a9" providerId="ADAL" clId="{CDA74E53-FAC6-49E6-B472-AD82F303731B}" dt="2021-12-25T06:25:43.780" v="73" actId="26606"/>
          <ac:spMkLst>
            <pc:docMk/>
            <pc:sldMk cId="3148030448" sldId="1467"/>
            <ac:spMk id="15" creationId="{7A5F0580-5EE9-419F-96EE-B6529EF6E7D0}"/>
          </ac:spMkLst>
        </pc:spChg>
        <pc:spChg chg="add">
          <ac:chgData name="Ramya Shadakshari" userId="67e989c1-6cb4-4ee6-89fd-9840e85d10a9" providerId="ADAL" clId="{CDA74E53-FAC6-49E6-B472-AD82F303731B}" dt="2021-12-25T06:25:43.780" v="73" actId="26606"/>
          <ac:spMkLst>
            <pc:docMk/>
            <pc:sldMk cId="3148030448" sldId="1467"/>
            <ac:spMk id="20" creationId="{9AA72BD9-2C5A-4EDC-931F-5AA08EACA0F3}"/>
          </ac:spMkLst>
        </pc:spChg>
        <pc:spChg chg="add">
          <ac:chgData name="Ramya Shadakshari" userId="67e989c1-6cb4-4ee6-89fd-9840e85d10a9" providerId="ADAL" clId="{CDA74E53-FAC6-49E6-B472-AD82F303731B}" dt="2021-12-25T06:25:43.780" v="73" actId="26606"/>
          <ac:spMkLst>
            <pc:docMk/>
            <pc:sldMk cId="3148030448" sldId="1467"/>
            <ac:spMk id="22" creationId="{DD3981AC-7B61-4947-BCF3-F7AA7FA385B9}"/>
          </ac:spMkLst>
        </pc:spChg>
        <pc:spChg chg="add">
          <ac:chgData name="Ramya Shadakshari" userId="67e989c1-6cb4-4ee6-89fd-9840e85d10a9" providerId="ADAL" clId="{CDA74E53-FAC6-49E6-B472-AD82F303731B}" dt="2021-12-25T06:25:43.780" v="73" actId="26606"/>
          <ac:spMkLst>
            <pc:docMk/>
            <pc:sldMk cId="3148030448" sldId="1467"/>
            <ac:spMk id="24" creationId="{55D4142C-5077-457F-A6AD-3FECFDB39685}"/>
          </ac:spMkLst>
        </pc:spChg>
        <pc:spChg chg="add">
          <ac:chgData name="Ramya Shadakshari" userId="67e989c1-6cb4-4ee6-89fd-9840e85d10a9" providerId="ADAL" clId="{CDA74E53-FAC6-49E6-B472-AD82F303731B}" dt="2021-12-25T06:25:43.780" v="73" actId="26606"/>
          <ac:spMkLst>
            <pc:docMk/>
            <pc:sldMk cId="3148030448" sldId="1467"/>
            <ac:spMk id="26" creationId="{7A5F0580-5EE9-419F-96EE-B6529EF6E7D0}"/>
          </ac:spMkLst>
        </pc:spChg>
        <pc:picChg chg="add mod ord">
          <ac:chgData name="Ramya Shadakshari" userId="67e989c1-6cb4-4ee6-89fd-9840e85d10a9" providerId="ADAL" clId="{CDA74E53-FAC6-49E6-B472-AD82F303731B}" dt="2021-12-25T06:25:43.780" v="73" actId="26606"/>
          <ac:picMkLst>
            <pc:docMk/>
            <pc:sldMk cId="3148030448" sldId="1467"/>
            <ac:picMk id="4" creationId="{B14D7FB3-28F0-4079-8924-62703CF4E49B}"/>
          </ac:picMkLst>
        </pc:picChg>
      </pc:sldChg>
      <pc:sldChg chg="addSp delSp modSp add mod setBg addAnim delDesignElem">
        <pc:chgData name="Ramya Shadakshari" userId="67e989c1-6cb4-4ee6-89fd-9840e85d10a9" providerId="ADAL" clId="{CDA74E53-FAC6-49E6-B472-AD82F303731B}" dt="2021-12-26T09:05:40.030" v="237"/>
        <pc:sldMkLst>
          <pc:docMk/>
          <pc:sldMk cId="315668258" sldId="1468"/>
        </pc:sldMkLst>
        <pc:spChg chg="mod">
          <ac:chgData name="Ramya Shadakshari" userId="67e989c1-6cb4-4ee6-89fd-9840e85d10a9" providerId="ADAL" clId="{CDA74E53-FAC6-49E6-B472-AD82F303731B}" dt="2021-12-26T09:05:40.014" v="236" actId="26606"/>
          <ac:spMkLst>
            <pc:docMk/>
            <pc:sldMk cId="315668258" sldId="1468"/>
            <ac:spMk id="2" creationId="{A3D43397-5CD0-4424-85B8-3A1F0C0746C5}"/>
          </ac:spMkLst>
        </pc:spChg>
        <pc:spChg chg="add">
          <ac:chgData name="Ramya Shadakshari" userId="67e989c1-6cb4-4ee6-89fd-9840e85d10a9" providerId="ADAL" clId="{CDA74E53-FAC6-49E6-B472-AD82F303731B}" dt="2021-12-26T09:05:40.014" v="236" actId="26606"/>
          <ac:spMkLst>
            <pc:docMk/>
            <pc:sldMk cId="315668258" sldId="1468"/>
            <ac:spMk id="6" creationId="{16C5FA50-8D52-4617-AF91-5C7B1C8352F1}"/>
          </ac:spMkLst>
        </pc:spChg>
        <pc:spChg chg="add">
          <ac:chgData name="Ramya Shadakshari" userId="67e989c1-6cb4-4ee6-89fd-9840e85d10a9" providerId="ADAL" clId="{CDA74E53-FAC6-49E6-B472-AD82F303731B}" dt="2021-12-26T09:05:40.014" v="236" actId="26606"/>
          <ac:spMkLst>
            <pc:docMk/>
            <pc:sldMk cId="315668258" sldId="1468"/>
            <ac:spMk id="7" creationId="{E223798C-12AD-4B0C-A50C-D676347D67CF}"/>
          </ac:spMkLst>
        </pc:spChg>
        <pc:spChg chg="del">
          <ac:chgData name="Ramya Shadakshari" userId="67e989c1-6cb4-4ee6-89fd-9840e85d10a9" providerId="ADAL" clId="{CDA74E53-FAC6-49E6-B472-AD82F303731B}" dt="2021-12-26T09:05:34.389" v="235"/>
          <ac:spMkLst>
            <pc:docMk/>
            <pc:sldMk cId="315668258" sldId="1468"/>
            <ac:spMk id="9" creationId="{16C5FA50-8D52-4617-AF91-5C7B1C8352F1}"/>
          </ac:spMkLst>
        </pc:spChg>
        <pc:spChg chg="del">
          <ac:chgData name="Ramya Shadakshari" userId="67e989c1-6cb4-4ee6-89fd-9840e85d10a9" providerId="ADAL" clId="{CDA74E53-FAC6-49E6-B472-AD82F303731B}" dt="2021-12-26T09:05:34.389" v="235"/>
          <ac:spMkLst>
            <pc:docMk/>
            <pc:sldMk cId="315668258" sldId="1468"/>
            <ac:spMk id="11" creationId="{E223798C-12AD-4B0C-A50C-D676347D67CF}"/>
          </ac:spMkLst>
        </pc:spChg>
      </pc:sldChg>
      <pc:sldChg chg="addSp modSp new mod ord setBg">
        <pc:chgData name="Ramya Shadakshari" userId="67e989c1-6cb4-4ee6-89fd-9840e85d10a9" providerId="ADAL" clId="{CDA74E53-FAC6-49E6-B472-AD82F303731B}" dt="2021-12-26T09:23:05.970" v="696" actId="20578"/>
        <pc:sldMkLst>
          <pc:docMk/>
          <pc:sldMk cId="1297528613" sldId="1469"/>
        </pc:sldMkLst>
        <pc:spChg chg="mod">
          <ac:chgData name="Ramya Shadakshari" userId="67e989c1-6cb4-4ee6-89fd-9840e85d10a9" providerId="ADAL" clId="{CDA74E53-FAC6-49E6-B472-AD82F303731B}" dt="2021-12-26T09:16:21.782" v="375" actId="20577"/>
          <ac:spMkLst>
            <pc:docMk/>
            <pc:sldMk cId="1297528613" sldId="1469"/>
            <ac:spMk id="2" creationId="{F15E39A6-1C09-42F1-B46A-38CFC1DF1A85}"/>
          </ac:spMkLst>
        </pc:spChg>
        <pc:spChg chg="mod">
          <ac:chgData name="Ramya Shadakshari" userId="67e989c1-6cb4-4ee6-89fd-9840e85d10a9" providerId="ADAL" clId="{CDA74E53-FAC6-49E6-B472-AD82F303731B}" dt="2021-12-26T09:17:23.522" v="405" actId="20577"/>
          <ac:spMkLst>
            <pc:docMk/>
            <pc:sldMk cId="1297528613" sldId="1469"/>
            <ac:spMk id="3" creationId="{F7D4026B-BCBD-454B-AACD-9E30ECED6534}"/>
          </ac:spMkLst>
        </pc:spChg>
        <pc:spChg chg="add">
          <ac:chgData name="Ramya Shadakshari" userId="67e989c1-6cb4-4ee6-89fd-9840e85d10a9" providerId="ADAL" clId="{CDA74E53-FAC6-49E6-B472-AD82F303731B}" dt="2021-12-26T09:14:49.388" v="257" actId="26606"/>
          <ac:spMkLst>
            <pc:docMk/>
            <pc:sldMk cId="1297528613" sldId="1469"/>
            <ac:spMk id="8" creationId="{907EF6B7-1338-4443-8C46-6A318D952DFD}"/>
          </ac:spMkLst>
        </pc:spChg>
        <pc:spChg chg="add">
          <ac:chgData name="Ramya Shadakshari" userId="67e989c1-6cb4-4ee6-89fd-9840e85d10a9" providerId="ADAL" clId="{CDA74E53-FAC6-49E6-B472-AD82F303731B}" dt="2021-12-26T09:14:49.388" v="257" actId="26606"/>
          <ac:spMkLst>
            <pc:docMk/>
            <pc:sldMk cId="1297528613" sldId="1469"/>
            <ac:spMk id="10" creationId="{DAAE4CDD-124C-4DCF-9584-B6033B545DD5}"/>
          </ac:spMkLst>
        </pc:spChg>
        <pc:spChg chg="add">
          <ac:chgData name="Ramya Shadakshari" userId="67e989c1-6cb4-4ee6-89fd-9840e85d10a9" providerId="ADAL" clId="{CDA74E53-FAC6-49E6-B472-AD82F303731B}" dt="2021-12-26T09:14:49.388" v="257" actId="26606"/>
          <ac:spMkLst>
            <pc:docMk/>
            <pc:sldMk cId="1297528613" sldId="1469"/>
            <ac:spMk id="12" creationId="{081E4A58-353D-44AE-B2FC-2A74E2E400F7}"/>
          </ac:spMkLst>
        </pc:spChg>
      </pc:sldChg>
      <pc:sldChg chg="addSp delSp modSp add mod ord">
        <pc:chgData name="Ramya Shadakshari" userId="67e989c1-6cb4-4ee6-89fd-9840e85d10a9" providerId="ADAL" clId="{CDA74E53-FAC6-49E6-B472-AD82F303731B}" dt="2021-12-26T09:23:13.861" v="698"/>
        <pc:sldMkLst>
          <pc:docMk/>
          <pc:sldMk cId="2531143768" sldId="1470"/>
        </pc:sldMkLst>
        <pc:spChg chg="del mod">
          <ac:chgData name="Ramya Shadakshari" userId="67e989c1-6cb4-4ee6-89fd-9840e85d10a9" providerId="ADAL" clId="{CDA74E53-FAC6-49E6-B472-AD82F303731B}" dt="2021-12-26T09:17:42.658" v="408" actId="478"/>
          <ac:spMkLst>
            <pc:docMk/>
            <pc:sldMk cId="2531143768" sldId="1470"/>
            <ac:spMk id="2" creationId="{F15E39A6-1C09-42F1-B46A-38CFC1DF1A85}"/>
          </ac:spMkLst>
        </pc:spChg>
        <pc:spChg chg="mod">
          <ac:chgData name="Ramya Shadakshari" userId="67e989c1-6cb4-4ee6-89fd-9840e85d10a9" providerId="ADAL" clId="{CDA74E53-FAC6-49E6-B472-AD82F303731B}" dt="2021-12-26T09:20:14.826" v="693" actId="1076"/>
          <ac:spMkLst>
            <pc:docMk/>
            <pc:sldMk cId="2531143768" sldId="1470"/>
            <ac:spMk id="3" creationId="{F7D4026B-BCBD-454B-AACD-9E30ECED6534}"/>
          </ac:spMkLst>
        </pc:spChg>
        <pc:spChg chg="add mod">
          <ac:chgData name="Ramya Shadakshari" userId="67e989c1-6cb4-4ee6-89fd-9840e85d10a9" providerId="ADAL" clId="{CDA74E53-FAC6-49E6-B472-AD82F303731B}" dt="2021-12-26T09:17:42.658" v="408" actId="478"/>
          <ac:spMkLst>
            <pc:docMk/>
            <pc:sldMk cId="2531143768" sldId="1470"/>
            <ac:spMk id="5" creationId="{D23739B9-7CE5-479A-99D4-21AA3E85DFF8}"/>
          </ac:spMkLst>
        </pc:spChg>
        <pc:spChg chg="del">
          <ac:chgData name="Ramya Shadakshari" userId="67e989c1-6cb4-4ee6-89fd-9840e85d10a9" providerId="ADAL" clId="{CDA74E53-FAC6-49E6-B472-AD82F303731B}" dt="2021-12-26T09:17:36.135" v="407" actId="26606"/>
          <ac:spMkLst>
            <pc:docMk/>
            <pc:sldMk cId="2531143768" sldId="1470"/>
            <ac:spMk id="8" creationId="{907EF6B7-1338-4443-8C46-6A318D952DFD}"/>
          </ac:spMkLst>
        </pc:spChg>
        <pc:spChg chg="del">
          <ac:chgData name="Ramya Shadakshari" userId="67e989c1-6cb4-4ee6-89fd-9840e85d10a9" providerId="ADAL" clId="{CDA74E53-FAC6-49E6-B472-AD82F303731B}" dt="2021-12-26T09:17:36.135" v="407" actId="26606"/>
          <ac:spMkLst>
            <pc:docMk/>
            <pc:sldMk cId="2531143768" sldId="1470"/>
            <ac:spMk id="10" creationId="{DAAE4CDD-124C-4DCF-9584-B6033B545DD5}"/>
          </ac:spMkLst>
        </pc:spChg>
        <pc:spChg chg="del">
          <ac:chgData name="Ramya Shadakshari" userId="67e989c1-6cb4-4ee6-89fd-9840e85d10a9" providerId="ADAL" clId="{CDA74E53-FAC6-49E6-B472-AD82F303731B}" dt="2021-12-26T09:17:36.135" v="407" actId="26606"/>
          <ac:spMkLst>
            <pc:docMk/>
            <pc:sldMk cId="2531143768" sldId="1470"/>
            <ac:spMk id="12" creationId="{081E4A58-353D-44AE-B2FC-2A74E2E400F7}"/>
          </ac:spMkLst>
        </pc:spChg>
        <pc:spChg chg="add">
          <ac:chgData name="Ramya Shadakshari" userId="67e989c1-6cb4-4ee6-89fd-9840e85d10a9" providerId="ADAL" clId="{CDA74E53-FAC6-49E6-B472-AD82F303731B}" dt="2021-12-26T09:17:36.135" v="407" actId="26606"/>
          <ac:spMkLst>
            <pc:docMk/>
            <pc:sldMk cId="2531143768" sldId="1470"/>
            <ac:spMk id="17" creationId="{F837543A-6020-4505-A233-C9DB4BF74011}"/>
          </ac:spMkLst>
        </pc:spChg>
        <pc:spChg chg="add">
          <ac:chgData name="Ramya Shadakshari" userId="67e989c1-6cb4-4ee6-89fd-9840e85d10a9" providerId="ADAL" clId="{CDA74E53-FAC6-49E6-B472-AD82F303731B}" dt="2021-12-26T09:17:36.135" v="407" actId="26606"/>
          <ac:spMkLst>
            <pc:docMk/>
            <pc:sldMk cId="2531143768" sldId="1470"/>
            <ac:spMk id="19" creationId="{35B16301-FB18-48BA-A6DD-C37CAF6F9A18}"/>
          </ac:spMkLst>
        </pc:spChg>
        <pc:spChg chg="add">
          <ac:chgData name="Ramya Shadakshari" userId="67e989c1-6cb4-4ee6-89fd-9840e85d10a9" providerId="ADAL" clId="{CDA74E53-FAC6-49E6-B472-AD82F303731B}" dt="2021-12-26T09:17:36.135" v="407" actId="26606"/>
          <ac:spMkLst>
            <pc:docMk/>
            <pc:sldMk cId="2531143768" sldId="1470"/>
            <ac:spMk id="21" creationId="{C3C0D90E-074A-4F52-9B11-B52BEF4BCBE5}"/>
          </ac:spMkLst>
        </pc:spChg>
        <pc:spChg chg="add">
          <ac:chgData name="Ramya Shadakshari" userId="67e989c1-6cb4-4ee6-89fd-9840e85d10a9" providerId="ADAL" clId="{CDA74E53-FAC6-49E6-B472-AD82F303731B}" dt="2021-12-26T09:17:36.135" v="407" actId="26606"/>
          <ac:spMkLst>
            <pc:docMk/>
            <pc:sldMk cId="2531143768" sldId="1470"/>
            <ac:spMk id="23" creationId="{CABBD4C1-E6F8-46F6-8152-A8A97490BF4D}"/>
          </ac:spMkLst>
        </pc:spChg>
        <pc:spChg chg="add">
          <ac:chgData name="Ramya Shadakshari" userId="67e989c1-6cb4-4ee6-89fd-9840e85d10a9" providerId="ADAL" clId="{CDA74E53-FAC6-49E6-B472-AD82F303731B}" dt="2021-12-26T09:17:36.135" v="407" actId="26606"/>
          <ac:spMkLst>
            <pc:docMk/>
            <pc:sldMk cId="2531143768" sldId="1470"/>
            <ac:spMk id="25" creationId="{83BA5EF5-1FE9-4BF9-83BB-269BCDDF6156}"/>
          </ac:spMkLst>
        </pc:spChg>
        <pc:spChg chg="add">
          <ac:chgData name="Ramya Shadakshari" userId="67e989c1-6cb4-4ee6-89fd-9840e85d10a9" providerId="ADAL" clId="{CDA74E53-FAC6-49E6-B472-AD82F303731B}" dt="2021-12-26T09:17:36.135" v="407" actId="26606"/>
          <ac:spMkLst>
            <pc:docMk/>
            <pc:sldMk cId="2531143768" sldId="1470"/>
            <ac:spMk id="29" creationId="{88853921-7BC9-4BDE-ACAB-133C683C82D6}"/>
          </ac:spMkLst>
        </pc:spChg>
        <pc:spChg chg="add">
          <ac:chgData name="Ramya Shadakshari" userId="67e989c1-6cb4-4ee6-89fd-9840e85d10a9" providerId="ADAL" clId="{CDA74E53-FAC6-49E6-B472-AD82F303731B}" dt="2021-12-26T09:17:36.135" v="407" actId="26606"/>
          <ac:spMkLst>
            <pc:docMk/>
            <pc:sldMk cId="2531143768" sldId="1470"/>
            <ac:spMk id="31" creationId="{09192968-3AE7-4470-A61C-97294BB92731}"/>
          </ac:spMkLst>
        </pc:spChg>
        <pc:spChg chg="add">
          <ac:chgData name="Ramya Shadakshari" userId="67e989c1-6cb4-4ee6-89fd-9840e85d10a9" providerId="ADAL" clId="{CDA74E53-FAC6-49E6-B472-AD82F303731B}" dt="2021-12-26T09:17:36.135" v="407" actId="26606"/>
          <ac:spMkLst>
            <pc:docMk/>
            <pc:sldMk cId="2531143768" sldId="1470"/>
            <ac:spMk id="33" creationId="{3AB72E55-43E4-4356-BFE8-E2102CB0B505}"/>
          </ac:spMkLst>
        </pc:spChg>
        <pc:cxnChg chg="add">
          <ac:chgData name="Ramya Shadakshari" userId="67e989c1-6cb4-4ee6-89fd-9840e85d10a9" providerId="ADAL" clId="{CDA74E53-FAC6-49E6-B472-AD82F303731B}" dt="2021-12-26T09:17:36.135" v="407" actId="26606"/>
          <ac:cxnSpMkLst>
            <pc:docMk/>
            <pc:sldMk cId="2531143768" sldId="1470"/>
            <ac:cxnSpMk id="27" creationId="{4B3BCACB-5880-460B-9606-8C433A9AF99D}"/>
          </ac:cxnSpMkLst>
        </pc:cxnChg>
      </pc:sldChg>
      <pc:sldChg chg="addSp delSp modSp add mod">
        <pc:chgData name="Ramya Shadakshari" userId="67e989c1-6cb4-4ee6-89fd-9840e85d10a9" providerId="ADAL" clId="{CDA74E53-FAC6-49E6-B472-AD82F303731B}" dt="2021-12-27T02:32:38.356" v="751" actId="478"/>
        <pc:sldMkLst>
          <pc:docMk/>
          <pc:sldMk cId="2541254284" sldId="1471"/>
        </pc:sldMkLst>
        <pc:spChg chg="del">
          <ac:chgData name="Ramya Shadakshari" userId="67e989c1-6cb4-4ee6-89fd-9840e85d10a9" providerId="ADAL" clId="{CDA74E53-FAC6-49E6-B472-AD82F303731B}" dt="2021-12-27T02:31:43.547" v="700" actId="478"/>
          <ac:spMkLst>
            <pc:docMk/>
            <pc:sldMk cId="2541254284" sldId="1471"/>
            <ac:spMk id="2" creationId="{F15E39A6-1C09-42F1-B46A-38CFC1DF1A85}"/>
          </ac:spMkLst>
        </pc:spChg>
        <pc:spChg chg="mod ord">
          <ac:chgData name="Ramya Shadakshari" userId="67e989c1-6cb4-4ee6-89fd-9840e85d10a9" providerId="ADAL" clId="{CDA74E53-FAC6-49E6-B472-AD82F303731B}" dt="2021-12-27T02:32:35.404" v="750" actId="122"/>
          <ac:spMkLst>
            <pc:docMk/>
            <pc:sldMk cId="2541254284" sldId="1471"/>
            <ac:spMk id="3" creationId="{F7D4026B-BCBD-454B-AACD-9E30ECED6534}"/>
          </ac:spMkLst>
        </pc:spChg>
        <pc:spChg chg="add del mod">
          <ac:chgData name="Ramya Shadakshari" userId="67e989c1-6cb4-4ee6-89fd-9840e85d10a9" providerId="ADAL" clId="{CDA74E53-FAC6-49E6-B472-AD82F303731B}" dt="2021-12-27T02:32:38.356" v="751" actId="478"/>
          <ac:spMkLst>
            <pc:docMk/>
            <pc:sldMk cId="2541254284" sldId="1471"/>
            <ac:spMk id="5" creationId="{9C922A1D-04D4-48DC-B14E-4EDEB773B03F}"/>
          </ac:spMkLst>
        </pc:spChg>
        <pc:spChg chg="del">
          <ac:chgData name="Ramya Shadakshari" userId="67e989c1-6cb4-4ee6-89fd-9840e85d10a9" providerId="ADAL" clId="{CDA74E53-FAC6-49E6-B472-AD82F303731B}" dt="2021-12-27T02:32:24.967" v="739" actId="26606"/>
          <ac:spMkLst>
            <pc:docMk/>
            <pc:sldMk cId="2541254284" sldId="1471"/>
            <ac:spMk id="8" creationId="{907EF6B7-1338-4443-8C46-6A318D952DFD}"/>
          </ac:spMkLst>
        </pc:spChg>
        <pc:spChg chg="del">
          <ac:chgData name="Ramya Shadakshari" userId="67e989c1-6cb4-4ee6-89fd-9840e85d10a9" providerId="ADAL" clId="{CDA74E53-FAC6-49E6-B472-AD82F303731B}" dt="2021-12-27T02:32:24.967" v="739" actId="26606"/>
          <ac:spMkLst>
            <pc:docMk/>
            <pc:sldMk cId="2541254284" sldId="1471"/>
            <ac:spMk id="10" creationId="{DAAE4CDD-124C-4DCF-9584-B6033B545DD5}"/>
          </ac:spMkLst>
        </pc:spChg>
        <pc:spChg chg="del">
          <ac:chgData name="Ramya Shadakshari" userId="67e989c1-6cb4-4ee6-89fd-9840e85d10a9" providerId="ADAL" clId="{CDA74E53-FAC6-49E6-B472-AD82F303731B}" dt="2021-12-27T02:32:24.967" v="739" actId="26606"/>
          <ac:spMkLst>
            <pc:docMk/>
            <pc:sldMk cId="2541254284" sldId="1471"/>
            <ac:spMk id="12" creationId="{081E4A58-353D-44AE-B2FC-2A74E2E400F7}"/>
          </ac:spMkLst>
        </pc:spChg>
        <pc:picChg chg="add">
          <ac:chgData name="Ramya Shadakshari" userId="67e989c1-6cb4-4ee6-89fd-9840e85d10a9" providerId="ADAL" clId="{CDA74E53-FAC6-49E6-B472-AD82F303731B}" dt="2021-12-27T02:32:24.967" v="739" actId="26606"/>
          <ac:picMkLst>
            <pc:docMk/>
            <pc:sldMk cId="2541254284" sldId="1471"/>
            <ac:picMk id="14" creationId="{5331C922-8872-45EB-9A70-0509192F23D3}"/>
          </ac:picMkLst>
        </pc:picChg>
        <pc:cxnChg chg="add">
          <ac:chgData name="Ramya Shadakshari" userId="67e989c1-6cb4-4ee6-89fd-9840e85d10a9" providerId="ADAL" clId="{CDA74E53-FAC6-49E6-B472-AD82F303731B}" dt="2021-12-27T02:32:24.967" v="739" actId="26606"/>
          <ac:cxnSpMkLst>
            <pc:docMk/>
            <pc:sldMk cId="2541254284" sldId="1471"/>
            <ac:cxnSpMk id="18" creationId="{A7F400EE-A8A5-48AF-B4D6-291B52C6F0B0}"/>
          </ac:cxnSpMkLst>
        </pc:cxn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svg"/><Relationship Id="rId1" Type="http://schemas.openxmlformats.org/officeDocument/2006/relationships/image" Target="../media/image4.png"/><Relationship Id="rId4" Type="http://schemas.openxmlformats.org/officeDocument/2006/relationships/image" Target="../media/image10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2.svg"/><Relationship Id="rId1" Type="http://schemas.openxmlformats.org/officeDocument/2006/relationships/image" Target="../media/image6.png"/><Relationship Id="rId4" Type="http://schemas.openxmlformats.org/officeDocument/2006/relationships/image" Target="../media/image1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svg"/><Relationship Id="rId1" Type="http://schemas.openxmlformats.org/officeDocument/2006/relationships/image" Target="../media/image4.png"/><Relationship Id="rId4" Type="http://schemas.openxmlformats.org/officeDocument/2006/relationships/image" Target="../media/image10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2.svg"/><Relationship Id="rId1" Type="http://schemas.openxmlformats.org/officeDocument/2006/relationships/image" Target="../media/image6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EF1B12-3723-4899-AF56-87D8E21CD63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F2122D7-1A4A-434D-8037-943EFC1743EE}">
      <dgm:prSet custT="1"/>
      <dgm:spPr/>
      <dgm:t>
        <a:bodyPr/>
        <a:lstStyle/>
        <a:p>
          <a:r>
            <a:rPr lang="en-US" sz="2800" b="1" dirty="0"/>
            <a:t>Features </a:t>
          </a:r>
          <a:r>
            <a:rPr lang="en-US" sz="2800" b="0" dirty="0"/>
            <a:t>are one of the easier things to identify. These are facts or characteristics about your business, products, and services. </a:t>
          </a:r>
        </a:p>
      </dgm:t>
    </dgm:pt>
    <dgm:pt modelId="{BD0F529C-487C-4C85-BC3E-ADD680D05B5A}" type="parTrans" cxnId="{CC20B12A-97B7-4750-973B-58176C56BD01}">
      <dgm:prSet/>
      <dgm:spPr/>
      <dgm:t>
        <a:bodyPr/>
        <a:lstStyle/>
        <a:p>
          <a:endParaRPr lang="en-US"/>
        </a:p>
      </dgm:t>
    </dgm:pt>
    <dgm:pt modelId="{27F0E456-80F8-40B4-B8C8-B9CFC12D7CCD}" type="sibTrans" cxnId="{CC20B12A-97B7-4750-973B-58176C56BD01}">
      <dgm:prSet/>
      <dgm:spPr/>
      <dgm:t>
        <a:bodyPr/>
        <a:lstStyle/>
        <a:p>
          <a:endParaRPr lang="en-US"/>
        </a:p>
      </dgm:t>
    </dgm:pt>
    <dgm:pt modelId="{E7F1316E-83E2-4BA9-A62B-B505130EF900}">
      <dgm:prSet custT="1"/>
      <dgm:spPr/>
      <dgm:t>
        <a:bodyPr/>
        <a:lstStyle/>
        <a:p>
          <a:r>
            <a:rPr lang="en-US" sz="2800" b="1" dirty="0"/>
            <a:t>For example, a “1-inch insulation layer” on a sleeping bag is the feature.</a:t>
          </a:r>
        </a:p>
      </dgm:t>
    </dgm:pt>
    <dgm:pt modelId="{23CF7451-4AF9-4F44-97E8-AFCBCC8A867C}" type="parTrans" cxnId="{E861BC79-8A11-4E97-AE42-B4F88AFAED83}">
      <dgm:prSet/>
      <dgm:spPr/>
      <dgm:t>
        <a:bodyPr/>
        <a:lstStyle/>
        <a:p>
          <a:endParaRPr lang="en-US"/>
        </a:p>
      </dgm:t>
    </dgm:pt>
    <dgm:pt modelId="{11EAC75D-B318-4A9A-8D30-9F52B6A0187C}" type="sibTrans" cxnId="{E861BC79-8A11-4E97-AE42-B4F88AFAED83}">
      <dgm:prSet/>
      <dgm:spPr/>
      <dgm:t>
        <a:bodyPr/>
        <a:lstStyle/>
        <a:p>
          <a:endParaRPr lang="en-US"/>
        </a:p>
      </dgm:t>
    </dgm:pt>
    <dgm:pt modelId="{3D3F2A5B-0DDD-4779-B535-1B45D6B8CBC7}" type="pres">
      <dgm:prSet presAssocID="{4AEF1B12-3723-4899-AF56-87D8E21CD638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B4BF61-2A67-4BF5-8B90-A8CD4D076F55}" type="pres">
      <dgm:prSet presAssocID="{2F2122D7-1A4A-434D-8037-943EFC1743EE}" presName="compNode" presStyleCnt="0"/>
      <dgm:spPr/>
    </dgm:pt>
    <dgm:pt modelId="{64AB8FE8-5D1D-4EB8-9900-85F17B5EE14A}" type="pres">
      <dgm:prSet presAssocID="{2F2122D7-1A4A-434D-8037-943EFC1743EE}" presName="bgRect" presStyleLbl="bgShp" presStyleIdx="0" presStyleCnt="2"/>
      <dgm:spPr/>
    </dgm:pt>
    <dgm:pt modelId="{402376B8-52A0-48AD-A9B4-A41AB6D53A47}" type="pres">
      <dgm:prSet presAssocID="{2F2122D7-1A4A-434D-8037-943EFC1743E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Maximize"/>
        </a:ext>
      </dgm:extLst>
    </dgm:pt>
    <dgm:pt modelId="{0C27F2D2-EB4D-4548-BB53-B8F976864B1D}" type="pres">
      <dgm:prSet presAssocID="{2F2122D7-1A4A-434D-8037-943EFC1743EE}" presName="spaceRect" presStyleCnt="0"/>
      <dgm:spPr/>
    </dgm:pt>
    <dgm:pt modelId="{7B6FD629-EBD2-46EE-8A8B-F4B0AC8A6F2B}" type="pres">
      <dgm:prSet presAssocID="{2F2122D7-1A4A-434D-8037-943EFC1743EE}" presName="parTx" presStyleLbl="revTx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82B0672-F476-47EB-AFFD-9847B7287E2F}" type="pres">
      <dgm:prSet presAssocID="{27F0E456-80F8-40B4-B8C8-B9CFC12D7CCD}" presName="sibTrans" presStyleCnt="0"/>
      <dgm:spPr/>
    </dgm:pt>
    <dgm:pt modelId="{B995C3AE-D026-4647-9D9F-69D1E68C2FF3}" type="pres">
      <dgm:prSet presAssocID="{E7F1316E-83E2-4BA9-A62B-B505130EF900}" presName="compNode" presStyleCnt="0"/>
      <dgm:spPr/>
    </dgm:pt>
    <dgm:pt modelId="{2F92DACD-2652-4955-9BB8-2C6BE82A3352}" type="pres">
      <dgm:prSet presAssocID="{E7F1316E-83E2-4BA9-A62B-B505130EF900}" presName="bgRect" presStyleLbl="bgShp" presStyleIdx="1" presStyleCnt="2"/>
      <dgm:spPr/>
    </dgm:pt>
    <dgm:pt modelId="{00827823-D2BB-4384-8510-129E600D4017}" type="pres">
      <dgm:prSet presAssocID="{E7F1316E-83E2-4BA9-A62B-B505130EF900}" presName="iconRect" presStyleLbl="node1" presStyleIdx="1" presStyleCnt="2"/>
      <dgm:spPr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Towel"/>
        </a:ext>
      </dgm:extLst>
    </dgm:pt>
    <dgm:pt modelId="{9862CEE4-32E8-4C5B-AD78-6C77B69DA719}" type="pres">
      <dgm:prSet presAssocID="{E7F1316E-83E2-4BA9-A62B-B505130EF900}" presName="spaceRect" presStyleCnt="0"/>
      <dgm:spPr/>
    </dgm:pt>
    <dgm:pt modelId="{2E9810E1-CC83-4BF9-9D23-31BD95291735}" type="pres">
      <dgm:prSet presAssocID="{E7F1316E-83E2-4BA9-A62B-B505130EF900}" presName="parTx" presStyleLbl="revTx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4545AC3-FC72-4E32-BC5D-42BDE8B328FD}" type="presOf" srcId="{E7F1316E-83E2-4BA9-A62B-B505130EF900}" destId="{2E9810E1-CC83-4BF9-9D23-31BD95291735}" srcOrd="0" destOrd="0" presId="urn:microsoft.com/office/officeart/2018/2/layout/IconVerticalSolidList"/>
    <dgm:cxn modelId="{15B1E7CE-DEFD-4E3C-AEA8-BA51E2A915E0}" type="presOf" srcId="{2F2122D7-1A4A-434D-8037-943EFC1743EE}" destId="{7B6FD629-EBD2-46EE-8A8B-F4B0AC8A6F2B}" srcOrd="0" destOrd="0" presId="urn:microsoft.com/office/officeart/2018/2/layout/IconVerticalSolidList"/>
    <dgm:cxn modelId="{2C17B588-7CF3-4015-8233-73D9D2436CBD}" type="presOf" srcId="{4AEF1B12-3723-4899-AF56-87D8E21CD638}" destId="{3D3F2A5B-0DDD-4779-B535-1B45D6B8CBC7}" srcOrd="0" destOrd="0" presId="urn:microsoft.com/office/officeart/2018/2/layout/IconVerticalSolidList"/>
    <dgm:cxn modelId="{CC20B12A-97B7-4750-973B-58176C56BD01}" srcId="{4AEF1B12-3723-4899-AF56-87D8E21CD638}" destId="{2F2122D7-1A4A-434D-8037-943EFC1743EE}" srcOrd="0" destOrd="0" parTransId="{BD0F529C-487C-4C85-BC3E-ADD680D05B5A}" sibTransId="{27F0E456-80F8-40B4-B8C8-B9CFC12D7CCD}"/>
    <dgm:cxn modelId="{E861BC79-8A11-4E97-AE42-B4F88AFAED83}" srcId="{4AEF1B12-3723-4899-AF56-87D8E21CD638}" destId="{E7F1316E-83E2-4BA9-A62B-B505130EF900}" srcOrd="1" destOrd="0" parTransId="{23CF7451-4AF9-4F44-97E8-AFCBCC8A867C}" sibTransId="{11EAC75D-B318-4A9A-8D30-9F52B6A0187C}"/>
    <dgm:cxn modelId="{E3C7C200-5FF9-47E7-A58F-56BBD7BBEC19}" type="presParOf" srcId="{3D3F2A5B-0DDD-4779-B535-1B45D6B8CBC7}" destId="{96B4BF61-2A67-4BF5-8B90-A8CD4D076F55}" srcOrd="0" destOrd="0" presId="urn:microsoft.com/office/officeart/2018/2/layout/IconVerticalSolidList"/>
    <dgm:cxn modelId="{D345D709-E11A-44A2-BB22-B75BCF34C84F}" type="presParOf" srcId="{96B4BF61-2A67-4BF5-8B90-A8CD4D076F55}" destId="{64AB8FE8-5D1D-4EB8-9900-85F17B5EE14A}" srcOrd="0" destOrd="0" presId="urn:microsoft.com/office/officeart/2018/2/layout/IconVerticalSolidList"/>
    <dgm:cxn modelId="{24CF022F-0CA7-40A5-9D73-32877BAD8745}" type="presParOf" srcId="{96B4BF61-2A67-4BF5-8B90-A8CD4D076F55}" destId="{402376B8-52A0-48AD-A9B4-A41AB6D53A47}" srcOrd="1" destOrd="0" presId="urn:microsoft.com/office/officeart/2018/2/layout/IconVerticalSolidList"/>
    <dgm:cxn modelId="{5553A18A-25E1-4E45-BC57-FF76F5009950}" type="presParOf" srcId="{96B4BF61-2A67-4BF5-8B90-A8CD4D076F55}" destId="{0C27F2D2-EB4D-4548-BB53-B8F976864B1D}" srcOrd="2" destOrd="0" presId="urn:microsoft.com/office/officeart/2018/2/layout/IconVerticalSolidList"/>
    <dgm:cxn modelId="{33ECFA71-584B-4B28-9F65-48617E65BCC9}" type="presParOf" srcId="{96B4BF61-2A67-4BF5-8B90-A8CD4D076F55}" destId="{7B6FD629-EBD2-46EE-8A8B-F4B0AC8A6F2B}" srcOrd="3" destOrd="0" presId="urn:microsoft.com/office/officeart/2018/2/layout/IconVerticalSolidList"/>
    <dgm:cxn modelId="{E2F6E3EE-80A1-4901-9CD2-3B0DB3F410A1}" type="presParOf" srcId="{3D3F2A5B-0DDD-4779-B535-1B45D6B8CBC7}" destId="{D82B0672-F476-47EB-AFFD-9847B7287E2F}" srcOrd="1" destOrd="0" presId="urn:microsoft.com/office/officeart/2018/2/layout/IconVerticalSolidList"/>
    <dgm:cxn modelId="{107A1128-F23F-47BD-B1F1-B452521AD203}" type="presParOf" srcId="{3D3F2A5B-0DDD-4779-B535-1B45D6B8CBC7}" destId="{B995C3AE-D026-4647-9D9F-69D1E68C2FF3}" srcOrd="2" destOrd="0" presId="urn:microsoft.com/office/officeart/2018/2/layout/IconVerticalSolidList"/>
    <dgm:cxn modelId="{B2D80917-EC51-478D-8AAF-9447B50DF3F2}" type="presParOf" srcId="{B995C3AE-D026-4647-9D9F-69D1E68C2FF3}" destId="{2F92DACD-2652-4955-9BB8-2C6BE82A3352}" srcOrd="0" destOrd="0" presId="urn:microsoft.com/office/officeart/2018/2/layout/IconVerticalSolidList"/>
    <dgm:cxn modelId="{95F7EBD9-9EED-4555-AEF9-56751E488C3B}" type="presParOf" srcId="{B995C3AE-D026-4647-9D9F-69D1E68C2FF3}" destId="{00827823-D2BB-4384-8510-129E600D4017}" srcOrd="1" destOrd="0" presId="urn:microsoft.com/office/officeart/2018/2/layout/IconVerticalSolidList"/>
    <dgm:cxn modelId="{12E8C075-2AEF-46F6-AB3D-5C1CC91887D9}" type="presParOf" srcId="{B995C3AE-D026-4647-9D9F-69D1E68C2FF3}" destId="{9862CEE4-32E8-4C5B-AD78-6C77B69DA719}" srcOrd="2" destOrd="0" presId="urn:microsoft.com/office/officeart/2018/2/layout/IconVerticalSolidList"/>
    <dgm:cxn modelId="{A4924006-DB9A-4668-A606-20425ADBD63D}" type="presParOf" srcId="{B995C3AE-D026-4647-9D9F-69D1E68C2FF3}" destId="{2E9810E1-CC83-4BF9-9D23-31BD9529173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75547D-2446-4168-95AF-855648D6CF75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276B2E7-B504-4D52-A49E-7FF4A40E2A1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Advantages</a:t>
          </a:r>
          <a:r>
            <a:rPr lang="en-US" dirty="0"/>
            <a:t> are what the features do. These tend to be factual, and aren’t connected to a prospect’s need… Yet. </a:t>
          </a:r>
        </a:p>
      </dgm:t>
    </dgm:pt>
    <dgm:pt modelId="{4F8BF753-D7C7-4834-9FFE-C21E1212DB6D}" type="parTrans" cxnId="{3098D333-4EA2-4B3B-9080-DEAED48D220F}">
      <dgm:prSet/>
      <dgm:spPr/>
      <dgm:t>
        <a:bodyPr/>
        <a:lstStyle/>
        <a:p>
          <a:endParaRPr lang="en-US"/>
        </a:p>
      </dgm:t>
    </dgm:pt>
    <dgm:pt modelId="{431C0E46-3638-4D4F-BD6D-24ABB6D9F373}" type="sibTrans" cxnId="{3098D333-4EA2-4B3B-9080-DEAED48D220F}">
      <dgm:prSet/>
      <dgm:spPr/>
      <dgm:t>
        <a:bodyPr/>
        <a:lstStyle/>
        <a:p>
          <a:endParaRPr lang="en-US"/>
        </a:p>
      </dgm:t>
    </dgm:pt>
    <dgm:pt modelId="{2F0EC1B9-74BF-4CD5-AF08-06CC5D8D09D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For example, “helps retain body heat on cold nights” (sticking with our sleeping bag example).</a:t>
          </a:r>
        </a:p>
      </dgm:t>
    </dgm:pt>
    <dgm:pt modelId="{5277E714-70C4-4522-B7CC-4F2910FC9DC0}" type="parTrans" cxnId="{C696BC85-21D2-4CA0-BD85-60AF5AC2C262}">
      <dgm:prSet/>
      <dgm:spPr/>
      <dgm:t>
        <a:bodyPr/>
        <a:lstStyle/>
        <a:p>
          <a:endParaRPr lang="en-US"/>
        </a:p>
      </dgm:t>
    </dgm:pt>
    <dgm:pt modelId="{F4D97D43-1F78-411A-85C6-9F5ADBAA9E30}" type="sibTrans" cxnId="{C696BC85-21D2-4CA0-BD85-60AF5AC2C262}">
      <dgm:prSet/>
      <dgm:spPr/>
      <dgm:t>
        <a:bodyPr/>
        <a:lstStyle/>
        <a:p>
          <a:endParaRPr lang="en-US"/>
        </a:p>
      </dgm:t>
    </dgm:pt>
    <dgm:pt modelId="{98122755-477B-4938-BEEC-2ADED5034800}" type="pres">
      <dgm:prSet presAssocID="{6E75547D-2446-4168-95AF-855648D6CF7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ECD2E0-124B-4E66-8451-0B3AD2ADF825}" type="pres">
      <dgm:prSet presAssocID="{0276B2E7-B504-4D52-A49E-7FF4A40E2A1B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21854C-2AA5-4751-8E27-1020F83A6CDA}" type="pres">
      <dgm:prSet presAssocID="{431C0E46-3638-4D4F-BD6D-24ABB6D9F373}" presName="sibTrans" presStyleCnt="0"/>
      <dgm:spPr/>
    </dgm:pt>
    <dgm:pt modelId="{4817073D-1CEC-42AF-AA89-81C5034EBC14}" type="pres">
      <dgm:prSet presAssocID="{2F0EC1B9-74BF-4CD5-AF08-06CC5D8D09D0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098D333-4EA2-4B3B-9080-DEAED48D220F}" srcId="{6E75547D-2446-4168-95AF-855648D6CF75}" destId="{0276B2E7-B504-4D52-A49E-7FF4A40E2A1B}" srcOrd="0" destOrd="0" parTransId="{4F8BF753-D7C7-4834-9FFE-C21E1212DB6D}" sibTransId="{431C0E46-3638-4D4F-BD6D-24ABB6D9F373}"/>
    <dgm:cxn modelId="{C696BC85-21D2-4CA0-BD85-60AF5AC2C262}" srcId="{6E75547D-2446-4168-95AF-855648D6CF75}" destId="{2F0EC1B9-74BF-4CD5-AF08-06CC5D8D09D0}" srcOrd="1" destOrd="0" parTransId="{5277E714-70C4-4522-B7CC-4F2910FC9DC0}" sibTransId="{F4D97D43-1F78-411A-85C6-9F5ADBAA9E30}"/>
    <dgm:cxn modelId="{9D4B0983-496D-4889-B5AF-D3991A8B50B0}" type="presOf" srcId="{0276B2E7-B504-4D52-A49E-7FF4A40E2A1B}" destId="{ACECD2E0-124B-4E66-8451-0B3AD2ADF825}" srcOrd="0" destOrd="0" presId="urn:microsoft.com/office/officeart/2005/8/layout/default"/>
    <dgm:cxn modelId="{02910A0A-3A5C-44C0-A69B-9F6A2A36A935}" type="presOf" srcId="{6E75547D-2446-4168-95AF-855648D6CF75}" destId="{98122755-477B-4938-BEEC-2ADED5034800}" srcOrd="0" destOrd="0" presId="urn:microsoft.com/office/officeart/2005/8/layout/default"/>
    <dgm:cxn modelId="{2F9FCAC6-545B-4DAB-96D4-1F202ADFCB91}" type="presOf" srcId="{2F0EC1B9-74BF-4CD5-AF08-06CC5D8D09D0}" destId="{4817073D-1CEC-42AF-AA89-81C5034EBC14}" srcOrd="0" destOrd="0" presId="urn:microsoft.com/office/officeart/2005/8/layout/default"/>
    <dgm:cxn modelId="{323941D4-6835-4BD6-8E80-9F3B04641440}" type="presParOf" srcId="{98122755-477B-4938-BEEC-2ADED5034800}" destId="{ACECD2E0-124B-4E66-8451-0B3AD2ADF825}" srcOrd="0" destOrd="0" presId="urn:microsoft.com/office/officeart/2005/8/layout/default"/>
    <dgm:cxn modelId="{90CE2986-EC59-4CC4-90A9-885BDA6B95EC}" type="presParOf" srcId="{98122755-477B-4938-BEEC-2ADED5034800}" destId="{F921854C-2AA5-4751-8E27-1020F83A6CDA}" srcOrd="1" destOrd="0" presId="urn:microsoft.com/office/officeart/2005/8/layout/default"/>
    <dgm:cxn modelId="{B047EC23-5507-46CA-A993-AB5AA60D05EB}" type="presParOf" srcId="{98122755-477B-4938-BEEC-2ADED5034800}" destId="{4817073D-1CEC-42AF-AA89-81C5034EBC14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F05DAD-1755-48B6-9C7F-7D158795115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E261E48-C150-4B7A-B6F3-3371F4FE0B6E}">
      <dgm:prSet custT="1"/>
      <dgm:spPr/>
      <dgm:t>
        <a:bodyPr/>
        <a:lstStyle/>
        <a:p>
          <a:r>
            <a:rPr lang="en-US" sz="2800" b="1" dirty="0"/>
            <a:t>Benefits</a:t>
          </a:r>
          <a:r>
            <a:rPr lang="en-US" sz="2800" b="0" dirty="0"/>
            <a:t> answer why someone should value the advantage. It connects the facts about your product to a solution for your client. </a:t>
          </a:r>
        </a:p>
      </dgm:t>
    </dgm:pt>
    <dgm:pt modelId="{0F190F2E-9D4D-4065-BA7D-8B234810CEED}" type="parTrans" cxnId="{F49A6428-129B-4D4D-99A4-C2BB50AADDCE}">
      <dgm:prSet/>
      <dgm:spPr/>
      <dgm:t>
        <a:bodyPr/>
        <a:lstStyle/>
        <a:p>
          <a:endParaRPr lang="en-US"/>
        </a:p>
      </dgm:t>
    </dgm:pt>
    <dgm:pt modelId="{9DAB36CA-642B-4C4B-9BE7-6E18605CBC07}" type="sibTrans" cxnId="{F49A6428-129B-4D4D-99A4-C2BB50AADDCE}">
      <dgm:prSet/>
      <dgm:spPr/>
      <dgm:t>
        <a:bodyPr/>
        <a:lstStyle/>
        <a:p>
          <a:endParaRPr lang="en-US"/>
        </a:p>
      </dgm:t>
    </dgm:pt>
    <dgm:pt modelId="{6A27E2C4-6C0E-4B1A-B9ED-75FE25BD332E}">
      <dgm:prSet custT="1"/>
      <dgm:spPr/>
      <dgm:t>
        <a:bodyPr/>
        <a:lstStyle/>
        <a:p>
          <a:r>
            <a:rPr lang="en-US" sz="2800" b="1" dirty="0"/>
            <a:t>For example, “when you’re camping, you can sleep well at night so that when you wake up you’ll be well rested and ready for the camping activities in the morning.</a:t>
          </a:r>
        </a:p>
      </dgm:t>
    </dgm:pt>
    <dgm:pt modelId="{D3413D34-FEC0-4724-8273-14CE76007FA3}" type="parTrans" cxnId="{5EA82681-0FBC-4484-9930-C86E79A8E60E}">
      <dgm:prSet/>
      <dgm:spPr/>
      <dgm:t>
        <a:bodyPr/>
        <a:lstStyle/>
        <a:p>
          <a:endParaRPr lang="en-US"/>
        </a:p>
      </dgm:t>
    </dgm:pt>
    <dgm:pt modelId="{BC000329-44BA-4780-9155-6A7A0FA26738}" type="sibTrans" cxnId="{5EA82681-0FBC-4484-9930-C86E79A8E60E}">
      <dgm:prSet/>
      <dgm:spPr/>
      <dgm:t>
        <a:bodyPr/>
        <a:lstStyle/>
        <a:p>
          <a:endParaRPr lang="en-US"/>
        </a:p>
      </dgm:t>
    </dgm:pt>
    <dgm:pt modelId="{F8FBC6AE-22AA-47B2-8870-E33AA95B66E6}" type="pres">
      <dgm:prSet presAssocID="{EAF05DAD-1755-48B6-9C7F-7D1587951159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D5E3BF-2A34-4903-9AC3-D942179EF3E7}" type="pres">
      <dgm:prSet presAssocID="{2E261E48-C150-4B7A-B6F3-3371F4FE0B6E}" presName="compNode" presStyleCnt="0"/>
      <dgm:spPr/>
    </dgm:pt>
    <dgm:pt modelId="{3C6854D7-64E0-43AB-87AF-2299B186609D}" type="pres">
      <dgm:prSet presAssocID="{2E261E48-C150-4B7A-B6F3-3371F4FE0B6E}" presName="bgRect" presStyleLbl="bgShp" presStyleIdx="0" presStyleCnt="2"/>
      <dgm:spPr/>
    </dgm:pt>
    <dgm:pt modelId="{D3ECBC07-ACFE-49C3-9AEB-2F0B861620C6}" type="pres">
      <dgm:prSet presAssocID="{2E261E48-C150-4B7A-B6F3-3371F4FE0B6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8932F341-87CD-4A5B-BF61-EFD95EE9D1CE}" type="pres">
      <dgm:prSet presAssocID="{2E261E48-C150-4B7A-B6F3-3371F4FE0B6E}" presName="spaceRect" presStyleCnt="0"/>
      <dgm:spPr/>
    </dgm:pt>
    <dgm:pt modelId="{0B61AFDB-D055-40B8-B382-80904B48BDA8}" type="pres">
      <dgm:prSet presAssocID="{2E261E48-C150-4B7A-B6F3-3371F4FE0B6E}" presName="parTx" presStyleLbl="revTx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291601F0-FE60-481D-BBF5-73FD7B2F4D28}" type="pres">
      <dgm:prSet presAssocID="{9DAB36CA-642B-4C4B-9BE7-6E18605CBC07}" presName="sibTrans" presStyleCnt="0"/>
      <dgm:spPr/>
    </dgm:pt>
    <dgm:pt modelId="{3BB59E4B-4C00-4DF3-BA26-1DC2CCF0A580}" type="pres">
      <dgm:prSet presAssocID="{6A27E2C4-6C0E-4B1A-B9ED-75FE25BD332E}" presName="compNode" presStyleCnt="0"/>
      <dgm:spPr/>
    </dgm:pt>
    <dgm:pt modelId="{2AE33FD2-2E21-4AEE-9836-23F2C42BF8D1}" type="pres">
      <dgm:prSet presAssocID="{6A27E2C4-6C0E-4B1A-B9ED-75FE25BD332E}" presName="bgRect" presStyleLbl="bgShp" presStyleIdx="1" presStyleCnt="2"/>
      <dgm:spPr/>
    </dgm:pt>
    <dgm:pt modelId="{0457A5FB-9DC1-4CAA-B5AC-057D4E280D35}" type="pres">
      <dgm:prSet presAssocID="{6A27E2C4-6C0E-4B1A-B9ED-75FE25BD332E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Sunglasses Face with Solid Fill"/>
        </a:ext>
      </dgm:extLst>
    </dgm:pt>
    <dgm:pt modelId="{CA82152A-ABDD-4331-80CA-7F548F8C54BF}" type="pres">
      <dgm:prSet presAssocID="{6A27E2C4-6C0E-4B1A-B9ED-75FE25BD332E}" presName="spaceRect" presStyleCnt="0"/>
      <dgm:spPr/>
    </dgm:pt>
    <dgm:pt modelId="{FB618222-000B-4C55-BD47-A37E94D2D49E}" type="pres">
      <dgm:prSet presAssocID="{6A27E2C4-6C0E-4B1A-B9ED-75FE25BD332E}" presName="parTx" presStyleLbl="revTx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F49A6428-129B-4D4D-99A4-C2BB50AADDCE}" srcId="{EAF05DAD-1755-48B6-9C7F-7D1587951159}" destId="{2E261E48-C150-4B7A-B6F3-3371F4FE0B6E}" srcOrd="0" destOrd="0" parTransId="{0F190F2E-9D4D-4065-BA7D-8B234810CEED}" sibTransId="{9DAB36CA-642B-4C4B-9BE7-6E18605CBC07}"/>
    <dgm:cxn modelId="{6F4FA8A4-7D4D-47AB-AF09-1C6E92B2F5B2}" type="presOf" srcId="{6A27E2C4-6C0E-4B1A-B9ED-75FE25BD332E}" destId="{FB618222-000B-4C55-BD47-A37E94D2D49E}" srcOrd="0" destOrd="0" presId="urn:microsoft.com/office/officeart/2018/2/layout/IconVerticalSolidList"/>
    <dgm:cxn modelId="{17F32032-3235-4611-8D19-4AF79A02549D}" type="presOf" srcId="{EAF05DAD-1755-48B6-9C7F-7D1587951159}" destId="{F8FBC6AE-22AA-47B2-8870-E33AA95B66E6}" srcOrd="0" destOrd="0" presId="urn:microsoft.com/office/officeart/2018/2/layout/IconVerticalSolidList"/>
    <dgm:cxn modelId="{5EA82681-0FBC-4484-9930-C86E79A8E60E}" srcId="{EAF05DAD-1755-48B6-9C7F-7D1587951159}" destId="{6A27E2C4-6C0E-4B1A-B9ED-75FE25BD332E}" srcOrd="1" destOrd="0" parTransId="{D3413D34-FEC0-4724-8273-14CE76007FA3}" sibTransId="{BC000329-44BA-4780-9155-6A7A0FA26738}"/>
    <dgm:cxn modelId="{04DC407F-C41C-48ED-A350-889531646B31}" type="presOf" srcId="{2E261E48-C150-4B7A-B6F3-3371F4FE0B6E}" destId="{0B61AFDB-D055-40B8-B382-80904B48BDA8}" srcOrd="0" destOrd="0" presId="urn:microsoft.com/office/officeart/2018/2/layout/IconVerticalSolidList"/>
    <dgm:cxn modelId="{99BC07A6-4CFB-4D77-8F19-3A883BE8AAB8}" type="presParOf" srcId="{F8FBC6AE-22AA-47B2-8870-E33AA95B66E6}" destId="{BCD5E3BF-2A34-4903-9AC3-D942179EF3E7}" srcOrd="0" destOrd="0" presId="urn:microsoft.com/office/officeart/2018/2/layout/IconVerticalSolidList"/>
    <dgm:cxn modelId="{B51F804F-11F4-456C-9327-DFFDBF787D02}" type="presParOf" srcId="{BCD5E3BF-2A34-4903-9AC3-D942179EF3E7}" destId="{3C6854D7-64E0-43AB-87AF-2299B186609D}" srcOrd="0" destOrd="0" presId="urn:microsoft.com/office/officeart/2018/2/layout/IconVerticalSolidList"/>
    <dgm:cxn modelId="{8634BC2C-B140-43A1-B127-C1527A532E6F}" type="presParOf" srcId="{BCD5E3BF-2A34-4903-9AC3-D942179EF3E7}" destId="{D3ECBC07-ACFE-49C3-9AEB-2F0B861620C6}" srcOrd="1" destOrd="0" presId="urn:microsoft.com/office/officeart/2018/2/layout/IconVerticalSolidList"/>
    <dgm:cxn modelId="{D534371D-074D-47D9-B215-BABB8C5B2811}" type="presParOf" srcId="{BCD5E3BF-2A34-4903-9AC3-D942179EF3E7}" destId="{8932F341-87CD-4A5B-BF61-EFD95EE9D1CE}" srcOrd="2" destOrd="0" presId="urn:microsoft.com/office/officeart/2018/2/layout/IconVerticalSolidList"/>
    <dgm:cxn modelId="{C4F13A61-612C-4C9D-BED4-E5E41C3E77D0}" type="presParOf" srcId="{BCD5E3BF-2A34-4903-9AC3-D942179EF3E7}" destId="{0B61AFDB-D055-40B8-B382-80904B48BDA8}" srcOrd="3" destOrd="0" presId="urn:microsoft.com/office/officeart/2018/2/layout/IconVerticalSolidList"/>
    <dgm:cxn modelId="{E76A2F7C-B8B8-46C1-B225-FF26D97FD2D2}" type="presParOf" srcId="{F8FBC6AE-22AA-47B2-8870-E33AA95B66E6}" destId="{291601F0-FE60-481D-BBF5-73FD7B2F4D28}" srcOrd="1" destOrd="0" presId="urn:microsoft.com/office/officeart/2018/2/layout/IconVerticalSolidList"/>
    <dgm:cxn modelId="{C353B7D0-1CD2-4BDD-9644-D1099B3F4E08}" type="presParOf" srcId="{F8FBC6AE-22AA-47B2-8870-E33AA95B66E6}" destId="{3BB59E4B-4C00-4DF3-BA26-1DC2CCF0A580}" srcOrd="2" destOrd="0" presId="urn:microsoft.com/office/officeart/2018/2/layout/IconVerticalSolidList"/>
    <dgm:cxn modelId="{E011EEA5-4AE7-42EF-81C2-5B5B9369E3E6}" type="presParOf" srcId="{3BB59E4B-4C00-4DF3-BA26-1DC2CCF0A580}" destId="{2AE33FD2-2E21-4AEE-9836-23F2C42BF8D1}" srcOrd="0" destOrd="0" presId="urn:microsoft.com/office/officeart/2018/2/layout/IconVerticalSolidList"/>
    <dgm:cxn modelId="{50C07400-E467-48B1-9391-5C71BCCE50BC}" type="presParOf" srcId="{3BB59E4B-4C00-4DF3-BA26-1DC2CCF0A580}" destId="{0457A5FB-9DC1-4CAA-B5AC-057D4E280D35}" srcOrd="1" destOrd="0" presId="urn:microsoft.com/office/officeart/2018/2/layout/IconVerticalSolidList"/>
    <dgm:cxn modelId="{428B6D18-4100-49A0-B76F-151C872CB84C}" type="presParOf" srcId="{3BB59E4B-4C00-4DF3-BA26-1DC2CCF0A580}" destId="{CA82152A-ABDD-4331-80CA-7F548F8C54BF}" srcOrd="2" destOrd="0" presId="urn:microsoft.com/office/officeart/2018/2/layout/IconVerticalSolidList"/>
    <dgm:cxn modelId="{EB25F2B7-FB0F-4D9C-8109-FE5F48AA1197}" type="presParOf" srcId="{3BB59E4B-4C00-4DF3-BA26-1DC2CCF0A580}" destId="{FB618222-000B-4C55-BD47-A37E94D2D49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AB8FE8-5D1D-4EB8-9900-85F17B5EE14A}">
      <dsp:nvSpPr>
        <dsp:cNvPr id="0" name=""/>
        <dsp:cNvSpPr/>
      </dsp:nvSpPr>
      <dsp:spPr>
        <a:xfrm>
          <a:off x="0" y="503123"/>
          <a:ext cx="10515600" cy="150937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2376B8-52A0-48AD-A9B4-A41AB6D53A47}">
      <dsp:nvSpPr>
        <dsp:cNvPr id="0" name=""/>
        <dsp:cNvSpPr/>
      </dsp:nvSpPr>
      <dsp:spPr>
        <a:xfrm>
          <a:off x="456584" y="842731"/>
          <a:ext cx="830153" cy="83015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6FD629-EBD2-46EE-8A8B-F4B0AC8A6F2B}">
      <dsp:nvSpPr>
        <dsp:cNvPr id="0" name=""/>
        <dsp:cNvSpPr/>
      </dsp:nvSpPr>
      <dsp:spPr>
        <a:xfrm>
          <a:off x="1743322" y="503123"/>
          <a:ext cx="8772277" cy="15093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742" tIns="159742" rIns="159742" bIns="159742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/>
            <a:t>Features </a:t>
          </a:r>
          <a:r>
            <a:rPr lang="en-US" sz="2800" b="0" kern="1200" dirty="0"/>
            <a:t>are one of the easier things to identify. These are facts or characteristics about your business, products, and services. </a:t>
          </a:r>
        </a:p>
      </dsp:txBody>
      <dsp:txXfrm>
        <a:off x="1743322" y="503123"/>
        <a:ext cx="8772277" cy="1509370"/>
      </dsp:txXfrm>
    </dsp:sp>
    <dsp:sp modelId="{2F92DACD-2652-4955-9BB8-2C6BE82A3352}">
      <dsp:nvSpPr>
        <dsp:cNvPr id="0" name=""/>
        <dsp:cNvSpPr/>
      </dsp:nvSpPr>
      <dsp:spPr>
        <a:xfrm>
          <a:off x="0" y="2338844"/>
          <a:ext cx="10515600" cy="150937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827823-D2BB-4384-8510-129E600D4017}">
      <dsp:nvSpPr>
        <dsp:cNvPr id="0" name=""/>
        <dsp:cNvSpPr/>
      </dsp:nvSpPr>
      <dsp:spPr>
        <a:xfrm>
          <a:off x="456584" y="2678452"/>
          <a:ext cx="830153" cy="830153"/>
        </a:xfrm>
        <a:prstGeom prst="rect">
          <a:avLst/>
        </a:prstGeom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9810E1-CC83-4BF9-9D23-31BD95291735}">
      <dsp:nvSpPr>
        <dsp:cNvPr id="0" name=""/>
        <dsp:cNvSpPr/>
      </dsp:nvSpPr>
      <dsp:spPr>
        <a:xfrm>
          <a:off x="1743322" y="2338844"/>
          <a:ext cx="8772277" cy="15093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742" tIns="159742" rIns="159742" bIns="159742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/>
            <a:t>For example, a “1-inch insulation layer” on a sleeping bag is the feature.</a:t>
          </a:r>
        </a:p>
      </dsp:txBody>
      <dsp:txXfrm>
        <a:off x="1743322" y="2338844"/>
        <a:ext cx="8772277" cy="15093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ECD2E0-124B-4E66-8451-0B3AD2ADF825}">
      <dsp:nvSpPr>
        <dsp:cNvPr id="0" name=""/>
        <dsp:cNvSpPr/>
      </dsp:nvSpPr>
      <dsp:spPr>
        <a:xfrm>
          <a:off x="1283" y="673807"/>
          <a:ext cx="5006206" cy="300372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500" b="1" kern="1200" dirty="0"/>
            <a:t>Advantages</a:t>
          </a:r>
          <a:r>
            <a:rPr lang="en-US" sz="3500" kern="1200" dirty="0"/>
            <a:t> are what the features do. These tend to be factual, and aren’t connected to a prospect’s need… Yet. </a:t>
          </a:r>
        </a:p>
      </dsp:txBody>
      <dsp:txXfrm>
        <a:off x="1283" y="673807"/>
        <a:ext cx="5006206" cy="3003723"/>
      </dsp:txXfrm>
    </dsp:sp>
    <dsp:sp modelId="{4817073D-1CEC-42AF-AA89-81C5034EBC14}">
      <dsp:nvSpPr>
        <dsp:cNvPr id="0" name=""/>
        <dsp:cNvSpPr/>
      </dsp:nvSpPr>
      <dsp:spPr>
        <a:xfrm>
          <a:off x="5508110" y="673807"/>
          <a:ext cx="5006206" cy="3003723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/>
            <a:t>For example, “helps retain body heat on cold nights” (sticking with our sleeping bag example).</a:t>
          </a:r>
        </a:p>
      </dsp:txBody>
      <dsp:txXfrm>
        <a:off x="5508110" y="673807"/>
        <a:ext cx="5006206" cy="30037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6854D7-64E0-43AB-87AF-2299B186609D}">
      <dsp:nvSpPr>
        <dsp:cNvPr id="0" name=""/>
        <dsp:cNvSpPr/>
      </dsp:nvSpPr>
      <dsp:spPr>
        <a:xfrm>
          <a:off x="0" y="503123"/>
          <a:ext cx="10515600" cy="150937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ECBC07-ACFE-49C3-9AEB-2F0B861620C6}">
      <dsp:nvSpPr>
        <dsp:cNvPr id="0" name=""/>
        <dsp:cNvSpPr/>
      </dsp:nvSpPr>
      <dsp:spPr>
        <a:xfrm>
          <a:off x="456584" y="842731"/>
          <a:ext cx="830153" cy="83015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61AFDB-D055-40B8-B382-80904B48BDA8}">
      <dsp:nvSpPr>
        <dsp:cNvPr id="0" name=""/>
        <dsp:cNvSpPr/>
      </dsp:nvSpPr>
      <dsp:spPr>
        <a:xfrm>
          <a:off x="1743322" y="503123"/>
          <a:ext cx="8772277" cy="15093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742" tIns="159742" rIns="159742" bIns="159742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/>
            <a:t>Benefits</a:t>
          </a:r>
          <a:r>
            <a:rPr lang="en-US" sz="2800" b="0" kern="1200" dirty="0"/>
            <a:t> answer why someone should value the advantage. It connects the facts about your product to a solution for your client. </a:t>
          </a:r>
        </a:p>
      </dsp:txBody>
      <dsp:txXfrm>
        <a:off x="1743322" y="503123"/>
        <a:ext cx="8772277" cy="1509370"/>
      </dsp:txXfrm>
    </dsp:sp>
    <dsp:sp modelId="{2AE33FD2-2E21-4AEE-9836-23F2C42BF8D1}">
      <dsp:nvSpPr>
        <dsp:cNvPr id="0" name=""/>
        <dsp:cNvSpPr/>
      </dsp:nvSpPr>
      <dsp:spPr>
        <a:xfrm>
          <a:off x="0" y="2338844"/>
          <a:ext cx="10515600" cy="150937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57A5FB-9DC1-4CAA-B5AC-057D4E280D35}">
      <dsp:nvSpPr>
        <dsp:cNvPr id="0" name=""/>
        <dsp:cNvSpPr/>
      </dsp:nvSpPr>
      <dsp:spPr>
        <a:xfrm>
          <a:off x="456584" y="2678452"/>
          <a:ext cx="830153" cy="83015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618222-000B-4C55-BD47-A37E94D2D49E}">
      <dsp:nvSpPr>
        <dsp:cNvPr id="0" name=""/>
        <dsp:cNvSpPr/>
      </dsp:nvSpPr>
      <dsp:spPr>
        <a:xfrm>
          <a:off x="1743322" y="2338844"/>
          <a:ext cx="8772277" cy="15093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742" tIns="159742" rIns="159742" bIns="159742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/>
            <a:t>For example, “when you’re camping, you can sleep well at night so that when you wake up you’ll be well rested and ready for the camping activities in the morning.</a:t>
          </a:r>
        </a:p>
      </dsp:txBody>
      <dsp:txXfrm>
        <a:off x="1743322" y="2338844"/>
        <a:ext cx="8772277" cy="15093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9ED685-B631-436D-9A96-CF392E9BB4EC}" type="datetimeFigureOut">
              <a:rPr lang="en-IN" smtClean="0"/>
              <a:t>21-02-2023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48E7-9F3C-4A73-8D26-BCAB63036C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885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F48E7-9F3C-4A73-8D26-BCAB63036C67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1503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F48E7-9F3C-4A73-8D26-BCAB63036C67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047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F48E7-9F3C-4A73-8D26-BCAB63036C67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7218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A77D1-4637-43CD-B7B5-C867CFC0B8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E154D0-BAB0-4EF1-9D6F-3D883BBDAC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E7170-CFB0-45DF-AE99-BD26CFC9A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9BB4F-19CE-4BAA-9CD2-3BE6EFF14141}" type="datetimeFigureOut">
              <a:rPr lang="en-IN" smtClean="0"/>
              <a:t>21-02-2023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EE3B9-944C-45DE-8479-CB1CC62A3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E0F05D-CAA2-4B2A-BE01-98434ACB4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EF74-919F-4B07-9EBA-9016AD239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975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8F825-BC1C-4367-AD08-E495B6723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676CF1-79FC-46D0-9A81-50ABB529A6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D00F5-D999-456E-9DEA-4B7D700A0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9BB4F-19CE-4BAA-9CD2-3BE6EFF14141}" type="datetimeFigureOut">
              <a:rPr lang="en-IN" smtClean="0"/>
              <a:t>21-02-2023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98430-57CE-4DAA-96E0-B02DC6BCB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B60A2C-B8D9-48A5-A6B9-815F6B72A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EF74-919F-4B07-9EBA-9016AD239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4496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89363C-CFC0-449D-8473-3670ABD0C4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1DF379-5946-4460-A5D9-48EA3BC4E3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E7FCB-852F-4ADC-B61C-51E622C05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9BB4F-19CE-4BAA-9CD2-3BE6EFF14141}" type="datetimeFigureOut">
              <a:rPr lang="en-IN" smtClean="0"/>
              <a:t>21-02-2023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E0E0CC-3286-4CD2-8798-64A91963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D1C17-2A73-4D57-972A-EA04B3396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EF74-919F-4B07-9EBA-9016AD239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3058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464752" y="340414"/>
            <a:ext cx="10515600" cy="4257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>
                <a:solidFill>
                  <a:srgbClr val="001F7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623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6013B-A2DF-4580-91A2-ABB4A86CC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1236C-ABC0-4749-90B1-DA4C9821F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89CA6-842B-4D5A-A110-EF7456C47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9BB4F-19CE-4BAA-9CD2-3BE6EFF14141}" type="datetimeFigureOut">
              <a:rPr lang="en-IN" smtClean="0"/>
              <a:t>21-02-2023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17200-765F-4862-AAFC-5BBBAA472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AA1F8B-444F-405B-9EA0-0D5E4E8C3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EF74-919F-4B07-9EBA-9016AD239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6357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1BA4F-A9DA-4F1E-B235-B584183FE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790227-77F4-466B-A211-262C56A09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2319AA-E6D8-40C5-9955-1E7D3236C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9BB4F-19CE-4BAA-9CD2-3BE6EFF14141}" type="datetimeFigureOut">
              <a:rPr lang="en-IN" smtClean="0"/>
              <a:t>21-02-2023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B567AD-28FD-46AE-830B-5219DFB2C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2C6A9-41C1-407F-8A12-EEA9CC76B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EF74-919F-4B07-9EBA-9016AD239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0550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96271-492A-4CD4-8FC1-2F141417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B7FA3-27DB-42DC-BCE4-62D3F70D3A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07D9A5-FA29-449F-BB27-B47B2C0DC0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A440A5-B261-41C2-8BF7-903BF2F85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9BB4F-19CE-4BAA-9CD2-3BE6EFF14141}" type="datetimeFigureOut">
              <a:rPr lang="en-IN" smtClean="0"/>
              <a:t>21-02-2023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C893F5-C0A2-4A95-9A67-A70C841FF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42FC36-2AA7-4F3A-9253-C49C43EC6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EF74-919F-4B07-9EBA-9016AD239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4155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221D6-28DB-47D4-9CF4-775685E6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F743D8-BF13-4963-91C4-BD5D4662F6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7D55EF-1C97-4964-84F5-08AE3F2AEA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92F8E5-E20F-47B8-8886-3CF52612B7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46E7BE-3352-497F-878F-697F87404F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B70CF5-72A4-40F4-9623-851ACBF1B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9BB4F-19CE-4BAA-9CD2-3BE6EFF14141}" type="datetimeFigureOut">
              <a:rPr lang="en-IN" smtClean="0"/>
              <a:t>21-02-2023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13B841-AE75-410F-8F8D-D2CF4ADE3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08BC23-4D6E-47D6-BFD4-0CD18E31E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EF74-919F-4B07-9EBA-9016AD239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5448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924C1-0E09-495D-8683-DDC7E5DDD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92D526-0515-4EDF-A894-7D9D6A159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9BB4F-19CE-4BAA-9CD2-3BE6EFF14141}" type="datetimeFigureOut">
              <a:rPr lang="en-IN" smtClean="0"/>
              <a:t>21-02-2023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32ED0B-8354-4D77-8091-CD49E12F2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0ECDA3-01E8-451F-8677-B2E2EF683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EF74-919F-4B07-9EBA-9016AD239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0853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576FD5-0A98-42FA-9122-B16F33572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9BB4F-19CE-4BAA-9CD2-3BE6EFF14141}" type="datetimeFigureOut">
              <a:rPr lang="en-IN" smtClean="0"/>
              <a:t>21-02-2023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2CDC0D-5FF9-4A2B-B33C-7454EE7F6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57737E-0A2F-47F6-9B4C-4D3225D53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EF74-919F-4B07-9EBA-9016AD239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6981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85489-E44C-461F-9A42-8B251BD20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1B1C4-F89A-468C-AA38-88610E2B5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26F7C1-3C53-4ECE-B994-B2FDD576C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419A0E-240A-4E19-9DDA-846D30853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9BB4F-19CE-4BAA-9CD2-3BE6EFF14141}" type="datetimeFigureOut">
              <a:rPr lang="en-IN" smtClean="0"/>
              <a:t>21-02-2023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69540C-F765-4092-BB34-34F3F49AF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09205E-AD87-4EBE-B894-5FBB71848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EF74-919F-4B07-9EBA-9016AD239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6960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45F26-1C1E-4059-80E9-21E9277F8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6F3285-A581-406E-908B-7EE5AA7FBE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B2FEC4-54F3-48B4-B2D4-8C0E0B089A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A29923-7A38-4638-A4DA-D154A93CF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9BB4F-19CE-4BAA-9CD2-3BE6EFF14141}" type="datetimeFigureOut">
              <a:rPr lang="en-IN" smtClean="0"/>
              <a:t>21-02-2023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64E6F8-9495-4CDC-8F19-038AC3678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9100EF-ADB0-42A0-B670-F56A27C52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EF74-919F-4B07-9EBA-9016AD239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1661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CA1394-1EC9-4320-A4CE-6AECC9F0C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A46988-CC9F-45C9-A6B4-C99CF6DEE5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733066-C7B7-416E-9D8E-A2E811CA11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9BB4F-19CE-4BAA-9CD2-3BE6EFF14141}" type="datetimeFigureOut">
              <a:rPr lang="en-IN" smtClean="0"/>
              <a:t>21-02-2023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294A83-3A7E-4192-8812-97CB8005DC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FAE8B-0140-4EC0-9191-4D439B9D97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FEF74-919F-4B07-9EBA-9016AD239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1567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82BD70C-C4A0-46C4-9518-A731098B41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D5F97D-BD5E-471E-807E-6B9C27B3D0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2445" y="3640254"/>
            <a:ext cx="5319433" cy="2076333"/>
          </a:xfrm>
        </p:spPr>
        <p:txBody>
          <a:bodyPr anchor="t">
            <a:normAutofit/>
          </a:bodyPr>
          <a:lstStyle/>
          <a:p>
            <a:pPr algn="l"/>
            <a:r>
              <a:rPr lang="en-US" sz="4800">
                <a:solidFill>
                  <a:schemeClr val="bg1"/>
                </a:solidFill>
              </a:rPr>
              <a:t>SELLING SKILLS</a:t>
            </a:r>
            <a:endParaRPr lang="en-IN" sz="480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1EE3CC-D791-4FDB-BB09-224B91959A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12799" y="4439725"/>
            <a:ext cx="5319431" cy="972180"/>
          </a:xfrm>
        </p:spPr>
        <p:txBody>
          <a:bodyPr anchor="b">
            <a:normAutofit/>
          </a:bodyPr>
          <a:lstStyle/>
          <a:p>
            <a:pPr algn="l"/>
            <a:r>
              <a:rPr lang="en-US" sz="3200" dirty="0" err="1" smtClean="0">
                <a:solidFill>
                  <a:schemeClr val="bg1"/>
                </a:solidFill>
              </a:rPr>
              <a:t>FaB-ing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Technique</a:t>
            </a:r>
            <a:endParaRPr lang="en-IN" sz="3200" dirty="0">
              <a:solidFill>
                <a:schemeClr val="bg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9B74A45-BDDD-4892-B8C0-B290C0944F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79352" cy="6374535"/>
          </a:xfrm>
          <a:custGeom>
            <a:avLst/>
            <a:gdLst>
              <a:gd name="connsiteX0" fmla="*/ 609861 w 5379352"/>
              <a:gd name="connsiteY0" fmla="*/ 6374535 h 6374535"/>
              <a:gd name="connsiteX1" fmla="*/ 3449004 w 5379352"/>
              <a:gd name="connsiteY1" fmla="*/ 6374535 h 6374535"/>
              <a:gd name="connsiteX2" fmla="*/ 3628245 w 5379352"/>
              <a:gd name="connsiteY2" fmla="*/ 6288190 h 6374535"/>
              <a:gd name="connsiteX3" fmla="*/ 5379352 w 5379352"/>
              <a:gd name="connsiteY3" fmla="*/ 3346018 h 6374535"/>
              <a:gd name="connsiteX4" fmla="*/ 2033334 w 5379352"/>
              <a:gd name="connsiteY4" fmla="*/ 0 h 6374535"/>
              <a:gd name="connsiteX5" fmla="*/ 129310 w 5379352"/>
              <a:gd name="connsiteY5" fmla="*/ 594192 h 6374535"/>
              <a:gd name="connsiteX6" fmla="*/ 0 w 5379352"/>
              <a:gd name="connsiteY6" fmla="*/ 692103 h 6374535"/>
              <a:gd name="connsiteX7" fmla="*/ 0 w 5379352"/>
              <a:gd name="connsiteY7" fmla="*/ 5999934 h 6374535"/>
              <a:gd name="connsiteX8" fmla="*/ 129311 w 5379352"/>
              <a:gd name="connsiteY8" fmla="*/ 6097845 h 6374535"/>
              <a:gd name="connsiteX9" fmla="*/ 367831 w 5379352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79352" h="6374535">
                <a:moveTo>
                  <a:pt x="609861" y="6374535"/>
                </a:moveTo>
                <a:lnTo>
                  <a:pt x="3449004" y="6374535"/>
                </a:lnTo>
                <a:lnTo>
                  <a:pt x="3628245" y="6288190"/>
                </a:lnTo>
                <a:cubicBezTo>
                  <a:pt x="4671283" y="5721578"/>
                  <a:pt x="5379352" y="4616487"/>
                  <a:pt x="5379352" y="3346018"/>
                </a:cubicBezTo>
                <a:cubicBezTo>
                  <a:pt x="5379352" y="1498063"/>
                  <a:pt x="3881289" y="0"/>
                  <a:pt x="2033334" y="0"/>
                </a:cubicBezTo>
                <a:cubicBezTo>
                  <a:pt x="1325914" y="0"/>
                  <a:pt x="669769" y="219535"/>
                  <a:pt x="129310" y="594192"/>
                </a:cubicBezTo>
                <a:lnTo>
                  <a:pt x="0" y="692103"/>
                </a:lnTo>
                <a:lnTo>
                  <a:pt x="0" y="5999934"/>
                </a:lnTo>
                <a:lnTo>
                  <a:pt x="129311" y="6097845"/>
                </a:lnTo>
                <a:cubicBezTo>
                  <a:pt x="206519" y="6151367"/>
                  <a:pt x="286089" y="6201724"/>
                  <a:pt x="367831" y="6248727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516C73E-9465-4C9E-9B86-9E58FB326B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9" y="0"/>
            <a:ext cx="5210147" cy="6210629"/>
          </a:xfrm>
          <a:custGeom>
            <a:avLst/>
            <a:gdLst>
              <a:gd name="connsiteX0" fmla="*/ 1058223 w 5210147"/>
              <a:gd name="connsiteY0" fmla="*/ 0 h 6210629"/>
              <a:gd name="connsiteX1" fmla="*/ 3003078 w 5210147"/>
              <a:gd name="connsiteY1" fmla="*/ 0 h 6210629"/>
              <a:gd name="connsiteX2" fmla="*/ 3266657 w 5210147"/>
              <a:gd name="connsiteY2" fmla="*/ 96471 h 6210629"/>
              <a:gd name="connsiteX3" fmla="*/ 5210147 w 5210147"/>
              <a:gd name="connsiteY3" fmla="*/ 3028517 h 6210629"/>
              <a:gd name="connsiteX4" fmla="*/ 2028035 w 5210147"/>
              <a:gd name="connsiteY4" fmla="*/ 6210629 h 6210629"/>
              <a:gd name="connsiteX5" fmla="*/ 3916 w 5210147"/>
              <a:gd name="connsiteY5" fmla="*/ 5483989 h 6210629"/>
              <a:gd name="connsiteX6" fmla="*/ 0 w 5210147"/>
              <a:gd name="connsiteY6" fmla="*/ 5480430 h 6210629"/>
              <a:gd name="connsiteX7" fmla="*/ 0 w 5210147"/>
              <a:gd name="connsiteY7" fmla="*/ 576603 h 6210629"/>
              <a:gd name="connsiteX8" fmla="*/ 3916 w 5210147"/>
              <a:gd name="connsiteY8" fmla="*/ 573044 h 6210629"/>
              <a:gd name="connsiteX9" fmla="*/ 933918 w 5210147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10147" h="6210629">
                <a:moveTo>
                  <a:pt x="1058223" y="0"/>
                </a:moveTo>
                <a:lnTo>
                  <a:pt x="3003078" y="0"/>
                </a:lnTo>
                <a:lnTo>
                  <a:pt x="3266657" y="96471"/>
                </a:lnTo>
                <a:cubicBezTo>
                  <a:pt x="4408765" y="579542"/>
                  <a:pt x="5210147" y="1710443"/>
                  <a:pt x="5210147" y="3028517"/>
                </a:cubicBezTo>
                <a:cubicBezTo>
                  <a:pt x="5210147" y="4785949"/>
                  <a:pt x="3785467" y="6210629"/>
                  <a:pt x="2028035" y="6210629"/>
                </a:cubicBezTo>
                <a:cubicBezTo>
                  <a:pt x="1259159" y="6210629"/>
                  <a:pt x="553973" y="5937936"/>
                  <a:pt x="3916" y="5483989"/>
                </a:cubicBezTo>
                <a:lnTo>
                  <a:pt x="0" y="5480430"/>
                </a:lnTo>
                <a:lnTo>
                  <a:pt x="0" y="576603"/>
                </a:lnTo>
                <a:lnTo>
                  <a:pt x="3916" y="573044"/>
                </a:lnTo>
                <a:cubicBezTo>
                  <a:pt x="278945" y="346070"/>
                  <a:pt x="592755" y="164410"/>
                  <a:pt x="933918" y="394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Handshake">
            <a:extLst>
              <a:ext uri="{FF2B5EF4-FFF2-40B4-BE49-F238E27FC236}">
                <a16:creationId xmlns:a16="http://schemas.microsoft.com/office/drawing/2014/main" id="{37B3C614-831D-4A72-B469-140B4CB0E7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18498" y="1779038"/>
            <a:ext cx="3440610" cy="3440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892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D26278-41D3-4933-9A25-E1C955368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164493" cy="1325563"/>
          </a:xfrm>
        </p:spPr>
        <p:txBody>
          <a:bodyPr>
            <a:normAutofit/>
          </a:bodyPr>
          <a:lstStyle/>
          <a:p>
            <a:r>
              <a:rPr lang="en-US" dirty="0"/>
              <a:t>Agenda</a:t>
            </a:r>
            <a:endParaRPr lang="en-IN" dirty="0"/>
          </a:p>
        </p:txBody>
      </p:sp>
      <p:pic>
        <p:nvPicPr>
          <p:cNvPr id="5" name="Content Placeholder 4" descr="Bullseye">
            <a:extLst>
              <a:ext uri="{FF2B5EF4-FFF2-40B4-BE49-F238E27FC236}">
                <a16:creationId xmlns:a16="http://schemas.microsoft.com/office/drawing/2014/main" id="{36552A6D-1E05-4CC9-83BA-AB1DCD654E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80060" y="1715781"/>
            <a:ext cx="3425957" cy="3425957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D54842A-1DDA-475E-B45E-DE71B181D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5" y="2022601"/>
            <a:ext cx="7161017" cy="4154361"/>
          </a:xfrm>
        </p:spPr>
        <p:txBody>
          <a:bodyPr>
            <a:normAutofit/>
          </a:bodyPr>
          <a:lstStyle/>
          <a:p>
            <a:endParaRPr lang="en-IN" dirty="0"/>
          </a:p>
          <a:p>
            <a:endParaRPr lang="en-IN" dirty="0"/>
          </a:p>
          <a:p>
            <a:r>
              <a:rPr lang="en-IN" dirty="0"/>
              <a:t>FAB - </a:t>
            </a:r>
            <a:r>
              <a:rPr lang="en-IN" dirty="0" err="1"/>
              <a:t>ing</a:t>
            </a:r>
            <a:r>
              <a:rPr lang="en-IN" dirty="0"/>
              <a:t> Technique</a:t>
            </a:r>
          </a:p>
          <a:p>
            <a:r>
              <a:rPr lang="en-IN" dirty="0"/>
              <a:t>Real-life finance products and their FAB attributes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349756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A60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D43397-5CD0-4424-85B8-3A1F0C074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dirty="0">
                <a:solidFill>
                  <a:srgbClr val="FFFFFF"/>
                </a:solidFill>
              </a:rPr>
              <a:t>Video</a:t>
            </a:r>
            <a:endParaRPr lang="en-US" sz="3600" b="1">
              <a:solidFill>
                <a:srgbClr val="FFFFFF"/>
              </a:solidFill>
            </a:endParaRPr>
          </a:p>
        </p:txBody>
      </p:sp>
      <p:sp>
        <p:nvSpPr>
          <p:cNvPr id="7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F672CF-6567-4875-9BF1-D85C095163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232" r="8207" b="-1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1566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29FFA-55EA-47A1-A38D-C5995A509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Features</a:t>
            </a:r>
            <a:endParaRPr lang="en-IN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59C680F-2FE6-4A71-A891-582F39DF33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918773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73166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29FFA-55EA-47A1-A38D-C5995A509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/>
              <a:t>Advantages</a:t>
            </a:r>
            <a:endParaRPr lang="en-IN"/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8E7AAD86-C164-4480-A298-98D2768736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72952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38620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29FFA-55EA-47A1-A38D-C5995A509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Benefits</a:t>
            </a:r>
            <a:endParaRPr lang="en-IN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6F6EEFD-48DF-4BD1-9954-0FF91FFA78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852067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861795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8A740BC-A0AA-45E0-B899-2AE9C6FE11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13121" y="-2"/>
            <a:ext cx="6278879" cy="6858002"/>
          </a:xfrm>
          <a:custGeom>
            <a:avLst/>
            <a:gdLst>
              <a:gd name="connsiteX0" fmla="*/ 45572 w 6278879"/>
              <a:gd name="connsiteY0" fmla="*/ 0 h 6858002"/>
              <a:gd name="connsiteX1" fmla="*/ 6278879 w 6278879"/>
              <a:gd name="connsiteY1" fmla="*/ 0 h 6858002"/>
              <a:gd name="connsiteX2" fmla="*/ 6278879 w 6278879"/>
              <a:gd name="connsiteY2" fmla="*/ 6858002 h 6858002"/>
              <a:gd name="connsiteX3" fmla="*/ 3292308 w 6278879"/>
              <a:gd name="connsiteY3" fmla="*/ 6858002 h 6858002"/>
              <a:gd name="connsiteX4" fmla="*/ 3181526 w 6278879"/>
              <a:gd name="connsiteY4" fmla="*/ 6786982 h 6858002"/>
              <a:gd name="connsiteX5" fmla="*/ 0 w 6278879"/>
              <a:gd name="connsiteY5" fmla="*/ 803254 h 6858002"/>
              <a:gd name="connsiteX6" fmla="*/ 37255 w 6278879"/>
              <a:gd name="connsiteY6" fmla="*/ 65447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78879" h="6858002">
                <a:moveTo>
                  <a:pt x="45572" y="0"/>
                </a:moveTo>
                <a:lnTo>
                  <a:pt x="6278879" y="0"/>
                </a:lnTo>
                <a:lnTo>
                  <a:pt x="6278879" y="6858002"/>
                </a:lnTo>
                <a:lnTo>
                  <a:pt x="3292308" y="6858002"/>
                </a:lnTo>
                <a:lnTo>
                  <a:pt x="3181526" y="6786982"/>
                </a:lnTo>
                <a:cubicBezTo>
                  <a:pt x="1262021" y="5490191"/>
                  <a:pt x="0" y="3294103"/>
                  <a:pt x="0" y="803254"/>
                </a:cubicBezTo>
                <a:cubicBezTo>
                  <a:pt x="0" y="554169"/>
                  <a:pt x="12620" y="308032"/>
                  <a:pt x="37255" y="65447"/>
                </a:cubicBez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A7BFA5-DB7D-4EDD-8F8A-3943478CF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661" y="3009651"/>
            <a:ext cx="9013052" cy="1623312"/>
          </a:xfrm>
        </p:spPr>
        <p:txBody>
          <a:bodyPr anchor="b">
            <a:normAutofit/>
          </a:bodyPr>
          <a:lstStyle/>
          <a:p>
            <a:r>
              <a:rPr lang="en-US" sz="4000" b="1" dirty="0"/>
              <a:t>Thank You</a:t>
            </a:r>
            <a:endParaRPr lang="en-IN" sz="4000" b="1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874EF51-C858-4BB9-97C3-D177557871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3661" y="2316480"/>
            <a:ext cx="82296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268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166</Words>
  <Application>Microsoft Office PowerPoint</Application>
  <PresentationFormat>Widescreen</PresentationFormat>
  <Paragraphs>21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SELLING SKILLS</vt:lpstr>
      <vt:lpstr>Agenda</vt:lpstr>
      <vt:lpstr>Video</vt:lpstr>
      <vt:lpstr>Features</vt:lpstr>
      <vt:lpstr>Advantages</vt:lpstr>
      <vt:lpstr>Benefits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SELLING SKILLS</dc:title>
  <dc:creator>Nithish Poojary</dc:creator>
  <cp:lastModifiedBy>Heena Ansari</cp:lastModifiedBy>
  <cp:revision>2</cp:revision>
  <dcterms:created xsi:type="dcterms:W3CDTF">2019-12-15T05:59:10Z</dcterms:created>
  <dcterms:modified xsi:type="dcterms:W3CDTF">2023-02-21T06:27:35Z</dcterms:modified>
</cp:coreProperties>
</file>