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5" r:id="rId4"/>
    <p:sldId id="262" r:id="rId5"/>
    <p:sldId id="277" r:id="rId6"/>
    <p:sldId id="289" r:id="rId7"/>
    <p:sldId id="288" r:id="rId8"/>
    <p:sldId id="280" r:id="rId9"/>
    <p:sldId id="264" r:id="rId10"/>
    <p:sldId id="274" r:id="rId11"/>
    <p:sldId id="282" r:id="rId12"/>
    <p:sldId id="284" r:id="rId13"/>
    <p:sldId id="286" r:id="rId14"/>
    <p:sldId id="287" r:id="rId15"/>
    <p:sldId id="273" r:id="rId16"/>
    <p:sldId id="268" r:id="rId17"/>
    <p:sldId id="271" r:id="rId18"/>
    <p:sldId id="260" r:id="rId19"/>
    <p:sldId id="270" r:id="rId20"/>
    <p:sldId id="281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svg"/><Relationship Id="rId1" Type="http://schemas.openxmlformats.org/officeDocument/2006/relationships/image" Target="../media/image14.png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svg"/><Relationship Id="rId1" Type="http://schemas.openxmlformats.org/officeDocument/2006/relationships/image" Target="../media/image17.png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svg"/><Relationship Id="rId1" Type="http://schemas.openxmlformats.org/officeDocument/2006/relationships/image" Target="../media/image14.png"/><Relationship Id="rId6" Type="http://schemas.openxmlformats.org/officeDocument/2006/relationships/image" Target="../media/image8.svg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svg"/><Relationship Id="rId1" Type="http://schemas.openxmlformats.org/officeDocument/2006/relationships/image" Target="../media/image17.png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2E192-13BD-4A6E-BE7E-3C7FE1502F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A78FA2-359A-42E4-BF1E-7B9007979414}">
      <dgm:prSet/>
      <dgm:spPr/>
      <dgm:t>
        <a:bodyPr/>
        <a:lstStyle/>
        <a:p>
          <a:r>
            <a:rPr lang="en-US" b="0" i="0" dirty="0"/>
            <a:t>Determine who your competitors are.</a:t>
          </a:r>
          <a:endParaRPr lang="en-US" dirty="0"/>
        </a:p>
      </dgm:t>
    </dgm:pt>
    <dgm:pt modelId="{94850A3A-122F-4E6C-9D39-2041DE9E4868}" type="parTrans" cxnId="{DD7D5E30-5713-4223-AF26-0FFA37B3D35D}">
      <dgm:prSet/>
      <dgm:spPr/>
      <dgm:t>
        <a:bodyPr/>
        <a:lstStyle/>
        <a:p>
          <a:endParaRPr lang="en-US"/>
        </a:p>
      </dgm:t>
    </dgm:pt>
    <dgm:pt modelId="{C3D52864-249B-4717-8F6F-253EF86351C3}" type="sibTrans" cxnId="{DD7D5E30-5713-4223-AF26-0FFA37B3D35D}">
      <dgm:prSet/>
      <dgm:spPr/>
      <dgm:t>
        <a:bodyPr/>
        <a:lstStyle/>
        <a:p>
          <a:endParaRPr lang="en-US"/>
        </a:p>
      </dgm:t>
    </dgm:pt>
    <dgm:pt modelId="{3B6A777F-FD5E-42D7-9CB3-4FA60B95FE11}">
      <dgm:prSet/>
      <dgm:spPr/>
      <dgm:t>
        <a:bodyPr/>
        <a:lstStyle/>
        <a:p>
          <a:r>
            <a:rPr lang="en-US" b="0" i="0"/>
            <a:t>Determine what products your competitors offer.</a:t>
          </a:r>
          <a:endParaRPr lang="en-US"/>
        </a:p>
      </dgm:t>
    </dgm:pt>
    <dgm:pt modelId="{D1A2D655-1F8F-4D87-B83B-21DFF6AA6B91}" type="parTrans" cxnId="{0B5FA169-76AF-46B4-891A-2E1E97CCDE6B}">
      <dgm:prSet/>
      <dgm:spPr/>
      <dgm:t>
        <a:bodyPr/>
        <a:lstStyle/>
        <a:p>
          <a:endParaRPr lang="en-US"/>
        </a:p>
      </dgm:t>
    </dgm:pt>
    <dgm:pt modelId="{7D9DCD4E-7E0B-4E7F-9A48-0E36EF36B710}" type="sibTrans" cxnId="{0B5FA169-76AF-46B4-891A-2E1E97CCDE6B}">
      <dgm:prSet/>
      <dgm:spPr/>
      <dgm:t>
        <a:bodyPr/>
        <a:lstStyle/>
        <a:p>
          <a:endParaRPr lang="en-US"/>
        </a:p>
      </dgm:t>
    </dgm:pt>
    <dgm:pt modelId="{A737E78C-D0DB-4DCA-BF9F-8E0DA28B955D}">
      <dgm:prSet/>
      <dgm:spPr/>
      <dgm:t>
        <a:bodyPr/>
        <a:lstStyle/>
        <a:p>
          <a:r>
            <a:rPr lang="en-US" b="0" i="0" dirty="0"/>
            <a:t>Research your competitors' sales tactics and results.</a:t>
          </a:r>
          <a:endParaRPr lang="en-US" dirty="0"/>
        </a:p>
      </dgm:t>
    </dgm:pt>
    <dgm:pt modelId="{4D7DE102-254C-45CA-82F8-6B4B9BDCF9FD}" type="parTrans" cxnId="{42640D85-D397-45BB-8F47-0E3CA9DACAE6}">
      <dgm:prSet/>
      <dgm:spPr/>
      <dgm:t>
        <a:bodyPr/>
        <a:lstStyle/>
        <a:p>
          <a:endParaRPr lang="en-US"/>
        </a:p>
      </dgm:t>
    </dgm:pt>
    <dgm:pt modelId="{9BB90D22-3D54-4DF5-83D3-D94ABAA12391}" type="sibTrans" cxnId="{42640D85-D397-45BB-8F47-0E3CA9DACAE6}">
      <dgm:prSet/>
      <dgm:spPr/>
      <dgm:t>
        <a:bodyPr/>
        <a:lstStyle/>
        <a:p>
          <a:endParaRPr lang="en-US"/>
        </a:p>
      </dgm:t>
    </dgm:pt>
    <dgm:pt modelId="{4DD2B7B0-D942-4272-BEC5-F7D0E708B105}" type="pres">
      <dgm:prSet presAssocID="{B1E2E192-13BD-4A6E-BE7E-3C7FE1502F5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170891D-6DFD-4FAA-9B7F-974FE6783B02}" type="pres">
      <dgm:prSet presAssocID="{C6A78FA2-359A-42E4-BF1E-7B9007979414}" presName="compNode" presStyleCnt="0"/>
      <dgm:spPr/>
    </dgm:pt>
    <dgm:pt modelId="{CB6866C2-65F9-4056-B462-32361CADBB9C}" type="pres">
      <dgm:prSet presAssocID="{C6A78FA2-359A-42E4-BF1E-7B9007979414}" presName="bgRect" presStyleLbl="bgShp" presStyleIdx="0" presStyleCnt="3"/>
      <dgm:spPr/>
    </dgm:pt>
    <dgm:pt modelId="{B7A9C676-1518-4DF1-B9FD-5B64210CE35F}" type="pres">
      <dgm:prSet presAssocID="{C6A78FA2-359A-42E4-BF1E-7B900797941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C59A27A7-B354-48AA-A566-54137AADD38A}" type="pres">
      <dgm:prSet presAssocID="{C6A78FA2-359A-42E4-BF1E-7B9007979414}" presName="spaceRect" presStyleCnt="0"/>
      <dgm:spPr/>
    </dgm:pt>
    <dgm:pt modelId="{CE49DD2C-B19A-4AA7-85CC-456899793696}" type="pres">
      <dgm:prSet presAssocID="{C6A78FA2-359A-42E4-BF1E-7B900797941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9E5EEE5E-1075-49A9-B765-C6AB17DE3F5C}" type="pres">
      <dgm:prSet presAssocID="{C3D52864-249B-4717-8F6F-253EF86351C3}" presName="sibTrans" presStyleCnt="0"/>
      <dgm:spPr/>
    </dgm:pt>
    <dgm:pt modelId="{8B49106E-B55D-4631-B5C2-3094BE97DF24}" type="pres">
      <dgm:prSet presAssocID="{3B6A777F-FD5E-42D7-9CB3-4FA60B95FE11}" presName="compNode" presStyleCnt="0"/>
      <dgm:spPr/>
    </dgm:pt>
    <dgm:pt modelId="{909A9F65-26B4-4488-B8E5-224324944CF2}" type="pres">
      <dgm:prSet presAssocID="{3B6A777F-FD5E-42D7-9CB3-4FA60B95FE11}" presName="bgRect" presStyleLbl="bgShp" presStyleIdx="1" presStyleCnt="3" custLinFactNeighborY="-1003"/>
      <dgm:spPr/>
    </dgm:pt>
    <dgm:pt modelId="{5B0F7234-0314-4776-8DE3-5B42E767F2D5}" type="pres">
      <dgm:prSet presAssocID="{3B6A777F-FD5E-42D7-9CB3-4FA60B95FE1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2C39C4B5-297D-46E2-998E-0F89303AA96C}" type="pres">
      <dgm:prSet presAssocID="{3B6A777F-FD5E-42D7-9CB3-4FA60B95FE11}" presName="spaceRect" presStyleCnt="0"/>
      <dgm:spPr/>
    </dgm:pt>
    <dgm:pt modelId="{E34722E2-6FBE-4293-9A25-19B6B3429B53}" type="pres">
      <dgm:prSet presAssocID="{3B6A777F-FD5E-42D7-9CB3-4FA60B95FE1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9CB7823C-948D-4A71-84E8-0F4FC42543D6}" type="pres">
      <dgm:prSet presAssocID="{7D9DCD4E-7E0B-4E7F-9A48-0E36EF36B710}" presName="sibTrans" presStyleCnt="0"/>
      <dgm:spPr/>
    </dgm:pt>
    <dgm:pt modelId="{CF4BF571-DC5D-41BB-BAB6-9BA3EF6246FE}" type="pres">
      <dgm:prSet presAssocID="{A737E78C-D0DB-4DCA-BF9F-8E0DA28B955D}" presName="compNode" presStyleCnt="0"/>
      <dgm:spPr/>
    </dgm:pt>
    <dgm:pt modelId="{728E7074-D1DA-40C7-B2D0-36055EBC634B}" type="pres">
      <dgm:prSet presAssocID="{A737E78C-D0DB-4DCA-BF9F-8E0DA28B955D}" presName="bgRect" presStyleLbl="bgShp" presStyleIdx="2" presStyleCnt="3"/>
      <dgm:spPr/>
    </dgm:pt>
    <dgm:pt modelId="{C85627FE-075D-4FED-90B5-270DD5A0FE11}" type="pres">
      <dgm:prSet presAssocID="{A737E78C-D0DB-4DCA-BF9F-8E0DA28B955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EA324467-BDD6-4074-AD39-04741F6F1ED1}" type="pres">
      <dgm:prSet presAssocID="{A737E78C-D0DB-4DCA-BF9F-8E0DA28B955D}" presName="spaceRect" presStyleCnt="0"/>
      <dgm:spPr/>
    </dgm:pt>
    <dgm:pt modelId="{B1D6F973-23A2-4646-87E8-A14AA6BBD82B}" type="pres">
      <dgm:prSet presAssocID="{A737E78C-D0DB-4DCA-BF9F-8E0DA28B955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3531CE84-D7AB-4523-8147-5ADA594DC5AE}" type="presOf" srcId="{A737E78C-D0DB-4DCA-BF9F-8E0DA28B955D}" destId="{B1D6F973-23A2-4646-87E8-A14AA6BBD82B}" srcOrd="0" destOrd="0" presId="urn:microsoft.com/office/officeart/2018/2/layout/IconVerticalSolidList"/>
    <dgm:cxn modelId="{DD7D5E30-5713-4223-AF26-0FFA37B3D35D}" srcId="{B1E2E192-13BD-4A6E-BE7E-3C7FE1502F54}" destId="{C6A78FA2-359A-42E4-BF1E-7B9007979414}" srcOrd="0" destOrd="0" parTransId="{94850A3A-122F-4E6C-9D39-2041DE9E4868}" sibTransId="{C3D52864-249B-4717-8F6F-253EF86351C3}"/>
    <dgm:cxn modelId="{0DD4BA4B-72B6-4839-A4EA-CB9E168CF63C}" type="presOf" srcId="{B1E2E192-13BD-4A6E-BE7E-3C7FE1502F54}" destId="{4DD2B7B0-D942-4272-BEC5-F7D0E708B105}" srcOrd="0" destOrd="0" presId="urn:microsoft.com/office/officeart/2018/2/layout/IconVerticalSolidList"/>
    <dgm:cxn modelId="{EFC2D1F0-99D3-451C-8293-251E1C86AA67}" type="presOf" srcId="{3B6A777F-FD5E-42D7-9CB3-4FA60B95FE11}" destId="{E34722E2-6FBE-4293-9A25-19B6B3429B53}" srcOrd="0" destOrd="0" presId="urn:microsoft.com/office/officeart/2018/2/layout/IconVerticalSolidList"/>
    <dgm:cxn modelId="{42640D85-D397-45BB-8F47-0E3CA9DACAE6}" srcId="{B1E2E192-13BD-4A6E-BE7E-3C7FE1502F54}" destId="{A737E78C-D0DB-4DCA-BF9F-8E0DA28B955D}" srcOrd="2" destOrd="0" parTransId="{4D7DE102-254C-45CA-82F8-6B4B9BDCF9FD}" sibTransId="{9BB90D22-3D54-4DF5-83D3-D94ABAA12391}"/>
    <dgm:cxn modelId="{8D798CD8-24CC-4BDC-A921-404F19EA634F}" type="presOf" srcId="{C6A78FA2-359A-42E4-BF1E-7B9007979414}" destId="{CE49DD2C-B19A-4AA7-85CC-456899793696}" srcOrd="0" destOrd="0" presId="urn:microsoft.com/office/officeart/2018/2/layout/IconVerticalSolidList"/>
    <dgm:cxn modelId="{0B5FA169-76AF-46B4-891A-2E1E97CCDE6B}" srcId="{B1E2E192-13BD-4A6E-BE7E-3C7FE1502F54}" destId="{3B6A777F-FD5E-42D7-9CB3-4FA60B95FE11}" srcOrd="1" destOrd="0" parTransId="{D1A2D655-1F8F-4D87-B83B-21DFF6AA6B91}" sibTransId="{7D9DCD4E-7E0B-4E7F-9A48-0E36EF36B710}"/>
    <dgm:cxn modelId="{0F7098B6-4BB2-42E2-BC08-857A1736EC56}" type="presParOf" srcId="{4DD2B7B0-D942-4272-BEC5-F7D0E708B105}" destId="{8170891D-6DFD-4FAA-9B7F-974FE6783B02}" srcOrd="0" destOrd="0" presId="urn:microsoft.com/office/officeart/2018/2/layout/IconVerticalSolidList"/>
    <dgm:cxn modelId="{7275ACD7-4293-4981-9B11-2E1DFDCAA463}" type="presParOf" srcId="{8170891D-6DFD-4FAA-9B7F-974FE6783B02}" destId="{CB6866C2-65F9-4056-B462-32361CADBB9C}" srcOrd="0" destOrd="0" presId="urn:microsoft.com/office/officeart/2018/2/layout/IconVerticalSolidList"/>
    <dgm:cxn modelId="{9CFF3822-7DD3-45EA-98F4-57E559218B4B}" type="presParOf" srcId="{8170891D-6DFD-4FAA-9B7F-974FE6783B02}" destId="{B7A9C676-1518-4DF1-B9FD-5B64210CE35F}" srcOrd="1" destOrd="0" presId="urn:microsoft.com/office/officeart/2018/2/layout/IconVerticalSolidList"/>
    <dgm:cxn modelId="{453BF51C-64FD-4029-B600-FE53DECCE91E}" type="presParOf" srcId="{8170891D-6DFD-4FAA-9B7F-974FE6783B02}" destId="{C59A27A7-B354-48AA-A566-54137AADD38A}" srcOrd="2" destOrd="0" presId="urn:microsoft.com/office/officeart/2018/2/layout/IconVerticalSolidList"/>
    <dgm:cxn modelId="{EFD31BA9-8DF6-4D7C-BFD7-3B7D7FA0F8B6}" type="presParOf" srcId="{8170891D-6DFD-4FAA-9B7F-974FE6783B02}" destId="{CE49DD2C-B19A-4AA7-85CC-456899793696}" srcOrd="3" destOrd="0" presId="urn:microsoft.com/office/officeart/2018/2/layout/IconVerticalSolidList"/>
    <dgm:cxn modelId="{992BE182-9E54-49EC-8E7D-2E672750A13B}" type="presParOf" srcId="{4DD2B7B0-D942-4272-BEC5-F7D0E708B105}" destId="{9E5EEE5E-1075-49A9-B765-C6AB17DE3F5C}" srcOrd="1" destOrd="0" presId="urn:microsoft.com/office/officeart/2018/2/layout/IconVerticalSolidList"/>
    <dgm:cxn modelId="{F826010F-64C4-40A8-8E90-1612E9076BE8}" type="presParOf" srcId="{4DD2B7B0-D942-4272-BEC5-F7D0E708B105}" destId="{8B49106E-B55D-4631-B5C2-3094BE97DF24}" srcOrd="2" destOrd="0" presId="urn:microsoft.com/office/officeart/2018/2/layout/IconVerticalSolidList"/>
    <dgm:cxn modelId="{065842A4-874B-4A5A-B12D-E9CC496064BB}" type="presParOf" srcId="{8B49106E-B55D-4631-B5C2-3094BE97DF24}" destId="{909A9F65-26B4-4488-B8E5-224324944CF2}" srcOrd="0" destOrd="0" presId="urn:microsoft.com/office/officeart/2018/2/layout/IconVerticalSolidList"/>
    <dgm:cxn modelId="{BF7D787A-AA3D-45FE-A941-CAA887EB56F7}" type="presParOf" srcId="{8B49106E-B55D-4631-B5C2-3094BE97DF24}" destId="{5B0F7234-0314-4776-8DE3-5B42E767F2D5}" srcOrd="1" destOrd="0" presId="urn:microsoft.com/office/officeart/2018/2/layout/IconVerticalSolidList"/>
    <dgm:cxn modelId="{20E53FB5-E84B-4DB1-8241-52F11C9A7FE8}" type="presParOf" srcId="{8B49106E-B55D-4631-B5C2-3094BE97DF24}" destId="{2C39C4B5-297D-46E2-998E-0F89303AA96C}" srcOrd="2" destOrd="0" presId="urn:microsoft.com/office/officeart/2018/2/layout/IconVerticalSolidList"/>
    <dgm:cxn modelId="{292F0CE5-618B-4677-9B02-7CB41B21CD4C}" type="presParOf" srcId="{8B49106E-B55D-4631-B5C2-3094BE97DF24}" destId="{E34722E2-6FBE-4293-9A25-19B6B3429B53}" srcOrd="3" destOrd="0" presId="urn:microsoft.com/office/officeart/2018/2/layout/IconVerticalSolidList"/>
    <dgm:cxn modelId="{65A92651-BA6F-4BA7-8E42-B12A1E89463B}" type="presParOf" srcId="{4DD2B7B0-D942-4272-BEC5-F7D0E708B105}" destId="{9CB7823C-948D-4A71-84E8-0F4FC42543D6}" srcOrd="3" destOrd="0" presId="urn:microsoft.com/office/officeart/2018/2/layout/IconVerticalSolidList"/>
    <dgm:cxn modelId="{C2B55664-FA80-4FCB-89DE-E0CE0C84C668}" type="presParOf" srcId="{4DD2B7B0-D942-4272-BEC5-F7D0E708B105}" destId="{CF4BF571-DC5D-41BB-BAB6-9BA3EF6246FE}" srcOrd="4" destOrd="0" presId="urn:microsoft.com/office/officeart/2018/2/layout/IconVerticalSolidList"/>
    <dgm:cxn modelId="{A91442AC-F6B5-4257-BA3A-BB3DE3000CA9}" type="presParOf" srcId="{CF4BF571-DC5D-41BB-BAB6-9BA3EF6246FE}" destId="{728E7074-D1DA-40C7-B2D0-36055EBC634B}" srcOrd="0" destOrd="0" presId="urn:microsoft.com/office/officeart/2018/2/layout/IconVerticalSolidList"/>
    <dgm:cxn modelId="{73119E48-8E1D-4CA0-92A2-4321868E8D8F}" type="presParOf" srcId="{CF4BF571-DC5D-41BB-BAB6-9BA3EF6246FE}" destId="{C85627FE-075D-4FED-90B5-270DD5A0FE11}" srcOrd="1" destOrd="0" presId="urn:microsoft.com/office/officeart/2018/2/layout/IconVerticalSolidList"/>
    <dgm:cxn modelId="{39B5BD9A-91D2-482C-8909-0757B44F93B6}" type="presParOf" srcId="{CF4BF571-DC5D-41BB-BAB6-9BA3EF6246FE}" destId="{EA324467-BDD6-4074-AD39-04741F6F1ED1}" srcOrd="2" destOrd="0" presId="urn:microsoft.com/office/officeart/2018/2/layout/IconVerticalSolidList"/>
    <dgm:cxn modelId="{A1246DFC-BB7D-4B19-9542-3EEEEC3A0542}" type="presParOf" srcId="{CF4BF571-DC5D-41BB-BAB6-9BA3EF6246FE}" destId="{B1D6F973-23A2-4646-87E8-A14AA6BBD8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3C9D4-D834-4CD7-9ADB-A7885CCAD8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A04372D-033E-4148-AC0D-EE3AE017124B}">
      <dgm:prSet/>
      <dgm:spPr/>
      <dgm:t>
        <a:bodyPr/>
        <a:lstStyle/>
        <a:p>
          <a:r>
            <a:rPr lang="en-US" b="0" i="0" dirty="0"/>
            <a:t>Take a look at your competitors' pricing, as well as any perks they offer.</a:t>
          </a:r>
          <a:endParaRPr lang="en-US" dirty="0"/>
        </a:p>
      </dgm:t>
    </dgm:pt>
    <dgm:pt modelId="{E9E714A6-91AB-4D65-8D86-DD5A0CA807AE}" type="parTrans" cxnId="{C74D3E84-37B7-4E11-A574-7FE7BBB5CBE5}">
      <dgm:prSet/>
      <dgm:spPr/>
      <dgm:t>
        <a:bodyPr/>
        <a:lstStyle/>
        <a:p>
          <a:endParaRPr lang="en-US"/>
        </a:p>
      </dgm:t>
    </dgm:pt>
    <dgm:pt modelId="{A84BA2AA-F295-4F6D-92AA-9B20E8BDA7E7}" type="sibTrans" cxnId="{C74D3E84-37B7-4E11-A574-7FE7BBB5CBE5}">
      <dgm:prSet/>
      <dgm:spPr/>
      <dgm:t>
        <a:bodyPr/>
        <a:lstStyle/>
        <a:p>
          <a:endParaRPr lang="en-US"/>
        </a:p>
      </dgm:t>
    </dgm:pt>
    <dgm:pt modelId="{4CD63196-CC4B-4761-BCF4-EED79563506E}">
      <dgm:prSet/>
      <dgm:spPr/>
      <dgm:t>
        <a:bodyPr/>
        <a:lstStyle/>
        <a:p>
          <a:r>
            <a:rPr lang="en-US" b="0" i="0"/>
            <a:t>Ensure you're meeting competitive shipping costs.</a:t>
          </a:r>
          <a:endParaRPr lang="en-US"/>
        </a:p>
      </dgm:t>
    </dgm:pt>
    <dgm:pt modelId="{715385E4-7498-403E-88E9-608FA888335A}" type="parTrans" cxnId="{A9BD8D15-8522-461D-BD79-276F3166C28F}">
      <dgm:prSet/>
      <dgm:spPr/>
      <dgm:t>
        <a:bodyPr/>
        <a:lstStyle/>
        <a:p>
          <a:endParaRPr lang="en-US"/>
        </a:p>
      </dgm:t>
    </dgm:pt>
    <dgm:pt modelId="{7658312A-AEEA-4A5B-81AD-4CBCABA25BB5}" type="sibTrans" cxnId="{A9BD8D15-8522-461D-BD79-276F3166C28F}">
      <dgm:prSet/>
      <dgm:spPr/>
      <dgm:t>
        <a:bodyPr/>
        <a:lstStyle/>
        <a:p>
          <a:endParaRPr lang="en-US"/>
        </a:p>
      </dgm:t>
    </dgm:pt>
    <dgm:pt modelId="{DA9D12FE-248C-4DFA-83CD-2F015325D425}">
      <dgm:prSet/>
      <dgm:spPr/>
      <dgm:t>
        <a:bodyPr/>
        <a:lstStyle/>
        <a:p>
          <a:r>
            <a:rPr lang="en-US" b="0" i="0"/>
            <a:t>Analyze how your competitors market their products.</a:t>
          </a:r>
          <a:endParaRPr lang="en-US"/>
        </a:p>
      </dgm:t>
    </dgm:pt>
    <dgm:pt modelId="{D3996B10-15B2-48D5-9684-190102982447}" type="parTrans" cxnId="{CD0993DE-14E3-469C-B439-2B82244199E5}">
      <dgm:prSet/>
      <dgm:spPr/>
      <dgm:t>
        <a:bodyPr/>
        <a:lstStyle/>
        <a:p>
          <a:endParaRPr lang="en-US"/>
        </a:p>
      </dgm:t>
    </dgm:pt>
    <dgm:pt modelId="{80532D60-897F-4E0E-9712-EB205DD21BAE}" type="sibTrans" cxnId="{CD0993DE-14E3-469C-B439-2B82244199E5}">
      <dgm:prSet/>
      <dgm:spPr/>
      <dgm:t>
        <a:bodyPr/>
        <a:lstStyle/>
        <a:p>
          <a:endParaRPr lang="en-US"/>
        </a:p>
      </dgm:t>
    </dgm:pt>
    <dgm:pt modelId="{B88CF4E3-8D85-4658-B5DB-9A12FE1D5778}" type="pres">
      <dgm:prSet presAssocID="{C343C9D4-D834-4CD7-9ADB-A7885CCAD8F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3CEC297-351A-4507-A72D-BC7AD8EBB609}" type="pres">
      <dgm:prSet presAssocID="{8A04372D-033E-4148-AC0D-EE3AE017124B}" presName="compNode" presStyleCnt="0"/>
      <dgm:spPr/>
    </dgm:pt>
    <dgm:pt modelId="{3C77A448-80A4-4B26-BBA7-A12ED499E765}" type="pres">
      <dgm:prSet presAssocID="{8A04372D-033E-4148-AC0D-EE3AE017124B}" presName="bgRect" presStyleLbl="bgShp" presStyleIdx="0" presStyleCnt="3"/>
      <dgm:spPr/>
    </dgm:pt>
    <dgm:pt modelId="{C30BBE22-AB85-4A66-A509-B661B6E482F9}" type="pres">
      <dgm:prSet presAssocID="{8A04372D-033E-4148-AC0D-EE3AE017124B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Rattle"/>
        </a:ext>
      </dgm:extLst>
    </dgm:pt>
    <dgm:pt modelId="{3A7AD2ED-F3CE-4A9C-8661-CF03E9897FBE}" type="pres">
      <dgm:prSet presAssocID="{8A04372D-033E-4148-AC0D-EE3AE017124B}" presName="spaceRect" presStyleCnt="0"/>
      <dgm:spPr/>
    </dgm:pt>
    <dgm:pt modelId="{F78FBD6D-6C31-4B16-A2D5-03F41CBA6E91}" type="pres">
      <dgm:prSet presAssocID="{8A04372D-033E-4148-AC0D-EE3AE017124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76978327-362F-41A4-AB1B-ECDBB77A314F}" type="pres">
      <dgm:prSet presAssocID="{A84BA2AA-F295-4F6D-92AA-9B20E8BDA7E7}" presName="sibTrans" presStyleCnt="0"/>
      <dgm:spPr/>
    </dgm:pt>
    <dgm:pt modelId="{12AC9382-DD36-4874-859C-3263C58DEAC9}" type="pres">
      <dgm:prSet presAssocID="{4CD63196-CC4B-4761-BCF4-EED79563506E}" presName="compNode" presStyleCnt="0"/>
      <dgm:spPr/>
    </dgm:pt>
    <dgm:pt modelId="{DA4749A5-68EC-46BA-880C-CE957544249A}" type="pres">
      <dgm:prSet presAssocID="{4CD63196-CC4B-4761-BCF4-EED79563506E}" presName="bgRect" presStyleLbl="bgShp" presStyleIdx="1" presStyleCnt="3"/>
      <dgm:spPr/>
    </dgm:pt>
    <dgm:pt modelId="{5BBA8F4F-D5FB-4BE6-A3FE-50218903E6A7}" type="pres">
      <dgm:prSet presAssocID="{4CD63196-CC4B-4761-BCF4-EED79563506E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FBD652-7E90-4060-BCC1-E058F5AF1DF6}" type="pres">
      <dgm:prSet presAssocID="{4CD63196-CC4B-4761-BCF4-EED79563506E}" presName="spaceRect" presStyleCnt="0"/>
      <dgm:spPr/>
    </dgm:pt>
    <dgm:pt modelId="{CEE304E2-4ABB-4D67-B661-70169E9D690F}" type="pres">
      <dgm:prSet presAssocID="{4CD63196-CC4B-4761-BCF4-EED79563506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A45896BC-C65C-41E6-8B86-A21A69F8C21A}" type="pres">
      <dgm:prSet presAssocID="{7658312A-AEEA-4A5B-81AD-4CBCABA25BB5}" presName="sibTrans" presStyleCnt="0"/>
      <dgm:spPr/>
    </dgm:pt>
    <dgm:pt modelId="{6A71E3E1-75DD-4110-96C5-7E9DB69BAE42}" type="pres">
      <dgm:prSet presAssocID="{DA9D12FE-248C-4DFA-83CD-2F015325D425}" presName="compNode" presStyleCnt="0"/>
      <dgm:spPr/>
    </dgm:pt>
    <dgm:pt modelId="{491AF76D-4021-42C5-AEF1-96B6BE7ECE01}" type="pres">
      <dgm:prSet presAssocID="{DA9D12FE-248C-4DFA-83CD-2F015325D425}" presName="bgRect" presStyleLbl="bgShp" presStyleIdx="2" presStyleCnt="3"/>
      <dgm:spPr/>
    </dgm:pt>
    <dgm:pt modelId="{3BAF6A31-9490-49EF-9F24-E622262D0F37}" type="pres">
      <dgm:prSet presAssocID="{DA9D12FE-248C-4DFA-83CD-2F015325D425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IN"/>
        </a:p>
      </dgm:t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AEBB8E6-8F03-4719-B293-DA7517B454BF}" type="pres">
      <dgm:prSet presAssocID="{DA9D12FE-248C-4DFA-83CD-2F015325D425}" presName="spaceRect" presStyleCnt="0"/>
      <dgm:spPr/>
    </dgm:pt>
    <dgm:pt modelId="{DD317CE2-6571-4293-A511-017C70C7CA7F}" type="pres">
      <dgm:prSet presAssocID="{DA9D12FE-248C-4DFA-83CD-2F015325D42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CD0993DE-14E3-469C-B439-2B82244199E5}" srcId="{C343C9D4-D834-4CD7-9ADB-A7885CCAD8FE}" destId="{DA9D12FE-248C-4DFA-83CD-2F015325D425}" srcOrd="2" destOrd="0" parTransId="{D3996B10-15B2-48D5-9684-190102982447}" sibTransId="{80532D60-897F-4E0E-9712-EB205DD21BAE}"/>
    <dgm:cxn modelId="{A9BD8D15-8522-461D-BD79-276F3166C28F}" srcId="{C343C9D4-D834-4CD7-9ADB-A7885CCAD8FE}" destId="{4CD63196-CC4B-4761-BCF4-EED79563506E}" srcOrd="1" destOrd="0" parTransId="{715385E4-7498-403E-88E9-608FA888335A}" sibTransId="{7658312A-AEEA-4A5B-81AD-4CBCABA25BB5}"/>
    <dgm:cxn modelId="{B2BFE80A-32A9-4661-BF40-E01A98EC3A92}" type="presOf" srcId="{8A04372D-033E-4148-AC0D-EE3AE017124B}" destId="{F78FBD6D-6C31-4B16-A2D5-03F41CBA6E91}" srcOrd="0" destOrd="0" presId="urn:microsoft.com/office/officeart/2018/2/layout/IconVerticalSolidList"/>
    <dgm:cxn modelId="{490B3081-9D6A-4843-9D80-470154EBBFC3}" type="presOf" srcId="{4CD63196-CC4B-4761-BCF4-EED79563506E}" destId="{CEE304E2-4ABB-4D67-B661-70169E9D690F}" srcOrd="0" destOrd="0" presId="urn:microsoft.com/office/officeart/2018/2/layout/IconVerticalSolidList"/>
    <dgm:cxn modelId="{C74D3E84-37B7-4E11-A574-7FE7BBB5CBE5}" srcId="{C343C9D4-D834-4CD7-9ADB-A7885CCAD8FE}" destId="{8A04372D-033E-4148-AC0D-EE3AE017124B}" srcOrd="0" destOrd="0" parTransId="{E9E714A6-91AB-4D65-8D86-DD5A0CA807AE}" sibTransId="{A84BA2AA-F295-4F6D-92AA-9B20E8BDA7E7}"/>
    <dgm:cxn modelId="{152E54A6-F814-426B-A004-2E099E206FA4}" type="presOf" srcId="{DA9D12FE-248C-4DFA-83CD-2F015325D425}" destId="{DD317CE2-6571-4293-A511-017C70C7CA7F}" srcOrd="0" destOrd="0" presId="urn:microsoft.com/office/officeart/2018/2/layout/IconVerticalSolidList"/>
    <dgm:cxn modelId="{A92BD431-B216-4E13-BAB0-D15E9274BCDD}" type="presOf" srcId="{C343C9D4-D834-4CD7-9ADB-A7885CCAD8FE}" destId="{B88CF4E3-8D85-4658-B5DB-9A12FE1D5778}" srcOrd="0" destOrd="0" presId="urn:microsoft.com/office/officeart/2018/2/layout/IconVerticalSolidList"/>
    <dgm:cxn modelId="{87B9990E-27FC-4B8E-9D53-4A02FABB8276}" type="presParOf" srcId="{B88CF4E3-8D85-4658-B5DB-9A12FE1D5778}" destId="{63CEC297-351A-4507-A72D-BC7AD8EBB609}" srcOrd="0" destOrd="0" presId="urn:microsoft.com/office/officeart/2018/2/layout/IconVerticalSolidList"/>
    <dgm:cxn modelId="{38520CBA-6FBD-49A9-89B7-83E6CC810BF9}" type="presParOf" srcId="{63CEC297-351A-4507-A72D-BC7AD8EBB609}" destId="{3C77A448-80A4-4B26-BBA7-A12ED499E765}" srcOrd="0" destOrd="0" presId="urn:microsoft.com/office/officeart/2018/2/layout/IconVerticalSolidList"/>
    <dgm:cxn modelId="{3E26B28F-9558-4B2D-A44C-100A11C83752}" type="presParOf" srcId="{63CEC297-351A-4507-A72D-BC7AD8EBB609}" destId="{C30BBE22-AB85-4A66-A509-B661B6E482F9}" srcOrd="1" destOrd="0" presId="urn:microsoft.com/office/officeart/2018/2/layout/IconVerticalSolidList"/>
    <dgm:cxn modelId="{BB75D286-508A-4AE3-8B3C-5ECE2AF60223}" type="presParOf" srcId="{63CEC297-351A-4507-A72D-BC7AD8EBB609}" destId="{3A7AD2ED-F3CE-4A9C-8661-CF03E9897FBE}" srcOrd="2" destOrd="0" presId="urn:microsoft.com/office/officeart/2018/2/layout/IconVerticalSolidList"/>
    <dgm:cxn modelId="{FF771FDA-4AC4-46B6-94AB-614AC36A9458}" type="presParOf" srcId="{63CEC297-351A-4507-A72D-BC7AD8EBB609}" destId="{F78FBD6D-6C31-4B16-A2D5-03F41CBA6E91}" srcOrd="3" destOrd="0" presId="urn:microsoft.com/office/officeart/2018/2/layout/IconVerticalSolidList"/>
    <dgm:cxn modelId="{144F846B-D897-402A-93FE-64A60E9E0449}" type="presParOf" srcId="{B88CF4E3-8D85-4658-B5DB-9A12FE1D5778}" destId="{76978327-362F-41A4-AB1B-ECDBB77A314F}" srcOrd="1" destOrd="0" presId="urn:microsoft.com/office/officeart/2018/2/layout/IconVerticalSolidList"/>
    <dgm:cxn modelId="{8864C596-62D2-4254-BD5B-594C31A3F6C3}" type="presParOf" srcId="{B88CF4E3-8D85-4658-B5DB-9A12FE1D5778}" destId="{12AC9382-DD36-4874-859C-3263C58DEAC9}" srcOrd="2" destOrd="0" presId="urn:microsoft.com/office/officeart/2018/2/layout/IconVerticalSolidList"/>
    <dgm:cxn modelId="{E501C354-840F-44F1-A85E-97FBDC700C82}" type="presParOf" srcId="{12AC9382-DD36-4874-859C-3263C58DEAC9}" destId="{DA4749A5-68EC-46BA-880C-CE957544249A}" srcOrd="0" destOrd="0" presId="urn:microsoft.com/office/officeart/2018/2/layout/IconVerticalSolidList"/>
    <dgm:cxn modelId="{334DEEA2-3E68-4609-9A18-1E03AD72FC01}" type="presParOf" srcId="{12AC9382-DD36-4874-859C-3263C58DEAC9}" destId="{5BBA8F4F-D5FB-4BE6-A3FE-50218903E6A7}" srcOrd="1" destOrd="0" presId="urn:microsoft.com/office/officeart/2018/2/layout/IconVerticalSolidList"/>
    <dgm:cxn modelId="{FC0C8850-46DC-4E32-986A-12DB298B0AB7}" type="presParOf" srcId="{12AC9382-DD36-4874-859C-3263C58DEAC9}" destId="{25FBD652-7E90-4060-BCC1-E058F5AF1DF6}" srcOrd="2" destOrd="0" presId="urn:microsoft.com/office/officeart/2018/2/layout/IconVerticalSolidList"/>
    <dgm:cxn modelId="{4C32479E-EB02-4722-A802-7575133FFFC1}" type="presParOf" srcId="{12AC9382-DD36-4874-859C-3263C58DEAC9}" destId="{CEE304E2-4ABB-4D67-B661-70169E9D690F}" srcOrd="3" destOrd="0" presId="urn:microsoft.com/office/officeart/2018/2/layout/IconVerticalSolidList"/>
    <dgm:cxn modelId="{CB80A87E-1ED5-4454-B79F-60E49093B293}" type="presParOf" srcId="{B88CF4E3-8D85-4658-B5DB-9A12FE1D5778}" destId="{A45896BC-C65C-41E6-8B86-A21A69F8C21A}" srcOrd="3" destOrd="0" presId="urn:microsoft.com/office/officeart/2018/2/layout/IconVerticalSolidList"/>
    <dgm:cxn modelId="{219668A7-C9B4-4F00-AC41-13AB24F663C9}" type="presParOf" srcId="{B88CF4E3-8D85-4658-B5DB-9A12FE1D5778}" destId="{6A71E3E1-75DD-4110-96C5-7E9DB69BAE42}" srcOrd="4" destOrd="0" presId="urn:microsoft.com/office/officeart/2018/2/layout/IconVerticalSolidList"/>
    <dgm:cxn modelId="{3586C28D-455F-495D-8984-AC4EAC4D0FEF}" type="presParOf" srcId="{6A71E3E1-75DD-4110-96C5-7E9DB69BAE42}" destId="{491AF76D-4021-42C5-AEF1-96B6BE7ECE01}" srcOrd="0" destOrd="0" presId="urn:microsoft.com/office/officeart/2018/2/layout/IconVerticalSolidList"/>
    <dgm:cxn modelId="{6A40CF0B-F9C1-4794-A514-9743E768F793}" type="presParOf" srcId="{6A71E3E1-75DD-4110-96C5-7E9DB69BAE42}" destId="{3BAF6A31-9490-49EF-9F24-E622262D0F37}" srcOrd="1" destOrd="0" presId="urn:microsoft.com/office/officeart/2018/2/layout/IconVerticalSolidList"/>
    <dgm:cxn modelId="{2F2EA0FE-6EBA-4205-B6EF-E0AC1D9ECD28}" type="presParOf" srcId="{6A71E3E1-75DD-4110-96C5-7E9DB69BAE42}" destId="{0AEBB8E6-8F03-4719-B293-DA7517B454BF}" srcOrd="2" destOrd="0" presId="urn:microsoft.com/office/officeart/2018/2/layout/IconVerticalSolidList"/>
    <dgm:cxn modelId="{7DE57C9C-50C8-4CBE-BD70-6C528E0300DB}" type="presParOf" srcId="{6A71E3E1-75DD-4110-96C5-7E9DB69BAE42}" destId="{DD317CE2-6571-4293-A511-017C70C7CA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53870-B40D-4807-8C22-04262EE9EE2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DBFDA7-3E06-459E-B162-4461FC112FB4}">
      <dgm:prSet/>
      <dgm:spPr/>
      <dgm:t>
        <a:bodyPr/>
        <a:lstStyle/>
        <a:p>
          <a:r>
            <a:rPr lang="en-US"/>
            <a:t>Take</a:t>
          </a:r>
        </a:p>
      </dgm:t>
    </dgm:pt>
    <dgm:pt modelId="{72EA5A18-B203-4CD3-8B47-047E23FD5178}" type="parTrans" cxnId="{2F349C04-09D0-4A43-90DD-E3DF9BCB0039}">
      <dgm:prSet/>
      <dgm:spPr/>
      <dgm:t>
        <a:bodyPr/>
        <a:lstStyle/>
        <a:p>
          <a:endParaRPr lang="en-US"/>
        </a:p>
      </dgm:t>
    </dgm:pt>
    <dgm:pt modelId="{22F831C0-4384-407B-8069-1CA309600AF9}" type="sibTrans" cxnId="{2F349C04-09D0-4A43-90DD-E3DF9BCB0039}">
      <dgm:prSet/>
      <dgm:spPr/>
      <dgm:t>
        <a:bodyPr/>
        <a:lstStyle/>
        <a:p>
          <a:endParaRPr lang="en-US"/>
        </a:p>
      </dgm:t>
    </dgm:pt>
    <dgm:pt modelId="{13D4B31B-5C1C-4DB1-A147-13539E3D9E97}">
      <dgm:prSet/>
      <dgm:spPr/>
      <dgm:t>
        <a:bodyPr/>
        <a:lstStyle/>
        <a:p>
          <a:r>
            <a:rPr lang="en-US"/>
            <a:t>Take note of your competition's content strategy.</a:t>
          </a:r>
        </a:p>
      </dgm:t>
    </dgm:pt>
    <dgm:pt modelId="{280C7820-01BF-4B9E-B58B-5FF7C302C6BD}" type="parTrans" cxnId="{6AB5D569-2D4D-4F4E-AFA0-0A46BDA62BAC}">
      <dgm:prSet/>
      <dgm:spPr/>
      <dgm:t>
        <a:bodyPr/>
        <a:lstStyle/>
        <a:p>
          <a:endParaRPr lang="en-US"/>
        </a:p>
      </dgm:t>
    </dgm:pt>
    <dgm:pt modelId="{12C85385-A661-4527-95B2-780C675830D9}" type="sibTrans" cxnId="{6AB5D569-2D4D-4F4E-AFA0-0A46BDA62BAC}">
      <dgm:prSet/>
      <dgm:spPr/>
      <dgm:t>
        <a:bodyPr/>
        <a:lstStyle/>
        <a:p>
          <a:endParaRPr lang="en-US"/>
        </a:p>
      </dgm:t>
    </dgm:pt>
    <dgm:pt modelId="{9C631FA4-BF25-411F-B570-7B033BB33493}">
      <dgm:prSet/>
      <dgm:spPr/>
      <dgm:t>
        <a:bodyPr/>
        <a:lstStyle/>
        <a:p>
          <a:r>
            <a:rPr lang="en-US"/>
            <a:t>Learn</a:t>
          </a:r>
        </a:p>
      </dgm:t>
    </dgm:pt>
    <dgm:pt modelId="{7A11BEF7-F96F-4F54-9922-39AE2B6D089F}" type="parTrans" cxnId="{1A0FD19F-14C7-4BE1-98A7-3B71E895AC77}">
      <dgm:prSet/>
      <dgm:spPr/>
      <dgm:t>
        <a:bodyPr/>
        <a:lstStyle/>
        <a:p>
          <a:endParaRPr lang="en-US"/>
        </a:p>
      </dgm:t>
    </dgm:pt>
    <dgm:pt modelId="{5756F75B-9C82-4E54-B719-57D2705EB96F}" type="sibTrans" cxnId="{1A0FD19F-14C7-4BE1-98A7-3B71E895AC77}">
      <dgm:prSet/>
      <dgm:spPr/>
      <dgm:t>
        <a:bodyPr/>
        <a:lstStyle/>
        <a:p>
          <a:endParaRPr lang="en-US"/>
        </a:p>
      </dgm:t>
    </dgm:pt>
    <dgm:pt modelId="{E50407FB-8D55-4FC3-AC5E-16EA9468F122}">
      <dgm:prSet/>
      <dgm:spPr/>
      <dgm:t>
        <a:bodyPr/>
        <a:lstStyle/>
        <a:p>
          <a:r>
            <a:rPr lang="en-US"/>
            <a:t>Learn what technology stack your competitors' use.</a:t>
          </a:r>
        </a:p>
      </dgm:t>
    </dgm:pt>
    <dgm:pt modelId="{D3B81EB5-EF13-4D17-8178-568C865FEB47}" type="parTrans" cxnId="{B4C3DE70-FC1E-48BC-82FA-2C2B3A947358}">
      <dgm:prSet/>
      <dgm:spPr/>
      <dgm:t>
        <a:bodyPr/>
        <a:lstStyle/>
        <a:p>
          <a:endParaRPr lang="en-US"/>
        </a:p>
      </dgm:t>
    </dgm:pt>
    <dgm:pt modelId="{CBE174ED-1BB3-4883-A14E-1931C7556839}" type="sibTrans" cxnId="{B4C3DE70-FC1E-48BC-82FA-2C2B3A947358}">
      <dgm:prSet/>
      <dgm:spPr/>
      <dgm:t>
        <a:bodyPr/>
        <a:lstStyle/>
        <a:p>
          <a:endParaRPr lang="en-US"/>
        </a:p>
      </dgm:t>
    </dgm:pt>
    <dgm:pt modelId="{705AF4A9-A404-406E-85FB-F4184BDAFCC3}">
      <dgm:prSet/>
      <dgm:spPr/>
      <dgm:t>
        <a:bodyPr/>
        <a:lstStyle/>
        <a:p>
          <a:r>
            <a:rPr lang="en-US"/>
            <a:t>Analyze</a:t>
          </a:r>
        </a:p>
      </dgm:t>
    </dgm:pt>
    <dgm:pt modelId="{0111A3E6-B2A4-469B-8AC0-F679777E1838}" type="parTrans" cxnId="{1AF9C999-48BE-41D5-8DA3-F2C8227A9597}">
      <dgm:prSet/>
      <dgm:spPr/>
      <dgm:t>
        <a:bodyPr/>
        <a:lstStyle/>
        <a:p>
          <a:endParaRPr lang="en-US"/>
        </a:p>
      </dgm:t>
    </dgm:pt>
    <dgm:pt modelId="{6859763D-5134-41C2-BD4B-156C2FF03E5C}" type="sibTrans" cxnId="{1AF9C999-48BE-41D5-8DA3-F2C8227A9597}">
      <dgm:prSet/>
      <dgm:spPr/>
      <dgm:t>
        <a:bodyPr/>
        <a:lstStyle/>
        <a:p>
          <a:endParaRPr lang="en-US"/>
        </a:p>
      </dgm:t>
    </dgm:pt>
    <dgm:pt modelId="{35BD099F-9089-4BA8-8245-73942E7B282A}">
      <dgm:prSet/>
      <dgm:spPr/>
      <dgm:t>
        <a:bodyPr/>
        <a:lstStyle/>
        <a:p>
          <a:r>
            <a:rPr lang="en-US"/>
            <a:t>Analyze the level of engagement on your competitors' content.</a:t>
          </a:r>
        </a:p>
      </dgm:t>
    </dgm:pt>
    <dgm:pt modelId="{3C49FA8C-1767-473B-8D19-A7B75CA4953E}" type="parTrans" cxnId="{D92FF6E6-62F3-4FAC-99B0-61E5EF9B81D5}">
      <dgm:prSet/>
      <dgm:spPr/>
      <dgm:t>
        <a:bodyPr/>
        <a:lstStyle/>
        <a:p>
          <a:endParaRPr lang="en-US"/>
        </a:p>
      </dgm:t>
    </dgm:pt>
    <dgm:pt modelId="{B90D69B3-F6F2-4DA3-9934-725F101603AA}" type="sibTrans" cxnId="{D92FF6E6-62F3-4FAC-99B0-61E5EF9B81D5}">
      <dgm:prSet/>
      <dgm:spPr/>
      <dgm:t>
        <a:bodyPr/>
        <a:lstStyle/>
        <a:p>
          <a:endParaRPr lang="en-US"/>
        </a:p>
      </dgm:t>
    </dgm:pt>
    <dgm:pt modelId="{DA873F37-16A7-4E62-A773-97A6AD457584}" type="pres">
      <dgm:prSet presAssocID="{67E53870-B40D-4807-8C22-04262EE9EE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91EEE1B-56B4-43C4-9562-2A00153EE12E}" type="pres">
      <dgm:prSet presAssocID="{99DBFDA7-3E06-459E-B162-4461FC112FB4}" presName="linNode" presStyleCnt="0"/>
      <dgm:spPr/>
    </dgm:pt>
    <dgm:pt modelId="{9FE29AD6-9D45-414E-B91C-6EA790EF6F0E}" type="pres">
      <dgm:prSet presAssocID="{99DBFDA7-3E06-459E-B162-4461FC112FB4}" presName="parentText" presStyleLbl="solidFgAcc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IN"/>
        </a:p>
      </dgm:t>
    </dgm:pt>
    <dgm:pt modelId="{070414CE-7FFE-47FB-8D7E-5DBFE0E02532}" type="pres">
      <dgm:prSet presAssocID="{99DBFDA7-3E06-459E-B162-4461FC112FB4}" presName="descendantText" presStyleLbl="alignNode1" presStyleIdx="0" presStyleCnt="3">
        <dgm:presLayoutVars>
          <dgm:bulletEnabled/>
        </dgm:presLayoutVars>
      </dgm:prSet>
      <dgm:spPr/>
      <dgm:t>
        <a:bodyPr/>
        <a:lstStyle/>
        <a:p>
          <a:endParaRPr lang="en-IN"/>
        </a:p>
      </dgm:t>
    </dgm:pt>
    <dgm:pt modelId="{0C237FD0-A10D-4E28-9836-647F05FDF809}" type="pres">
      <dgm:prSet presAssocID="{22F831C0-4384-407B-8069-1CA309600AF9}" presName="sp" presStyleCnt="0"/>
      <dgm:spPr/>
    </dgm:pt>
    <dgm:pt modelId="{77CC9533-1EAB-4FC6-8090-66E6317E8C7B}" type="pres">
      <dgm:prSet presAssocID="{9C631FA4-BF25-411F-B570-7B033BB33493}" presName="linNode" presStyleCnt="0"/>
      <dgm:spPr/>
    </dgm:pt>
    <dgm:pt modelId="{E4DB3789-6CCF-4DFA-B235-74B48F0A93C3}" type="pres">
      <dgm:prSet presAssocID="{9C631FA4-BF25-411F-B570-7B033BB33493}" presName="parentText" presStyleLbl="solidFgAcc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IN"/>
        </a:p>
      </dgm:t>
    </dgm:pt>
    <dgm:pt modelId="{0A70BBDB-1432-4F86-9844-912B581FEFDA}" type="pres">
      <dgm:prSet presAssocID="{9C631FA4-BF25-411F-B570-7B033BB33493}" presName="descendantText" presStyleLbl="alignNode1" presStyleIdx="1" presStyleCnt="3">
        <dgm:presLayoutVars>
          <dgm:bulletEnabled/>
        </dgm:presLayoutVars>
      </dgm:prSet>
      <dgm:spPr/>
      <dgm:t>
        <a:bodyPr/>
        <a:lstStyle/>
        <a:p>
          <a:endParaRPr lang="en-IN"/>
        </a:p>
      </dgm:t>
    </dgm:pt>
    <dgm:pt modelId="{71CB7576-C596-4BCC-961C-7DBDB62B708D}" type="pres">
      <dgm:prSet presAssocID="{5756F75B-9C82-4E54-B719-57D2705EB96F}" presName="sp" presStyleCnt="0"/>
      <dgm:spPr/>
    </dgm:pt>
    <dgm:pt modelId="{97A0D64B-ED93-4E2C-908B-736B07BF6E2E}" type="pres">
      <dgm:prSet presAssocID="{705AF4A9-A404-406E-85FB-F4184BDAFCC3}" presName="linNode" presStyleCnt="0"/>
      <dgm:spPr/>
    </dgm:pt>
    <dgm:pt modelId="{9E36DF2A-EEED-4778-BB3A-44A5429A956E}" type="pres">
      <dgm:prSet presAssocID="{705AF4A9-A404-406E-85FB-F4184BDAFCC3}" presName="parentText" presStyleLbl="solidFgAcc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IN"/>
        </a:p>
      </dgm:t>
    </dgm:pt>
    <dgm:pt modelId="{034D31C8-6AAA-4BF7-BBD7-1E08A64D67BC}" type="pres">
      <dgm:prSet presAssocID="{705AF4A9-A404-406E-85FB-F4184BDAFCC3}" presName="descendantText" presStyleLbl="alignNode1" presStyleIdx="2" presStyleCnt="3">
        <dgm:presLayoutVars>
          <dgm:bulletEnabled/>
        </dgm:presLayoutVars>
      </dgm:prSet>
      <dgm:spPr/>
      <dgm:t>
        <a:bodyPr/>
        <a:lstStyle/>
        <a:p>
          <a:endParaRPr lang="en-IN"/>
        </a:p>
      </dgm:t>
    </dgm:pt>
  </dgm:ptLst>
  <dgm:cxnLst>
    <dgm:cxn modelId="{BFED2B16-60C3-4D64-BE02-FCB02001D681}" type="presOf" srcId="{9C631FA4-BF25-411F-B570-7B033BB33493}" destId="{E4DB3789-6CCF-4DFA-B235-74B48F0A93C3}" srcOrd="0" destOrd="0" presId="urn:microsoft.com/office/officeart/2016/7/layout/VerticalHollowActionList"/>
    <dgm:cxn modelId="{3B9160AF-61B0-4E04-B9A4-03E008472304}" type="presOf" srcId="{13D4B31B-5C1C-4DB1-A147-13539E3D9E97}" destId="{070414CE-7FFE-47FB-8D7E-5DBFE0E02532}" srcOrd="0" destOrd="0" presId="urn:microsoft.com/office/officeart/2016/7/layout/VerticalHollowActionList"/>
    <dgm:cxn modelId="{6E31E119-E4A8-44A4-888B-88E98037407D}" type="presOf" srcId="{E50407FB-8D55-4FC3-AC5E-16EA9468F122}" destId="{0A70BBDB-1432-4F86-9844-912B581FEFDA}" srcOrd="0" destOrd="0" presId="urn:microsoft.com/office/officeart/2016/7/layout/VerticalHollowActionList"/>
    <dgm:cxn modelId="{1AF9C999-48BE-41D5-8DA3-F2C8227A9597}" srcId="{67E53870-B40D-4807-8C22-04262EE9EE23}" destId="{705AF4A9-A404-406E-85FB-F4184BDAFCC3}" srcOrd="2" destOrd="0" parTransId="{0111A3E6-B2A4-469B-8AC0-F679777E1838}" sibTransId="{6859763D-5134-41C2-BD4B-156C2FF03E5C}"/>
    <dgm:cxn modelId="{1A0FD19F-14C7-4BE1-98A7-3B71E895AC77}" srcId="{67E53870-B40D-4807-8C22-04262EE9EE23}" destId="{9C631FA4-BF25-411F-B570-7B033BB33493}" srcOrd="1" destOrd="0" parTransId="{7A11BEF7-F96F-4F54-9922-39AE2B6D089F}" sibTransId="{5756F75B-9C82-4E54-B719-57D2705EB96F}"/>
    <dgm:cxn modelId="{CC3A988A-B421-4EB9-A48C-4C62470494E3}" type="presOf" srcId="{99DBFDA7-3E06-459E-B162-4461FC112FB4}" destId="{9FE29AD6-9D45-414E-B91C-6EA790EF6F0E}" srcOrd="0" destOrd="0" presId="urn:microsoft.com/office/officeart/2016/7/layout/VerticalHollowActionList"/>
    <dgm:cxn modelId="{6AB5D569-2D4D-4F4E-AFA0-0A46BDA62BAC}" srcId="{99DBFDA7-3E06-459E-B162-4461FC112FB4}" destId="{13D4B31B-5C1C-4DB1-A147-13539E3D9E97}" srcOrd="0" destOrd="0" parTransId="{280C7820-01BF-4B9E-B58B-5FF7C302C6BD}" sibTransId="{12C85385-A661-4527-95B2-780C675830D9}"/>
    <dgm:cxn modelId="{0645E457-89EB-4BC1-A186-AF9957727B25}" type="presOf" srcId="{67E53870-B40D-4807-8C22-04262EE9EE23}" destId="{DA873F37-16A7-4E62-A773-97A6AD457584}" srcOrd="0" destOrd="0" presId="urn:microsoft.com/office/officeart/2016/7/layout/VerticalHollowActionList"/>
    <dgm:cxn modelId="{D92FF6E6-62F3-4FAC-99B0-61E5EF9B81D5}" srcId="{705AF4A9-A404-406E-85FB-F4184BDAFCC3}" destId="{35BD099F-9089-4BA8-8245-73942E7B282A}" srcOrd="0" destOrd="0" parTransId="{3C49FA8C-1767-473B-8D19-A7B75CA4953E}" sibTransId="{B90D69B3-F6F2-4DA3-9934-725F101603AA}"/>
    <dgm:cxn modelId="{2F349C04-09D0-4A43-90DD-E3DF9BCB0039}" srcId="{67E53870-B40D-4807-8C22-04262EE9EE23}" destId="{99DBFDA7-3E06-459E-B162-4461FC112FB4}" srcOrd="0" destOrd="0" parTransId="{72EA5A18-B203-4CD3-8B47-047E23FD5178}" sibTransId="{22F831C0-4384-407B-8069-1CA309600AF9}"/>
    <dgm:cxn modelId="{B4C3DE70-FC1E-48BC-82FA-2C2B3A947358}" srcId="{9C631FA4-BF25-411F-B570-7B033BB33493}" destId="{E50407FB-8D55-4FC3-AC5E-16EA9468F122}" srcOrd="0" destOrd="0" parTransId="{D3B81EB5-EF13-4D17-8178-568C865FEB47}" sibTransId="{CBE174ED-1BB3-4883-A14E-1931C7556839}"/>
    <dgm:cxn modelId="{7B38C170-85BB-41F9-83CD-FDAD622220A6}" type="presOf" srcId="{705AF4A9-A404-406E-85FB-F4184BDAFCC3}" destId="{9E36DF2A-EEED-4778-BB3A-44A5429A956E}" srcOrd="0" destOrd="0" presId="urn:microsoft.com/office/officeart/2016/7/layout/VerticalHollowActionList"/>
    <dgm:cxn modelId="{FAB4BB3E-F53D-4250-AED9-68C6EDF637A4}" type="presOf" srcId="{35BD099F-9089-4BA8-8245-73942E7B282A}" destId="{034D31C8-6AAA-4BF7-BBD7-1E08A64D67BC}" srcOrd="0" destOrd="0" presId="urn:microsoft.com/office/officeart/2016/7/layout/VerticalHollowActionList"/>
    <dgm:cxn modelId="{C73D569F-63F0-45C9-970B-E7A5A36A9513}" type="presParOf" srcId="{DA873F37-16A7-4E62-A773-97A6AD457584}" destId="{891EEE1B-56B4-43C4-9562-2A00153EE12E}" srcOrd="0" destOrd="0" presId="urn:microsoft.com/office/officeart/2016/7/layout/VerticalHollowActionList"/>
    <dgm:cxn modelId="{142D22F0-0ADE-4C15-B037-A6D691967CB2}" type="presParOf" srcId="{891EEE1B-56B4-43C4-9562-2A00153EE12E}" destId="{9FE29AD6-9D45-414E-B91C-6EA790EF6F0E}" srcOrd="0" destOrd="0" presId="urn:microsoft.com/office/officeart/2016/7/layout/VerticalHollowActionList"/>
    <dgm:cxn modelId="{90C742F2-C4EE-4C92-9254-41A4A4539943}" type="presParOf" srcId="{891EEE1B-56B4-43C4-9562-2A00153EE12E}" destId="{070414CE-7FFE-47FB-8D7E-5DBFE0E02532}" srcOrd="1" destOrd="0" presId="urn:microsoft.com/office/officeart/2016/7/layout/VerticalHollowActionList"/>
    <dgm:cxn modelId="{7C50EEDF-15D3-4FE4-931E-BDC6AF1E0FF7}" type="presParOf" srcId="{DA873F37-16A7-4E62-A773-97A6AD457584}" destId="{0C237FD0-A10D-4E28-9836-647F05FDF809}" srcOrd="1" destOrd="0" presId="urn:microsoft.com/office/officeart/2016/7/layout/VerticalHollowActionList"/>
    <dgm:cxn modelId="{3D041AC7-FD30-4EE8-89C7-C0A22DFC9DEF}" type="presParOf" srcId="{DA873F37-16A7-4E62-A773-97A6AD457584}" destId="{77CC9533-1EAB-4FC6-8090-66E6317E8C7B}" srcOrd="2" destOrd="0" presId="urn:microsoft.com/office/officeart/2016/7/layout/VerticalHollowActionList"/>
    <dgm:cxn modelId="{EFE8391E-8460-42B2-A9A6-F276AF90FF9E}" type="presParOf" srcId="{77CC9533-1EAB-4FC6-8090-66E6317E8C7B}" destId="{E4DB3789-6CCF-4DFA-B235-74B48F0A93C3}" srcOrd="0" destOrd="0" presId="urn:microsoft.com/office/officeart/2016/7/layout/VerticalHollowActionList"/>
    <dgm:cxn modelId="{1AF62FC6-EDE6-43C4-993F-31BC3C18A2C3}" type="presParOf" srcId="{77CC9533-1EAB-4FC6-8090-66E6317E8C7B}" destId="{0A70BBDB-1432-4F86-9844-912B581FEFDA}" srcOrd="1" destOrd="0" presId="urn:microsoft.com/office/officeart/2016/7/layout/VerticalHollowActionList"/>
    <dgm:cxn modelId="{F31310C1-FD82-44F8-8D56-FB4C9D6EFCCF}" type="presParOf" srcId="{DA873F37-16A7-4E62-A773-97A6AD457584}" destId="{71CB7576-C596-4BCC-961C-7DBDB62B708D}" srcOrd="3" destOrd="0" presId="urn:microsoft.com/office/officeart/2016/7/layout/VerticalHollowActionList"/>
    <dgm:cxn modelId="{C2127A7A-ADB7-46EF-86A8-894FA57F4130}" type="presParOf" srcId="{DA873F37-16A7-4E62-A773-97A6AD457584}" destId="{97A0D64B-ED93-4E2C-908B-736B07BF6E2E}" srcOrd="4" destOrd="0" presId="urn:microsoft.com/office/officeart/2016/7/layout/VerticalHollowActionList"/>
    <dgm:cxn modelId="{8CA98111-A3C8-46B6-820F-DA93ADCFFE3F}" type="presParOf" srcId="{97A0D64B-ED93-4E2C-908B-736B07BF6E2E}" destId="{9E36DF2A-EEED-4778-BB3A-44A5429A956E}" srcOrd="0" destOrd="0" presId="urn:microsoft.com/office/officeart/2016/7/layout/VerticalHollowActionList"/>
    <dgm:cxn modelId="{D8843750-987C-44DC-A217-890402DF4228}" type="presParOf" srcId="{97A0D64B-ED93-4E2C-908B-736B07BF6E2E}" destId="{034D31C8-6AAA-4BF7-BBD7-1E08A64D67B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088ADE-4A9A-4A4F-96C6-80CABC884EE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6C69F7-1D16-4113-8DE8-E9AFD1D07825}">
      <dgm:prSet/>
      <dgm:spPr/>
      <dgm:t>
        <a:bodyPr/>
        <a:lstStyle/>
        <a:p>
          <a:r>
            <a:rPr lang="en-US"/>
            <a:t>Observe</a:t>
          </a:r>
        </a:p>
      </dgm:t>
    </dgm:pt>
    <dgm:pt modelId="{9823DB67-3540-4307-9798-EF23F0E7B27D}" type="parTrans" cxnId="{D66632F4-F3FA-48A1-B4D2-EA71E34B4CC4}">
      <dgm:prSet/>
      <dgm:spPr/>
      <dgm:t>
        <a:bodyPr/>
        <a:lstStyle/>
        <a:p>
          <a:endParaRPr lang="en-US"/>
        </a:p>
      </dgm:t>
    </dgm:pt>
    <dgm:pt modelId="{33BA9085-1905-4CA4-BBF7-6FC3D25A2030}" type="sibTrans" cxnId="{D66632F4-F3FA-48A1-B4D2-EA71E34B4CC4}">
      <dgm:prSet/>
      <dgm:spPr/>
      <dgm:t>
        <a:bodyPr/>
        <a:lstStyle/>
        <a:p>
          <a:endParaRPr lang="en-US"/>
        </a:p>
      </dgm:t>
    </dgm:pt>
    <dgm:pt modelId="{7A0DDD5D-F94D-4D0C-BD2C-995958FD8112}">
      <dgm:prSet/>
      <dgm:spPr/>
      <dgm:t>
        <a:bodyPr/>
        <a:lstStyle/>
        <a:p>
          <a:r>
            <a:rPr lang="en-US"/>
            <a:t>Observe how they promote marketing content.</a:t>
          </a:r>
        </a:p>
      </dgm:t>
    </dgm:pt>
    <dgm:pt modelId="{03680C1D-3B2D-48C0-B2D9-7BF7871ABC86}" type="parTrans" cxnId="{726D8296-4C24-4877-A56F-B75D4893640D}">
      <dgm:prSet/>
      <dgm:spPr/>
      <dgm:t>
        <a:bodyPr/>
        <a:lstStyle/>
        <a:p>
          <a:endParaRPr lang="en-US"/>
        </a:p>
      </dgm:t>
    </dgm:pt>
    <dgm:pt modelId="{9CF08DF1-43AD-4773-A74F-17ADDC232405}" type="sibTrans" cxnId="{726D8296-4C24-4877-A56F-B75D4893640D}">
      <dgm:prSet/>
      <dgm:spPr/>
      <dgm:t>
        <a:bodyPr/>
        <a:lstStyle/>
        <a:p>
          <a:endParaRPr lang="en-US"/>
        </a:p>
      </dgm:t>
    </dgm:pt>
    <dgm:pt modelId="{83F495B7-FBBE-49DF-A14F-3984BCF0BBF1}">
      <dgm:prSet/>
      <dgm:spPr/>
      <dgm:t>
        <a:bodyPr/>
        <a:lstStyle/>
        <a:p>
          <a:r>
            <a:rPr lang="en-US"/>
            <a:t>Look</a:t>
          </a:r>
        </a:p>
      </dgm:t>
    </dgm:pt>
    <dgm:pt modelId="{36E8FE48-400F-4175-BEEA-B5F8333731F6}" type="parTrans" cxnId="{0A862B07-9339-4BFD-9A69-55DFDF5D6289}">
      <dgm:prSet/>
      <dgm:spPr/>
      <dgm:t>
        <a:bodyPr/>
        <a:lstStyle/>
        <a:p>
          <a:endParaRPr lang="en-US"/>
        </a:p>
      </dgm:t>
    </dgm:pt>
    <dgm:pt modelId="{64C03CDC-FEF0-45F5-A244-F97CA3CA06A0}" type="sibTrans" cxnId="{0A862B07-9339-4BFD-9A69-55DFDF5D6289}">
      <dgm:prSet/>
      <dgm:spPr/>
      <dgm:t>
        <a:bodyPr/>
        <a:lstStyle/>
        <a:p>
          <a:endParaRPr lang="en-US"/>
        </a:p>
      </dgm:t>
    </dgm:pt>
    <dgm:pt modelId="{D11A52EB-B16E-40E3-8A51-E364EEB78C0D}">
      <dgm:prSet/>
      <dgm:spPr/>
      <dgm:t>
        <a:bodyPr/>
        <a:lstStyle/>
        <a:p>
          <a:r>
            <a:rPr lang="en-US"/>
            <a:t>Look at their social media presence, strategies, and go-to platforms.</a:t>
          </a:r>
        </a:p>
      </dgm:t>
    </dgm:pt>
    <dgm:pt modelId="{41784969-629A-4EFE-B6C5-A42FF50E52F0}" type="parTrans" cxnId="{B5DBC312-AD26-4AA2-B87D-5A9D6D9BA66D}">
      <dgm:prSet/>
      <dgm:spPr/>
      <dgm:t>
        <a:bodyPr/>
        <a:lstStyle/>
        <a:p>
          <a:endParaRPr lang="en-US"/>
        </a:p>
      </dgm:t>
    </dgm:pt>
    <dgm:pt modelId="{C3C12DC9-D37F-4D1A-B34E-471A2677262D}" type="sibTrans" cxnId="{B5DBC312-AD26-4AA2-B87D-5A9D6D9BA66D}">
      <dgm:prSet/>
      <dgm:spPr/>
      <dgm:t>
        <a:bodyPr/>
        <a:lstStyle/>
        <a:p>
          <a:endParaRPr lang="en-US"/>
        </a:p>
      </dgm:t>
    </dgm:pt>
    <dgm:pt modelId="{16FE8DAA-99F5-43FC-92D6-8D646503CCA2}">
      <dgm:prSet/>
      <dgm:spPr/>
      <dgm:t>
        <a:bodyPr/>
        <a:lstStyle/>
        <a:p>
          <a:r>
            <a:rPr lang="en-US"/>
            <a:t>Perform</a:t>
          </a:r>
        </a:p>
      </dgm:t>
    </dgm:pt>
    <dgm:pt modelId="{65F0DE29-30DF-41CD-BDC7-39A31300F888}" type="parTrans" cxnId="{4BBEEC13-FB8E-4E09-886F-90963CD44311}">
      <dgm:prSet/>
      <dgm:spPr/>
      <dgm:t>
        <a:bodyPr/>
        <a:lstStyle/>
        <a:p>
          <a:endParaRPr lang="en-US"/>
        </a:p>
      </dgm:t>
    </dgm:pt>
    <dgm:pt modelId="{15B4BD22-BB3E-49F5-8B36-7EBAC0832D4E}" type="sibTrans" cxnId="{4BBEEC13-FB8E-4E09-886F-90963CD44311}">
      <dgm:prSet/>
      <dgm:spPr/>
      <dgm:t>
        <a:bodyPr/>
        <a:lstStyle/>
        <a:p>
          <a:endParaRPr lang="en-US"/>
        </a:p>
      </dgm:t>
    </dgm:pt>
    <dgm:pt modelId="{84AC4591-E50C-4186-ACB5-2871960B68A1}">
      <dgm:prSet/>
      <dgm:spPr/>
      <dgm:t>
        <a:bodyPr/>
        <a:lstStyle/>
        <a:p>
          <a:r>
            <a:rPr lang="en-US"/>
            <a:t>Perform a SWOT Analysis to learn their strengths, weaknesses, opportunities, and threats.</a:t>
          </a:r>
        </a:p>
      </dgm:t>
    </dgm:pt>
    <dgm:pt modelId="{B8A49076-ADBF-4CE5-B6EB-515D942DAE06}" type="parTrans" cxnId="{05997258-A1E4-45B4-A1F6-C6D4A08EC123}">
      <dgm:prSet/>
      <dgm:spPr/>
      <dgm:t>
        <a:bodyPr/>
        <a:lstStyle/>
        <a:p>
          <a:endParaRPr lang="en-US"/>
        </a:p>
      </dgm:t>
    </dgm:pt>
    <dgm:pt modelId="{19798D49-5C43-42D4-96DE-9E7D81ADA33E}" type="sibTrans" cxnId="{05997258-A1E4-45B4-A1F6-C6D4A08EC123}">
      <dgm:prSet/>
      <dgm:spPr/>
      <dgm:t>
        <a:bodyPr/>
        <a:lstStyle/>
        <a:p>
          <a:endParaRPr lang="en-US"/>
        </a:p>
      </dgm:t>
    </dgm:pt>
    <dgm:pt modelId="{536FC71B-5A1A-4418-8B44-E182ADE9FD9C}" type="pres">
      <dgm:prSet presAssocID="{CC088ADE-4A9A-4A4F-96C6-80CABC884E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53CA5E-545C-4874-8C57-7D4987357BFA}" type="pres">
      <dgm:prSet presAssocID="{8A6C69F7-1D16-4113-8DE8-E9AFD1D07825}" presName="linNode" presStyleCnt="0"/>
      <dgm:spPr/>
    </dgm:pt>
    <dgm:pt modelId="{18CA0916-8E78-417E-B202-093D9C64A06D}" type="pres">
      <dgm:prSet presAssocID="{8A6C69F7-1D16-4113-8DE8-E9AFD1D07825}" presName="parentText" presStyleLbl="alignNode1" presStyleIdx="0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IN"/>
        </a:p>
      </dgm:t>
    </dgm:pt>
    <dgm:pt modelId="{D2DEF42D-36F3-41CD-8ADE-62F07DA7C054}" type="pres">
      <dgm:prSet presAssocID="{8A6C69F7-1D16-4113-8DE8-E9AFD1D07825}" presName="descendantText" presStyleLbl="alignAccFollowNode1" presStyleIdx="0" presStyleCnt="3">
        <dgm:presLayoutVars>
          <dgm:bulletEnabled/>
        </dgm:presLayoutVars>
      </dgm:prSet>
      <dgm:spPr/>
      <dgm:t>
        <a:bodyPr/>
        <a:lstStyle/>
        <a:p>
          <a:endParaRPr lang="en-IN"/>
        </a:p>
      </dgm:t>
    </dgm:pt>
    <dgm:pt modelId="{7E404A30-F14D-4B78-AFC5-70C6F4F04032}" type="pres">
      <dgm:prSet presAssocID="{33BA9085-1905-4CA4-BBF7-6FC3D25A2030}" presName="sp" presStyleCnt="0"/>
      <dgm:spPr/>
    </dgm:pt>
    <dgm:pt modelId="{3A705650-A3F9-45C9-AFF5-1EE444C07E3A}" type="pres">
      <dgm:prSet presAssocID="{83F495B7-FBBE-49DF-A14F-3984BCF0BBF1}" presName="linNode" presStyleCnt="0"/>
      <dgm:spPr/>
    </dgm:pt>
    <dgm:pt modelId="{5840902F-6976-4093-8B0E-AA06BE4D4720}" type="pres">
      <dgm:prSet presAssocID="{83F495B7-FBBE-49DF-A14F-3984BCF0BBF1}" presName="parentText" presStyleLbl="alignNode1" presStyleIdx="1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IN"/>
        </a:p>
      </dgm:t>
    </dgm:pt>
    <dgm:pt modelId="{BC5FE2EB-18FA-4469-8196-EFAA2173796B}" type="pres">
      <dgm:prSet presAssocID="{83F495B7-FBBE-49DF-A14F-3984BCF0BBF1}" presName="descendantText" presStyleLbl="alignAccFollowNode1" presStyleIdx="1" presStyleCnt="3">
        <dgm:presLayoutVars>
          <dgm:bulletEnabled/>
        </dgm:presLayoutVars>
      </dgm:prSet>
      <dgm:spPr/>
      <dgm:t>
        <a:bodyPr/>
        <a:lstStyle/>
        <a:p>
          <a:endParaRPr lang="en-IN"/>
        </a:p>
      </dgm:t>
    </dgm:pt>
    <dgm:pt modelId="{5E2CAF98-74A5-45FE-8DD1-8B99A0AB4730}" type="pres">
      <dgm:prSet presAssocID="{64C03CDC-FEF0-45F5-A244-F97CA3CA06A0}" presName="sp" presStyleCnt="0"/>
      <dgm:spPr/>
    </dgm:pt>
    <dgm:pt modelId="{B11E6E35-7AEF-4288-AAB3-4062AD1A3E51}" type="pres">
      <dgm:prSet presAssocID="{16FE8DAA-99F5-43FC-92D6-8D646503CCA2}" presName="linNode" presStyleCnt="0"/>
      <dgm:spPr/>
    </dgm:pt>
    <dgm:pt modelId="{420793FE-04AA-4DD4-BCF9-F6D7F3B31245}" type="pres">
      <dgm:prSet presAssocID="{16FE8DAA-99F5-43FC-92D6-8D646503CCA2}" presName="parentText" presStyleLbl="alignNode1" presStyleIdx="2" presStyleCnt="3">
        <dgm:presLayoutVars>
          <dgm:chMax val="1"/>
          <dgm:bulletEnabled/>
        </dgm:presLayoutVars>
      </dgm:prSet>
      <dgm:spPr/>
      <dgm:t>
        <a:bodyPr/>
        <a:lstStyle/>
        <a:p>
          <a:endParaRPr lang="en-IN"/>
        </a:p>
      </dgm:t>
    </dgm:pt>
    <dgm:pt modelId="{4EE298C2-C637-4CCB-8CD0-7EA8F3AB344C}" type="pres">
      <dgm:prSet presAssocID="{16FE8DAA-99F5-43FC-92D6-8D646503CCA2}" presName="descendantText" presStyleLbl="alignAccFollowNode1" presStyleIdx="2" presStyleCnt="3">
        <dgm:presLayoutVars>
          <dgm:bulletEnabled/>
        </dgm:presLayoutVars>
      </dgm:prSet>
      <dgm:spPr/>
      <dgm:t>
        <a:bodyPr/>
        <a:lstStyle/>
        <a:p>
          <a:endParaRPr lang="en-IN"/>
        </a:p>
      </dgm:t>
    </dgm:pt>
  </dgm:ptLst>
  <dgm:cxnLst>
    <dgm:cxn modelId="{D66632F4-F3FA-48A1-B4D2-EA71E34B4CC4}" srcId="{CC088ADE-4A9A-4A4F-96C6-80CABC884EE7}" destId="{8A6C69F7-1D16-4113-8DE8-E9AFD1D07825}" srcOrd="0" destOrd="0" parTransId="{9823DB67-3540-4307-9798-EF23F0E7B27D}" sibTransId="{33BA9085-1905-4CA4-BBF7-6FC3D25A2030}"/>
    <dgm:cxn modelId="{B5DBC312-AD26-4AA2-B87D-5A9D6D9BA66D}" srcId="{83F495B7-FBBE-49DF-A14F-3984BCF0BBF1}" destId="{D11A52EB-B16E-40E3-8A51-E364EEB78C0D}" srcOrd="0" destOrd="0" parTransId="{41784969-629A-4EFE-B6C5-A42FF50E52F0}" sibTransId="{C3C12DC9-D37F-4D1A-B34E-471A2677262D}"/>
    <dgm:cxn modelId="{05997258-A1E4-45B4-A1F6-C6D4A08EC123}" srcId="{16FE8DAA-99F5-43FC-92D6-8D646503CCA2}" destId="{84AC4591-E50C-4186-ACB5-2871960B68A1}" srcOrd="0" destOrd="0" parTransId="{B8A49076-ADBF-4CE5-B6EB-515D942DAE06}" sibTransId="{19798D49-5C43-42D4-96DE-9E7D81ADA33E}"/>
    <dgm:cxn modelId="{732B80C2-E22C-4A8C-901E-70EC8B7ABF6E}" type="presOf" srcId="{84AC4591-E50C-4186-ACB5-2871960B68A1}" destId="{4EE298C2-C637-4CCB-8CD0-7EA8F3AB344C}" srcOrd="0" destOrd="0" presId="urn:microsoft.com/office/officeart/2016/7/layout/VerticalSolidActionList"/>
    <dgm:cxn modelId="{4BBEEC13-FB8E-4E09-886F-90963CD44311}" srcId="{CC088ADE-4A9A-4A4F-96C6-80CABC884EE7}" destId="{16FE8DAA-99F5-43FC-92D6-8D646503CCA2}" srcOrd="2" destOrd="0" parTransId="{65F0DE29-30DF-41CD-BDC7-39A31300F888}" sibTransId="{15B4BD22-BB3E-49F5-8B36-7EBAC0832D4E}"/>
    <dgm:cxn modelId="{099A3B12-4207-4F02-8758-D9FC039F1CA4}" type="presOf" srcId="{83F495B7-FBBE-49DF-A14F-3984BCF0BBF1}" destId="{5840902F-6976-4093-8B0E-AA06BE4D4720}" srcOrd="0" destOrd="0" presId="urn:microsoft.com/office/officeart/2016/7/layout/VerticalSolidActionList"/>
    <dgm:cxn modelId="{726D8296-4C24-4877-A56F-B75D4893640D}" srcId="{8A6C69F7-1D16-4113-8DE8-E9AFD1D07825}" destId="{7A0DDD5D-F94D-4D0C-BD2C-995958FD8112}" srcOrd="0" destOrd="0" parTransId="{03680C1D-3B2D-48C0-B2D9-7BF7871ABC86}" sibTransId="{9CF08DF1-43AD-4773-A74F-17ADDC232405}"/>
    <dgm:cxn modelId="{B8A8BACE-4421-4614-BC51-6E7E5728ACB9}" type="presOf" srcId="{CC088ADE-4A9A-4A4F-96C6-80CABC884EE7}" destId="{536FC71B-5A1A-4418-8B44-E182ADE9FD9C}" srcOrd="0" destOrd="0" presId="urn:microsoft.com/office/officeart/2016/7/layout/VerticalSolidActionList"/>
    <dgm:cxn modelId="{8A7C9D06-BCA3-49D7-A488-530651CBBA3B}" type="presOf" srcId="{7A0DDD5D-F94D-4D0C-BD2C-995958FD8112}" destId="{D2DEF42D-36F3-41CD-8ADE-62F07DA7C054}" srcOrd="0" destOrd="0" presId="urn:microsoft.com/office/officeart/2016/7/layout/VerticalSolidActionList"/>
    <dgm:cxn modelId="{0A862B07-9339-4BFD-9A69-55DFDF5D6289}" srcId="{CC088ADE-4A9A-4A4F-96C6-80CABC884EE7}" destId="{83F495B7-FBBE-49DF-A14F-3984BCF0BBF1}" srcOrd="1" destOrd="0" parTransId="{36E8FE48-400F-4175-BEEA-B5F8333731F6}" sibTransId="{64C03CDC-FEF0-45F5-A244-F97CA3CA06A0}"/>
    <dgm:cxn modelId="{26969E10-1C3C-4C6A-87B1-E748CFED679F}" type="presOf" srcId="{16FE8DAA-99F5-43FC-92D6-8D646503CCA2}" destId="{420793FE-04AA-4DD4-BCF9-F6D7F3B31245}" srcOrd="0" destOrd="0" presId="urn:microsoft.com/office/officeart/2016/7/layout/VerticalSolidActionList"/>
    <dgm:cxn modelId="{8BC305A6-1298-48D1-A571-66AB3E6854F2}" type="presOf" srcId="{8A6C69F7-1D16-4113-8DE8-E9AFD1D07825}" destId="{18CA0916-8E78-417E-B202-093D9C64A06D}" srcOrd="0" destOrd="0" presId="urn:microsoft.com/office/officeart/2016/7/layout/VerticalSolidActionList"/>
    <dgm:cxn modelId="{289ADBB6-1923-4F68-8FBB-6D512EEEF979}" type="presOf" srcId="{D11A52EB-B16E-40E3-8A51-E364EEB78C0D}" destId="{BC5FE2EB-18FA-4469-8196-EFAA2173796B}" srcOrd="0" destOrd="0" presId="urn:microsoft.com/office/officeart/2016/7/layout/VerticalSolidActionList"/>
    <dgm:cxn modelId="{BC4C3FEF-CBD4-4F8C-ADEF-A55A0A3903A7}" type="presParOf" srcId="{536FC71B-5A1A-4418-8B44-E182ADE9FD9C}" destId="{4553CA5E-545C-4874-8C57-7D4987357BFA}" srcOrd="0" destOrd="0" presId="urn:microsoft.com/office/officeart/2016/7/layout/VerticalSolidActionList"/>
    <dgm:cxn modelId="{7DE255E0-23D3-4DFD-8BDA-4157BC4FD875}" type="presParOf" srcId="{4553CA5E-545C-4874-8C57-7D4987357BFA}" destId="{18CA0916-8E78-417E-B202-093D9C64A06D}" srcOrd="0" destOrd="0" presId="urn:microsoft.com/office/officeart/2016/7/layout/VerticalSolidActionList"/>
    <dgm:cxn modelId="{5C65284E-5994-4FCB-B824-8A9DA3C8E6DC}" type="presParOf" srcId="{4553CA5E-545C-4874-8C57-7D4987357BFA}" destId="{D2DEF42D-36F3-41CD-8ADE-62F07DA7C054}" srcOrd="1" destOrd="0" presId="urn:microsoft.com/office/officeart/2016/7/layout/VerticalSolidActionList"/>
    <dgm:cxn modelId="{A8374994-FE09-4CBC-A893-7FCE9B640A62}" type="presParOf" srcId="{536FC71B-5A1A-4418-8B44-E182ADE9FD9C}" destId="{7E404A30-F14D-4B78-AFC5-70C6F4F04032}" srcOrd="1" destOrd="0" presId="urn:microsoft.com/office/officeart/2016/7/layout/VerticalSolidActionList"/>
    <dgm:cxn modelId="{1E6D5A5A-CD5B-45E8-85AF-A42DAC544DC3}" type="presParOf" srcId="{536FC71B-5A1A-4418-8B44-E182ADE9FD9C}" destId="{3A705650-A3F9-45C9-AFF5-1EE444C07E3A}" srcOrd="2" destOrd="0" presId="urn:microsoft.com/office/officeart/2016/7/layout/VerticalSolidActionList"/>
    <dgm:cxn modelId="{1BEF84E4-209B-47EB-9A9E-05B9F992803C}" type="presParOf" srcId="{3A705650-A3F9-45C9-AFF5-1EE444C07E3A}" destId="{5840902F-6976-4093-8B0E-AA06BE4D4720}" srcOrd="0" destOrd="0" presId="urn:microsoft.com/office/officeart/2016/7/layout/VerticalSolidActionList"/>
    <dgm:cxn modelId="{52439241-5873-4A1C-88D2-E98C65572523}" type="presParOf" srcId="{3A705650-A3F9-45C9-AFF5-1EE444C07E3A}" destId="{BC5FE2EB-18FA-4469-8196-EFAA2173796B}" srcOrd="1" destOrd="0" presId="urn:microsoft.com/office/officeart/2016/7/layout/VerticalSolidActionList"/>
    <dgm:cxn modelId="{F7D62508-6A12-48A8-AEB1-B0C138B32FFC}" type="presParOf" srcId="{536FC71B-5A1A-4418-8B44-E182ADE9FD9C}" destId="{5E2CAF98-74A5-45FE-8DD1-8B99A0AB4730}" srcOrd="3" destOrd="0" presId="urn:microsoft.com/office/officeart/2016/7/layout/VerticalSolidActionList"/>
    <dgm:cxn modelId="{AE29EA21-A8F7-46BD-9A09-B05E788102DA}" type="presParOf" srcId="{536FC71B-5A1A-4418-8B44-E182ADE9FD9C}" destId="{B11E6E35-7AEF-4288-AAB3-4062AD1A3E51}" srcOrd="4" destOrd="0" presId="urn:microsoft.com/office/officeart/2016/7/layout/VerticalSolidActionList"/>
    <dgm:cxn modelId="{6599E1B0-1E95-4AD9-A806-FCBB9837319F}" type="presParOf" srcId="{B11E6E35-7AEF-4288-AAB3-4062AD1A3E51}" destId="{420793FE-04AA-4DD4-BCF9-F6D7F3B31245}" srcOrd="0" destOrd="0" presId="urn:microsoft.com/office/officeart/2016/7/layout/VerticalSolidActionList"/>
    <dgm:cxn modelId="{74A44E3D-2C98-4718-B4DF-C9AE48B7D973}" type="presParOf" srcId="{B11E6E35-7AEF-4288-AAB3-4062AD1A3E51}" destId="{4EE298C2-C637-4CCB-8CD0-7EA8F3AB344C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66C2-65F9-4056-B462-32361CADBB9C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9C676-1518-4DF1-B9FD-5B64210CE35F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9DD2C-B19A-4AA7-85CC-456899793696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/>
            <a:t>Determine who your competitors are.</a:t>
          </a:r>
          <a:endParaRPr lang="en-US" sz="2500" kern="1200" dirty="0"/>
        </a:p>
      </dsp:txBody>
      <dsp:txXfrm>
        <a:off x="1730984" y="640"/>
        <a:ext cx="4660290" cy="1498687"/>
      </dsp:txXfrm>
    </dsp:sp>
    <dsp:sp modelId="{909A9F65-26B4-4488-B8E5-224324944CF2}">
      <dsp:nvSpPr>
        <dsp:cNvPr id="0" name=""/>
        <dsp:cNvSpPr/>
      </dsp:nvSpPr>
      <dsp:spPr>
        <a:xfrm>
          <a:off x="0" y="1858967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F7234-0314-4776-8DE3-5B42E767F2D5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722E2-6FBE-4293-9A25-19B6B3429B53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/>
            <a:t>Determine what products your competitors offer.</a:t>
          </a:r>
          <a:endParaRPr lang="en-US" sz="2500" kern="1200"/>
        </a:p>
      </dsp:txBody>
      <dsp:txXfrm>
        <a:off x="1730984" y="1873999"/>
        <a:ext cx="4660290" cy="1498687"/>
      </dsp:txXfrm>
    </dsp:sp>
    <dsp:sp modelId="{728E7074-D1DA-40C7-B2D0-36055EBC634B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627FE-075D-4FED-90B5-270DD5A0FE11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6F973-23A2-4646-87E8-A14AA6BBD82B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/>
            <a:t>Research your competitors' sales tactics and results.</a:t>
          </a:r>
          <a:endParaRPr lang="en-US" sz="2500" kern="1200" dirty="0"/>
        </a:p>
      </dsp:txBody>
      <dsp:txXfrm>
        <a:off x="1730984" y="3747359"/>
        <a:ext cx="4660290" cy="149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7A448-80A4-4B26-BBA7-A12ED499E765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BBE22-AB85-4A66-A509-B661B6E482F9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FBD6D-6C31-4B16-A2D5-03F41CBA6E91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/>
            <a:t>Take a look at your competitors' pricing, as well as any perks they offer.</a:t>
          </a:r>
          <a:endParaRPr lang="en-US" sz="2500" kern="1200" dirty="0"/>
        </a:p>
      </dsp:txBody>
      <dsp:txXfrm>
        <a:off x="1730984" y="640"/>
        <a:ext cx="4660290" cy="1498687"/>
      </dsp:txXfrm>
    </dsp:sp>
    <dsp:sp modelId="{DA4749A5-68EC-46BA-880C-CE957544249A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A8F4F-D5FB-4BE6-A3FE-50218903E6A7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304E2-4ABB-4D67-B661-70169E9D690F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/>
            <a:t>Ensure you're meeting competitive shipping costs.</a:t>
          </a:r>
          <a:endParaRPr lang="en-US" sz="2500" kern="1200"/>
        </a:p>
      </dsp:txBody>
      <dsp:txXfrm>
        <a:off x="1730984" y="1873999"/>
        <a:ext cx="4660290" cy="1498687"/>
      </dsp:txXfrm>
    </dsp:sp>
    <dsp:sp modelId="{491AF76D-4021-42C5-AEF1-96B6BE7ECE01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F6A31-9490-49EF-9F24-E622262D0F37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17CE2-6571-4293-A511-017C70C7CA7F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/>
            <a:t>Analyze how your competitors market their products.</a:t>
          </a:r>
          <a:endParaRPr lang="en-US" sz="2500" kern="1200"/>
        </a:p>
      </dsp:txBody>
      <dsp:txXfrm>
        <a:off x="1730984" y="3747359"/>
        <a:ext cx="4660290" cy="1498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414CE-7FFE-47FB-8D7E-5DBFE0E02532}">
      <dsp:nvSpPr>
        <dsp:cNvPr id="0" name=""/>
        <dsp:cNvSpPr/>
      </dsp:nvSpPr>
      <dsp:spPr>
        <a:xfrm>
          <a:off x="1278255" y="1639"/>
          <a:ext cx="5113020" cy="16805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Take note of your competition's content strategy.</a:t>
          </a:r>
        </a:p>
      </dsp:txBody>
      <dsp:txXfrm>
        <a:off x="1278255" y="1639"/>
        <a:ext cx="5113020" cy="1680579"/>
      </dsp:txXfrm>
    </dsp:sp>
    <dsp:sp modelId="{9FE29AD6-9D45-414E-B91C-6EA790EF6F0E}">
      <dsp:nvSpPr>
        <dsp:cNvPr id="0" name=""/>
        <dsp:cNvSpPr/>
      </dsp:nvSpPr>
      <dsp:spPr>
        <a:xfrm>
          <a:off x="0" y="1639"/>
          <a:ext cx="1278255" cy="1680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Take</a:t>
          </a:r>
        </a:p>
      </dsp:txBody>
      <dsp:txXfrm>
        <a:off x="0" y="1639"/>
        <a:ext cx="1278255" cy="1680579"/>
      </dsp:txXfrm>
    </dsp:sp>
    <dsp:sp modelId="{0A70BBDB-1432-4F86-9844-912B581FEFDA}">
      <dsp:nvSpPr>
        <dsp:cNvPr id="0" name=""/>
        <dsp:cNvSpPr/>
      </dsp:nvSpPr>
      <dsp:spPr>
        <a:xfrm>
          <a:off x="1278255" y="1783053"/>
          <a:ext cx="5113020" cy="1680579"/>
        </a:xfrm>
        <a:prstGeom prst="rect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2700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Learn what technology stack your competitors' use.</a:t>
          </a:r>
        </a:p>
      </dsp:txBody>
      <dsp:txXfrm>
        <a:off x="1278255" y="1783053"/>
        <a:ext cx="5113020" cy="1680579"/>
      </dsp:txXfrm>
    </dsp:sp>
    <dsp:sp modelId="{E4DB3789-6CCF-4DFA-B235-74B48F0A93C3}">
      <dsp:nvSpPr>
        <dsp:cNvPr id="0" name=""/>
        <dsp:cNvSpPr/>
      </dsp:nvSpPr>
      <dsp:spPr>
        <a:xfrm>
          <a:off x="0" y="1783053"/>
          <a:ext cx="1278255" cy="1680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Learn</a:t>
          </a:r>
        </a:p>
      </dsp:txBody>
      <dsp:txXfrm>
        <a:off x="0" y="1783053"/>
        <a:ext cx="1278255" cy="1680579"/>
      </dsp:txXfrm>
    </dsp:sp>
    <dsp:sp modelId="{034D31C8-6AAA-4BF7-BBD7-1E08A64D67BC}">
      <dsp:nvSpPr>
        <dsp:cNvPr id="0" name=""/>
        <dsp:cNvSpPr/>
      </dsp:nvSpPr>
      <dsp:spPr>
        <a:xfrm>
          <a:off x="1278255" y="3564467"/>
          <a:ext cx="5113020" cy="1680579"/>
        </a:xfrm>
        <a:prstGeom prst="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2700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Analyze the level of engagement on your competitors' content.</a:t>
          </a:r>
        </a:p>
      </dsp:txBody>
      <dsp:txXfrm>
        <a:off x="1278255" y="3564467"/>
        <a:ext cx="5113020" cy="1680579"/>
      </dsp:txXfrm>
    </dsp:sp>
    <dsp:sp modelId="{9E36DF2A-EEED-4778-BB3A-44A5429A956E}">
      <dsp:nvSpPr>
        <dsp:cNvPr id="0" name=""/>
        <dsp:cNvSpPr/>
      </dsp:nvSpPr>
      <dsp:spPr>
        <a:xfrm>
          <a:off x="0" y="3564467"/>
          <a:ext cx="1278255" cy="1680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Analyze</a:t>
          </a:r>
        </a:p>
      </dsp:txBody>
      <dsp:txXfrm>
        <a:off x="0" y="3564467"/>
        <a:ext cx="1278255" cy="1680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EF42D-36F3-41CD-8ADE-62F07DA7C054}">
      <dsp:nvSpPr>
        <dsp:cNvPr id="0" name=""/>
        <dsp:cNvSpPr/>
      </dsp:nvSpPr>
      <dsp:spPr>
        <a:xfrm>
          <a:off x="1278255" y="1639"/>
          <a:ext cx="5113020" cy="1680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Observe how they promote marketing content.</a:t>
          </a:r>
        </a:p>
      </dsp:txBody>
      <dsp:txXfrm>
        <a:off x="1278255" y="1639"/>
        <a:ext cx="5113020" cy="1680579"/>
      </dsp:txXfrm>
    </dsp:sp>
    <dsp:sp modelId="{18CA0916-8E78-417E-B202-093D9C64A06D}">
      <dsp:nvSpPr>
        <dsp:cNvPr id="0" name=""/>
        <dsp:cNvSpPr/>
      </dsp:nvSpPr>
      <dsp:spPr>
        <a:xfrm>
          <a:off x="0" y="1639"/>
          <a:ext cx="1278255" cy="16805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Observe</a:t>
          </a:r>
        </a:p>
      </dsp:txBody>
      <dsp:txXfrm>
        <a:off x="0" y="1639"/>
        <a:ext cx="1278255" cy="1680579"/>
      </dsp:txXfrm>
    </dsp:sp>
    <dsp:sp modelId="{BC5FE2EB-18FA-4469-8196-EFAA2173796B}">
      <dsp:nvSpPr>
        <dsp:cNvPr id="0" name=""/>
        <dsp:cNvSpPr/>
      </dsp:nvSpPr>
      <dsp:spPr>
        <a:xfrm>
          <a:off x="1278255" y="1783053"/>
          <a:ext cx="5113020" cy="1680579"/>
        </a:xfrm>
        <a:prstGeom prst="rect">
          <a:avLst/>
        </a:prstGeom>
        <a:solidFill>
          <a:schemeClr val="accent2">
            <a:tint val="40000"/>
            <a:alpha val="90000"/>
            <a:hueOff val="-3209462"/>
            <a:satOff val="-5363"/>
            <a:lumOff val="-4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09462"/>
              <a:satOff val="-5363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Look at their social media presence, strategies, and go-to platforms.</a:t>
          </a:r>
        </a:p>
      </dsp:txBody>
      <dsp:txXfrm>
        <a:off x="1278255" y="1783053"/>
        <a:ext cx="5113020" cy="1680579"/>
      </dsp:txXfrm>
    </dsp:sp>
    <dsp:sp modelId="{5840902F-6976-4093-8B0E-AA06BE4D4720}">
      <dsp:nvSpPr>
        <dsp:cNvPr id="0" name=""/>
        <dsp:cNvSpPr/>
      </dsp:nvSpPr>
      <dsp:spPr>
        <a:xfrm>
          <a:off x="0" y="1783053"/>
          <a:ext cx="1278255" cy="1680579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2700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Look</a:t>
          </a:r>
        </a:p>
      </dsp:txBody>
      <dsp:txXfrm>
        <a:off x="0" y="1783053"/>
        <a:ext cx="1278255" cy="1680579"/>
      </dsp:txXfrm>
    </dsp:sp>
    <dsp:sp modelId="{4EE298C2-C637-4CCB-8CD0-7EA8F3AB344C}">
      <dsp:nvSpPr>
        <dsp:cNvPr id="0" name=""/>
        <dsp:cNvSpPr/>
      </dsp:nvSpPr>
      <dsp:spPr>
        <a:xfrm>
          <a:off x="1278255" y="3564467"/>
          <a:ext cx="5113020" cy="1680579"/>
        </a:xfrm>
        <a:prstGeom prst="rect">
          <a:avLst/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426867" rIns="99207" bIns="42686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Perform a SWOT Analysis to learn their strengths, weaknesses, opportunities, and threats.</a:t>
          </a:r>
        </a:p>
      </dsp:txBody>
      <dsp:txXfrm>
        <a:off x="1278255" y="3564467"/>
        <a:ext cx="5113020" cy="1680579"/>
      </dsp:txXfrm>
    </dsp:sp>
    <dsp:sp modelId="{420793FE-04AA-4DD4-BCF9-F6D7F3B31245}">
      <dsp:nvSpPr>
        <dsp:cNvPr id="0" name=""/>
        <dsp:cNvSpPr/>
      </dsp:nvSpPr>
      <dsp:spPr>
        <a:xfrm>
          <a:off x="0" y="3564467"/>
          <a:ext cx="1278255" cy="1680579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166004" rIns="67641" bIns="16600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Perform</a:t>
          </a:r>
        </a:p>
      </dsp:txBody>
      <dsp:txXfrm>
        <a:off x="0" y="3564467"/>
        <a:ext cx="1278255" cy="1680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E4D2-2A0F-4124-9800-4930C0C60D2B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EC8F1-48E6-4F58-8881-7FE110C96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ictimes.indiatimes.com/wealth/personal-finance-news/covid-brings-life-insurance-penetration-in-india-to-global-levels/articleshow/89243583.cms?utm_source=contentofinterest&amp;utm_medium=text&amp;utm_campaign=cpps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ivemint.com/Money/C9lC923tMbFhbW6S3YIfEK/Ulips-Heres-all-you-need-to-know.html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of you nurse start up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dreams.Lets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 you have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started a venture and your company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serious potential to disrupt the industry. But, before you can start thinking big, you need to get a better picture of the landscape for the product to find how similar products in your industry are doing — and more importantly,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they’re doing. You need to do a competitive analysis. 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competitive analysis needs to go much deeper than looking at your competitors' social media or advertising efforts for comparison. Take a look into their history, who they consider their closest competitor and where they’re succeeding and falling short on selling their products.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C8F1-48E6-4F58-8881-7FE110C963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0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strategies,new</a:t>
            </a:r>
            <a:r>
              <a:rPr lang="en-GB" baseline="0" dirty="0" smtClean="0"/>
              <a:t> tactics are required to cope up in the cut throat completion in this new world which you are a part </a:t>
            </a:r>
            <a:r>
              <a:rPr lang="en-GB" baseline="0" dirty="0" err="1" smtClean="0"/>
              <a:t>of.One</a:t>
            </a:r>
            <a:r>
              <a:rPr lang="en-GB" baseline="0" dirty="0" smtClean="0"/>
              <a:t> very important aspect is to understand the </a:t>
            </a:r>
            <a:r>
              <a:rPr lang="en-GB" baseline="0" dirty="0" err="1" smtClean="0"/>
              <a:t>competition.Competitor</a:t>
            </a:r>
            <a:r>
              <a:rPr lang="en-GB" baseline="0" dirty="0" smtClean="0"/>
              <a:t> analysis will help you in this </a:t>
            </a:r>
            <a:r>
              <a:rPr lang="en-GB" baseline="0" dirty="0" err="1" smtClean="0"/>
              <a:t>regard.Any</a:t>
            </a:r>
            <a:r>
              <a:rPr lang="en-GB" baseline="0" dirty="0" smtClean="0"/>
              <a:t> firm be it local or global has many competitors in and </a:t>
            </a:r>
            <a:r>
              <a:rPr lang="en-GB" baseline="0" dirty="0" err="1" smtClean="0"/>
              <a:t>around.Look</a:t>
            </a:r>
            <a:r>
              <a:rPr lang="en-GB" baseline="0" dirty="0" smtClean="0"/>
              <a:t> at the variety of financial products available in the </a:t>
            </a:r>
            <a:r>
              <a:rPr lang="en-GB" baseline="0" dirty="0" err="1" smtClean="0"/>
              <a:t>markets.Look</a:t>
            </a:r>
            <a:r>
              <a:rPr lang="en-GB" baseline="0" dirty="0" smtClean="0"/>
              <a:t> at the number of banks-Private Sector </a:t>
            </a:r>
            <a:r>
              <a:rPr lang="en-GB" baseline="0" dirty="0" err="1" smtClean="0"/>
              <a:t>banks,Public</a:t>
            </a:r>
            <a:r>
              <a:rPr lang="en-GB" baseline="0" dirty="0" smtClean="0"/>
              <a:t> sector </a:t>
            </a:r>
            <a:r>
              <a:rPr lang="en-GB" baseline="0" dirty="0" err="1" smtClean="0"/>
              <a:t>banks,Foreign</a:t>
            </a:r>
            <a:r>
              <a:rPr lang="en-GB" baseline="0" dirty="0" smtClean="0"/>
              <a:t> banks ,Insurance </a:t>
            </a:r>
            <a:r>
              <a:rPr lang="en-GB" baseline="0" dirty="0" err="1" smtClean="0"/>
              <a:t>companies,Mutual</a:t>
            </a:r>
            <a:r>
              <a:rPr lang="en-GB" baseline="0" dirty="0" smtClean="0"/>
              <a:t> Fund </a:t>
            </a:r>
            <a:r>
              <a:rPr lang="en-GB" baseline="0" dirty="0" err="1" smtClean="0"/>
              <a:t>companies,Portfolio</a:t>
            </a:r>
            <a:r>
              <a:rPr lang="en-GB" baseline="0" dirty="0" smtClean="0"/>
              <a:t> management companies.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C8F1-48E6-4F58-8881-7FE110C963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APE-Annual Premium equivalent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C8F1-48E6-4F58-8881-7FE110C963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Insurance penetration Rate –Means the level of penetration of insurance sector in a </a:t>
            </a:r>
            <a:r>
              <a:rPr lang="en-IN" dirty="0" err="1" smtClean="0"/>
              <a:t>country.It</a:t>
            </a:r>
            <a:r>
              <a:rPr lang="en-IN" dirty="0" smtClean="0"/>
              <a:t> is a ratio of premium</a:t>
            </a:r>
            <a:r>
              <a:rPr lang="en-IN" baseline="0" dirty="0" smtClean="0"/>
              <a:t> underwritten  in a particular year to the GDP.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Coronavirus did what no amount of advertisement by life insurers could do. It pushed life insurance penetration in India from 2.82% in 2019 to 3.2% in 2020 (the year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hit) which is close to the global average.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more at:</a:t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https://economictimes.indiatimes.com/wealth/personal-finance-news/covid-brings-life-insurance-penetration-in-india-to-global-levels/articleshow/89243583.cms?utm_source=contentofinterest&amp;utm_medium=text&amp;utm_campaign=cppst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IN" dirty="0" smtClean="0"/>
          </a:p>
          <a:p>
            <a:r>
              <a:rPr lang="en-IN" dirty="0" smtClean="0"/>
              <a:t>Insurance Density-Ratio of premium to total population</a:t>
            </a:r>
          </a:p>
          <a:p>
            <a:endParaRPr lang="en-IN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report, the life insurance penetration was at 4.6% in 2009 but visibly showed a downward trend after that. According to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Pankaj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Razdan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CEO, Aditya Birla Sun Life Insurance Co. Ltd, volatility in the stock market in 2008-2009 and regulatory changes in 2010 adversely impacted the sale of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Ulip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(unit-linked insurance plan) products and premiums. “Penetration in India reflected a flat trend of 2.7% from FY 2014-15 to 2016-17. However, since 2014, the industry witnessed an increase in the premium per person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C8F1-48E6-4F58-8881-7FE110C963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 features that your competitor’s products and services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include. And save it in a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competitor insight spreadsheet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conceive how companies stack up against one another. </a:t>
            </a:r>
          </a:p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identify the main competitors in your niche industry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3You must know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your competitors charge for their products and services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they fall on the quantity vs. quality spectrum</a:t>
            </a:r>
          </a:p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What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of marketing strategy are your competitors using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Look at their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websites, social media accounts, SEO strategies, types of ads, and current marketing campaigns.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use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PowerAdSpy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see all the popular ads working in your niche market.</a:t>
            </a:r>
          </a:p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selling points of your competitors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how do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advertise their best qualities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?\</a:t>
            </a:r>
          </a:p>
          <a:p>
            <a:pPr marL="228600" indent="-228600">
              <a:buAutoNum type="arabicPeriod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they good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at.?Check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reviews if they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better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pdt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7.Do they have a weak social media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strategy?Or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their website not well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optimised?These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 can give you an edge.</a:t>
            </a:r>
          </a:p>
          <a:p>
            <a:pPr marL="228600" indent="-228600">
              <a:buAutoNum type="arabicPeriod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8.Analyse both pros and cons of their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reviews.Look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5 star,3 star and one star reviews. Generally the 3 star reviews are the most honest.</a:t>
            </a:r>
          </a:p>
          <a:p>
            <a:pPr marL="228600" indent="-228600">
              <a:buAutoNum type="arabicPeriod"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C8F1-48E6-4F58-8881-7FE110C963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1.Direct Competitors-Offer</a:t>
            </a:r>
            <a:r>
              <a:rPr lang="en-IN" baseline="0" dirty="0" smtClean="0"/>
              <a:t> products and services that are similar to yours and </a:t>
            </a:r>
            <a:r>
              <a:rPr lang="en-IN" b="1" baseline="0" dirty="0" smtClean="0"/>
              <a:t>serve the same </a:t>
            </a:r>
            <a:r>
              <a:rPr lang="en-IN" b="1" baseline="0" dirty="0" err="1" smtClean="0"/>
              <a:t>customers</a:t>
            </a:r>
            <a:r>
              <a:rPr lang="en-IN" baseline="0" dirty="0" err="1" smtClean="0"/>
              <a:t>.Eg</a:t>
            </a:r>
            <a:r>
              <a:rPr lang="en-IN" baseline="0" dirty="0" smtClean="0"/>
              <a:t>-Netflix and Disney </a:t>
            </a:r>
            <a:r>
              <a:rPr lang="en-IN" baseline="0" dirty="0" err="1" smtClean="0"/>
              <a:t>Hotstar.Streaming</a:t>
            </a:r>
            <a:r>
              <a:rPr lang="en-IN" baseline="0" dirty="0" smtClean="0"/>
              <a:t> </a:t>
            </a:r>
            <a:r>
              <a:rPr lang="en-IN" baseline="0" dirty="0" err="1" smtClean="0"/>
              <a:t>services.,Pepsi</a:t>
            </a:r>
            <a:r>
              <a:rPr lang="en-IN" baseline="0" dirty="0" smtClean="0"/>
              <a:t> &amp;</a:t>
            </a:r>
            <a:r>
              <a:rPr lang="en-IN" baseline="0" dirty="0" err="1" smtClean="0"/>
              <a:t>Coke,Android</a:t>
            </a:r>
            <a:r>
              <a:rPr lang="en-IN" baseline="0" dirty="0" smtClean="0"/>
              <a:t> </a:t>
            </a:r>
            <a:r>
              <a:rPr lang="en-IN" baseline="0" dirty="0" err="1" smtClean="0"/>
              <a:t>vsApple</a:t>
            </a:r>
            <a:r>
              <a:rPr lang="en-IN" baseline="0" dirty="0" smtClean="0"/>
              <a:t>.</a:t>
            </a:r>
          </a:p>
          <a:p>
            <a:r>
              <a:rPr lang="en-IN" baseline="0" dirty="0" smtClean="0"/>
              <a:t>2.Indirect Customers-Another company that offers same products and services but their end goals are different..</a:t>
            </a:r>
            <a:r>
              <a:rPr lang="en-IN" baseline="0" dirty="0" err="1" smtClean="0"/>
              <a:t>Eg</a:t>
            </a:r>
            <a:r>
              <a:rPr lang="en-IN" baseline="0" dirty="0" smtClean="0"/>
              <a:t>-Amazon and </a:t>
            </a:r>
            <a:r>
              <a:rPr lang="en-IN" baseline="0" dirty="0" err="1" smtClean="0"/>
              <a:t>Hypercity.Amazon</a:t>
            </a:r>
            <a:r>
              <a:rPr lang="en-IN" baseline="0" dirty="0" smtClean="0"/>
              <a:t> focuses on Convenience and fast shipping so that you don’t have to leave </a:t>
            </a:r>
            <a:r>
              <a:rPr lang="en-IN" baseline="0" dirty="0" err="1" smtClean="0"/>
              <a:t>home.Hypercity</a:t>
            </a:r>
            <a:r>
              <a:rPr lang="en-IN" baseline="0" dirty="0" smtClean="0"/>
              <a:t> is a </a:t>
            </a:r>
            <a:r>
              <a:rPr lang="en-IN" b="1" baseline="0" dirty="0" smtClean="0"/>
              <a:t>one stop shop </a:t>
            </a:r>
            <a:r>
              <a:rPr lang="en-IN" baseline="0" dirty="0" smtClean="0"/>
              <a:t>providing </a:t>
            </a:r>
            <a:r>
              <a:rPr lang="en-IN" b="1" baseline="0" dirty="0" smtClean="0"/>
              <a:t>strong in person shopping </a:t>
            </a:r>
            <a:r>
              <a:rPr lang="en-IN" b="1" baseline="0" dirty="0" err="1" smtClean="0"/>
              <a:t>experience</a:t>
            </a:r>
            <a:r>
              <a:rPr lang="en-IN" baseline="0" dirty="0" err="1" smtClean="0"/>
              <a:t>.Taco</a:t>
            </a:r>
            <a:r>
              <a:rPr lang="en-IN" baseline="0" dirty="0" smtClean="0"/>
              <a:t> bell </a:t>
            </a:r>
            <a:r>
              <a:rPr lang="en-IN" baseline="0" dirty="0" err="1" smtClean="0"/>
              <a:t>vs</a:t>
            </a:r>
            <a:r>
              <a:rPr lang="en-IN" baseline="0" dirty="0" smtClean="0"/>
              <a:t> </a:t>
            </a:r>
            <a:r>
              <a:rPr lang="en-IN" baseline="0" dirty="0" err="1" smtClean="0"/>
              <a:t>Subway.Adrees</a:t>
            </a:r>
            <a:r>
              <a:rPr lang="en-IN" baseline="0" dirty="0" smtClean="0"/>
              <a:t> the same need but with different menu options/</a:t>
            </a:r>
          </a:p>
          <a:p>
            <a:r>
              <a:rPr lang="en-IN" baseline="0" dirty="0" smtClean="0"/>
              <a:t>3.Substitute competition-They offer an alternative to the product or service offered by </a:t>
            </a:r>
            <a:r>
              <a:rPr lang="en-IN" baseline="0" dirty="0" err="1" smtClean="0"/>
              <a:t>you.Eg.A</a:t>
            </a:r>
            <a:r>
              <a:rPr lang="en-IN" baseline="0" dirty="0" smtClean="0"/>
              <a:t> restaurant or a coffee shop.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C8F1-48E6-4F58-8881-7FE110C963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8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7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6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3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DD01D01-E08B-4C5C-ABDA-8F2C5C977A0C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63AAEB3-4651-4C09-8345-0B732F54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4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KyCAcV_y7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290" y="1525590"/>
            <a:ext cx="9709205" cy="2609088"/>
          </a:xfrm>
        </p:spPr>
        <p:txBody>
          <a:bodyPr/>
          <a:lstStyle/>
          <a:p>
            <a:r>
              <a:rPr lang="en-US" sz="8000" dirty="0" smtClean="0"/>
              <a:t>The how &amp; why of Competitor analysis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0728" y="5648076"/>
            <a:ext cx="7891272" cy="1069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					</a:t>
            </a:r>
            <a:r>
              <a:rPr lang="en-US" sz="2800" dirty="0" err="1" smtClean="0"/>
              <a:t>Prof:Sharlot</a:t>
            </a:r>
            <a:r>
              <a:rPr lang="en-US" sz="2800" dirty="0" smtClean="0"/>
              <a:t> </a:t>
            </a:r>
            <a:r>
              <a:rPr lang="en-US" sz="2800" dirty="0" err="1" smtClean="0"/>
              <a:t>Bency</a:t>
            </a:r>
            <a:endParaRPr lang="en-US" sz="2800" dirty="0"/>
          </a:p>
        </p:txBody>
      </p:sp>
      <p:pic>
        <p:nvPicPr>
          <p:cNvPr id="2050" name="Picture 2" descr="Market &amp; Competitive Insights_Contexio_Service_B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0" y="4433780"/>
            <a:ext cx="3947288" cy="24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Leading AMCs of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Leading AMCs in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08" y="1991120"/>
            <a:ext cx="9256195" cy="43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D4A15D-C852-47D7-A7E3-7F8FEE9FC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06AA6A2-9E5B-46E6-82B0-8FC1CA723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1E7C01A-5F5B-4E17-B91B-26FA9ADB54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1DA43BF-6FE1-458D-A112-1687677B00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AA5FF03-83FF-43B9-B66B-5FD05A958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C4D7AA7-0424-4C72-AE55-4B413DD47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C2D80F1-5DC4-4396-B0E1-C774E82EC7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48171057-920A-4188-A18E-97D710A35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1C871B74-1D69-47F0-A28D-8F3454779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63001BDC-368C-49CC-9F3F-EAF38A0A4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288FC2F-B192-42B2-90BE-517E1039B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2DC281-9BF5-79C2-67AE-AA2AC2D0C4DF}"/>
              </a:ext>
            </a:extLst>
          </p:cNvPr>
          <p:cNvSpPr txBox="1"/>
          <p:nvPr/>
        </p:nvSpPr>
        <p:spPr>
          <a:xfrm>
            <a:off x="1154955" y="973667"/>
            <a:ext cx="2942210" cy="4833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How to do a Competitive Analysis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TextBox 1">
            <a:extLst>
              <a:ext uri="{FF2B5EF4-FFF2-40B4-BE49-F238E27FC236}">
                <a16:creationId xmlns:a16="http://schemas.microsoft.com/office/drawing/2014/main" xmlns="" id="{E1B7BFF7-6E5D-51AE-B5C7-DCCCA9039419}"/>
              </a:ext>
            </a:extLst>
          </p:cNvPr>
          <p:cNvGraphicFramePr/>
          <p:nvPr>
            <p:extLst/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3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D4A15D-C852-47D7-A7E3-7F8FEE9FC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06AA6A2-9E5B-46E6-82B0-8FC1CA723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1E7C01A-5F5B-4E17-B91B-26FA9ADB54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1DA43BF-6FE1-458D-A112-1687677B00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AA5FF03-83FF-43B9-B66B-5FD05A958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C4D7AA7-0424-4C72-AE55-4B413DD47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C2D80F1-5DC4-4396-B0E1-C774E82EC7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48171057-920A-4188-A18E-97D710A35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1C871B74-1D69-47F0-A28D-8F3454779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63001BDC-368C-49CC-9F3F-EAF38A0A4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288FC2F-B192-42B2-90BE-517E1039B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xmlns="" id="{5723CA07-5AE4-7AEB-B59F-15BE1045CADA}"/>
              </a:ext>
            </a:extLst>
          </p:cNvPr>
          <p:cNvGraphicFramePr/>
          <p:nvPr>
            <p:extLst/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A5A0BB-F48F-42D6-B201-A619FA1BEF06}"/>
              </a:ext>
            </a:extLst>
          </p:cNvPr>
          <p:cNvSpPr txBox="1"/>
          <p:nvPr/>
        </p:nvSpPr>
        <p:spPr>
          <a:xfrm>
            <a:off x="680720" y="2582064"/>
            <a:ext cx="30161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How to do a Competitive Analysis</a:t>
            </a:r>
            <a:r>
              <a:rPr lang="en-US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(CONTD.)</a:t>
            </a:r>
            <a:endParaRPr lang="en-US" sz="3600" dirty="0">
              <a:solidFill>
                <a:srgbClr val="EBEBEB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13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D4A15D-C852-47D7-A7E3-7F8FEE9FC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06AA6A2-9E5B-46E6-82B0-8FC1CA723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1E7C01A-5F5B-4E17-B91B-26FA9ADB54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1DA43BF-6FE1-458D-A112-1687677B00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AA5FF03-83FF-43B9-B66B-5FD05A958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C4D7AA7-0424-4C72-AE55-4B413DD47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C2D80F1-5DC4-4396-B0E1-C774E82EC7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48171057-920A-4188-A18E-97D710A35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1C871B74-1D69-47F0-A28D-8F3454779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3001BDC-368C-49CC-9F3F-EAF38A0A4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288FC2F-B192-42B2-90BE-517E1039B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xmlns="" id="{09EB6649-E234-81EA-6BC9-0FD05E66253C}"/>
              </a:ext>
            </a:extLst>
          </p:cNvPr>
          <p:cNvGraphicFramePr/>
          <p:nvPr>
            <p:extLst/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A49725-54E1-1D54-B3E0-BC9785F9F654}"/>
              </a:ext>
            </a:extLst>
          </p:cNvPr>
          <p:cNvSpPr txBox="1"/>
          <p:nvPr/>
        </p:nvSpPr>
        <p:spPr>
          <a:xfrm>
            <a:off x="1158240" y="2143760"/>
            <a:ext cx="31443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How to do a Competitive Analysis</a:t>
            </a:r>
            <a:r>
              <a:rPr lang="en-US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(CONTD.)</a:t>
            </a:r>
            <a:endParaRPr lang="en-US" sz="3600" dirty="0">
              <a:solidFill>
                <a:srgbClr val="EBEBEB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34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5D4A15D-C852-47D7-A7E3-7F8FEE9FC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06AA6A2-9E5B-46E6-82B0-8FC1CA723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1E7C01A-5F5B-4E17-B91B-26FA9ADB54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1DA43BF-6FE1-458D-A112-1687677B00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AA5FF03-83FF-43B9-B66B-5FD05A9589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C4D7AA7-0424-4C72-AE55-4B413DD47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C2D80F1-5DC4-4396-B0E1-C774E82EC7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48171057-920A-4188-A18E-97D710A35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1C871B74-1D69-47F0-A28D-8F3454779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3001BDC-368C-49CC-9F3F-EAF38A0A4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288FC2F-B192-42B2-90BE-517E1039B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8BCF048-8940-4354-B9EC-5AD74E283C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24C14A-78BD-44B0-82BE-6A0D0A270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09F3D29-EDB1-4F1C-A0E0-36F28CE171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282F4AB-C7B8-4A86-9927-AA106AA27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0B26874-5AFA-4D1E-94A9-53AF9790D7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xmlns="" id="{A1DA6C95-40F8-4305-89F6-17F6167C0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xmlns="" id="{A2FA2D29-AEEE-4FFA-B233-94FBE84C9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xmlns="" id="{6DA5143E-FA8E-4EC1-99F7-35AE5AD4E3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C28BCC9-4093-4FD5-83EB-7EC297F513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xmlns="" id="{5B4E7776-CC97-B35F-D675-5799329163E0}"/>
              </a:ext>
            </a:extLst>
          </p:cNvPr>
          <p:cNvGraphicFramePr/>
          <p:nvPr>
            <p:extLst/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977A33-267C-D89D-C508-5F6673DF23FA}"/>
              </a:ext>
            </a:extLst>
          </p:cNvPr>
          <p:cNvSpPr txBox="1"/>
          <p:nvPr/>
        </p:nvSpPr>
        <p:spPr>
          <a:xfrm>
            <a:off x="1025317" y="2274837"/>
            <a:ext cx="3384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How to do a Competitive Analysis</a:t>
            </a:r>
            <a:r>
              <a:rPr lang="en-US" sz="3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(CONTD.)</a:t>
            </a:r>
            <a:endParaRPr lang="en-US" sz="3600" dirty="0">
              <a:solidFill>
                <a:srgbClr val="EBEBEB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02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What to look for in a competitor analysis?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1.Feature matrix</a:t>
            </a:r>
          </a:p>
          <a:p>
            <a:r>
              <a:rPr lang="en-IN" dirty="0" smtClean="0"/>
              <a:t>2.Market share percentage</a:t>
            </a:r>
          </a:p>
          <a:p>
            <a:r>
              <a:rPr lang="en-IN" dirty="0" smtClean="0"/>
              <a:t>3.Pricing</a:t>
            </a:r>
          </a:p>
          <a:p>
            <a:r>
              <a:rPr lang="en-IN" dirty="0" smtClean="0"/>
              <a:t>4.Marketing</a:t>
            </a:r>
          </a:p>
          <a:p>
            <a:r>
              <a:rPr lang="en-IN" dirty="0" smtClean="0"/>
              <a:t>5.Differentiators</a:t>
            </a:r>
          </a:p>
          <a:p>
            <a:r>
              <a:rPr lang="en-IN" dirty="0" smtClean="0"/>
              <a:t>6.Strengths</a:t>
            </a:r>
          </a:p>
          <a:p>
            <a:r>
              <a:rPr lang="en-IN" dirty="0" smtClean="0"/>
              <a:t>7.Weaknesses</a:t>
            </a:r>
          </a:p>
          <a:p>
            <a:r>
              <a:rPr lang="en-IN" dirty="0" smtClean="0"/>
              <a:t>8.Customer reviews.</a:t>
            </a:r>
          </a:p>
        </p:txBody>
      </p:sp>
    </p:spTree>
    <p:extLst>
      <p:ext uri="{BB962C8B-B14F-4D97-AF65-F5344CB8AC3E}">
        <p14:creationId xmlns:p14="http://schemas.microsoft.com/office/powerpoint/2010/main" val="7761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st online term life insurance plans 2020 2021 Best Term plans in India IRDA claim settlement rat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4" y="1509874"/>
            <a:ext cx="11304105" cy="482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907" y="306626"/>
            <a:ext cx="8251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Feature matrix of Life Insurance Companies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5359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How to conduct a competitive analysis.?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hlinkClick r:id="rId2"/>
              </a:rPr>
              <a:t>https://</a:t>
            </a:r>
            <a:r>
              <a:rPr lang="en-IN" dirty="0" smtClean="0">
                <a:hlinkClick r:id="rId2"/>
              </a:rPr>
              <a:t>youtu.be/0KyCAcV_y7o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SWOT Analysis </a:t>
            </a:r>
          </a:p>
          <a:p>
            <a:endParaRPr lang="en-IN" dirty="0"/>
          </a:p>
          <a:p>
            <a:r>
              <a:rPr lang="en-IN" dirty="0" err="1" smtClean="0"/>
              <a:t>Assignmenet</a:t>
            </a:r>
            <a:endParaRPr lang="en-IN" dirty="0" smtClean="0"/>
          </a:p>
          <a:p>
            <a:r>
              <a:rPr lang="en-IN" dirty="0" smtClean="0"/>
              <a:t>Conduct a SWOT analysis of LIC Tech Term Plan and SBI Life e Shield plan and find out if you can suggest any Competitive strategies against each other.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98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716"/>
            <a:ext cx="11353535" cy="16093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How to conduct a Competitor Analysis 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7" y="1497627"/>
            <a:ext cx="10425883" cy="4850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1.Identify your competitors-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a) Direct Competitors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b) Secondary or Indirect Competition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2.Gather information about your main competitors</a:t>
            </a:r>
          </a:p>
          <a:p>
            <a:pPr marL="0" indent="0">
              <a:buNone/>
            </a:pPr>
            <a:r>
              <a:rPr lang="en-US" b="1" dirty="0" smtClean="0"/>
              <a:t>	a)Products and Services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b)Pricing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c)Market Reputation</a:t>
            </a:r>
          </a:p>
          <a:p>
            <a:pPr marL="0" indent="0">
              <a:buNone/>
            </a:pPr>
            <a:r>
              <a:rPr lang="en-US" b="1" dirty="0" smtClean="0"/>
              <a:t>3.Analyse the competitions strengths and weaknesses.</a:t>
            </a:r>
          </a:p>
          <a:p>
            <a:pPr marL="0" indent="0">
              <a:buNone/>
            </a:pPr>
            <a:r>
              <a:rPr lang="en-US" b="1" dirty="0"/>
              <a:t>4.Talk to you competitors directly</a:t>
            </a:r>
          </a:p>
          <a:p>
            <a:pPr marL="0" indent="0">
              <a:buNone/>
            </a:pPr>
            <a:r>
              <a:rPr lang="en-US" b="1" dirty="0"/>
              <a:t>5.Identify your competitive advantage.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Methods for </a:t>
            </a:r>
            <a:r>
              <a:rPr lang="en-US" dirty="0" err="1" smtClean="0"/>
              <a:t>comparision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0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Competitive Analysis</a:t>
            </a:r>
            <a:r>
              <a:rPr lang="en-US" sz="4800" dirty="0"/>
              <a:t>. </a:t>
            </a:r>
            <a:r>
              <a:rPr lang="en-US" sz="4800" b="1" dirty="0"/>
              <a:t>Definition</a:t>
            </a:r>
            <a:r>
              <a:rPr lang="en-US" sz="48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Competitive Analysis is an exploration of the companies in a given industry sector of the market niche that are competing with your company’s products for the market share.</a:t>
            </a:r>
            <a:endParaRPr lang="en-US" sz="2400" dirty="0" smtClean="0"/>
          </a:p>
          <a:p>
            <a:pPr marL="0" indent="0">
              <a:buNone/>
            </a:pPr>
            <a:endParaRPr lang="en-US" sz="2400" smtClean="0"/>
          </a:p>
          <a:p>
            <a:pPr marL="0" indent="0">
              <a:buNone/>
            </a:pPr>
            <a:r>
              <a:rPr lang="en-US" sz="2400" smtClean="0"/>
              <a:t>The </a:t>
            </a:r>
            <a:r>
              <a:rPr lang="en-US" sz="2400" dirty="0" smtClean="0"/>
              <a:t>analysis may be an </a:t>
            </a:r>
            <a:r>
              <a:rPr lang="en-US" sz="2400" dirty="0" err="1" smtClean="0"/>
              <a:t>indepth</a:t>
            </a:r>
            <a:r>
              <a:rPr lang="en-US" sz="2400" dirty="0" smtClean="0"/>
              <a:t> exploration of the top competitors  and is a critical path of your company’s marketing plan.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08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2824B811-28AF-A71D-CB4C-89994D896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0"/>
          <a:stretch/>
        </p:blipFill>
        <p:spPr bwMode="auto">
          <a:xfrm>
            <a:off x="0" y="0"/>
            <a:ext cx="12192000" cy="69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9C55A0A-B295-4A86-EAEF-9A1A287FB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-366855" y="-280769"/>
            <a:ext cx="12192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for financial product </a:t>
            </a:r>
            <a:r>
              <a:rPr lang="en-US" dirty="0" err="1" smtClean="0"/>
              <a:t>comparision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Bankbazaar.com</a:t>
            </a:r>
          </a:p>
          <a:p>
            <a:r>
              <a:rPr lang="en-US" dirty="0" smtClean="0"/>
              <a:t>Policybazaar.com</a:t>
            </a:r>
          </a:p>
          <a:p>
            <a:r>
              <a:rPr lang="en-US" dirty="0" smtClean="0"/>
              <a:t>Moneycontrol.com</a:t>
            </a:r>
          </a:p>
          <a:p>
            <a:r>
              <a:rPr lang="en-US" dirty="0" smtClean="0"/>
              <a:t>Equitymaster.com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Analysis and </a:t>
            </a:r>
            <a:r>
              <a:rPr lang="en-US" dirty="0" err="1" smtClean="0"/>
              <a:t>Comparitive</a:t>
            </a:r>
            <a:r>
              <a:rPr lang="en-US" dirty="0" smtClean="0"/>
              <a:t> study of banks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726" y="2149457"/>
            <a:ext cx="1005840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Market </a:t>
            </a:r>
            <a:r>
              <a:rPr lang="en-US" b="1" dirty="0" smtClean="0"/>
              <a:t>Size- worth US $ 2.67 Trillion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Public Sector Banks- </a:t>
            </a:r>
            <a:r>
              <a:rPr lang="en-US" b="1" dirty="0" smtClean="0"/>
              <a:t>12</a:t>
            </a:r>
            <a:endParaRPr lang="en-US" b="1" dirty="0"/>
          </a:p>
          <a:p>
            <a:r>
              <a:rPr lang="en-US" b="1" dirty="0"/>
              <a:t>Private Sector Banks -</a:t>
            </a:r>
            <a:r>
              <a:rPr lang="en-US" b="1" dirty="0" smtClean="0"/>
              <a:t>22</a:t>
            </a:r>
            <a:endParaRPr lang="en-US" b="1" dirty="0"/>
          </a:p>
          <a:p>
            <a:r>
              <a:rPr lang="en-US" b="1" dirty="0"/>
              <a:t>Foreign </a:t>
            </a:r>
            <a:r>
              <a:rPr lang="en-US" b="1" dirty="0" smtClean="0"/>
              <a:t>Banks-46	</a:t>
            </a:r>
            <a:endParaRPr lang="en-US" b="1" dirty="0"/>
          </a:p>
          <a:p>
            <a:r>
              <a:rPr lang="en-US" b="1" dirty="0"/>
              <a:t>Regional Rural Banks -56</a:t>
            </a:r>
          </a:p>
          <a:p>
            <a:r>
              <a:rPr lang="en-US" b="1" dirty="0"/>
              <a:t>Urban Cooperative </a:t>
            </a:r>
            <a:r>
              <a:rPr lang="en-US" b="1" dirty="0" smtClean="0"/>
              <a:t>Banks-1485</a:t>
            </a:r>
            <a:endParaRPr lang="en-US" b="1" dirty="0"/>
          </a:p>
          <a:p>
            <a:r>
              <a:rPr lang="en-US" b="1" dirty="0"/>
              <a:t>Rural Cooperative </a:t>
            </a:r>
            <a:r>
              <a:rPr lang="en-US" b="1" dirty="0" smtClean="0"/>
              <a:t>Banks-96000       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			(**</a:t>
            </a:r>
            <a:r>
              <a:rPr lang="en-US" b="1" dirty="0" err="1" smtClean="0"/>
              <a:t>ibef.org,Sept</a:t>
            </a:r>
            <a:r>
              <a:rPr lang="en-US" b="1" dirty="0" smtClean="0"/>
              <a:t> 2022)	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www.ibef.org/uploads/industry/Infrographics/small/Banking-Infographic-May-2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-19980" r="-1091" b="19980"/>
          <a:stretch/>
        </p:blipFill>
        <p:spPr bwMode="auto">
          <a:xfrm>
            <a:off x="-145774" y="-1709532"/>
            <a:ext cx="12642574" cy="85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200"/>
            <a:ext cx="9350486" cy="70696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Banking Industry Analysis</a:t>
            </a:r>
            <a:endParaRPr lang="en-IN" b="1" dirty="0"/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="" xmlns:a16="http://schemas.microsoft.com/office/drawing/2014/main" id="{CA5292F7-B9FF-05C5-74A1-11D63EAEF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2381969"/>
            <a:ext cx="5191760" cy="4404911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="" xmlns:a16="http://schemas.microsoft.com/office/drawing/2014/main" id="{834A1F81-5305-C259-CA37-A24FE036C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40" y="2381969"/>
            <a:ext cx="5094406" cy="4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 smtClean="0"/>
              <a:t>Industry Scenario of insurance business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u="sng" dirty="0" smtClean="0"/>
          </a:p>
          <a:p>
            <a:r>
              <a:rPr lang="en-GB" sz="2100" dirty="0" smtClean="0"/>
              <a:t>India </a:t>
            </a:r>
            <a:r>
              <a:rPr lang="en-GB" sz="2100" dirty="0"/>
              <a:t>Insurance market stands at $131 </a:t>
            </a:r>
            <a:r>
              <a:rPr lang="en-GB" sz="2100" dirty="0" err="1"/>
              <a:t>Bn</a:t>
            </a:r>
            <a:r>
              <a:rPr lang="en-GB" sz="2100" dirty="0"/>
              <a:t> as of FY22</a:t>
            </a:r>
            <a:r>
              <a:rPr lang="en-GB" sz="2100" dirty="0" smtClean="0"/>
              <a:t>.</a:t>
            </a:r>
          </a:p>
          <a:p>
            <a:r>
              <a:rPr lang="en-GB" sz="2100" dirty="0" smtClean="0"/>
              <a:t>Insurance industry has 58 insurers including 34 non life insurers</a:t>
            </a:r>
            <a:r>
              <a:rPr lang="en-GB" sz="2100" dirty="0"/>
              <a:t>(25 general insurers, 7 standalone health, 2 specialized insurers</a:t>
            </a:r>
            <a:r>
              <a:rPr lang="en-GB" sz="2100" dirty="0" smtClean="0"/>
              <a:t>).</a:t>
            </a:r>
          </a:p>
          <a:p>
            <a:r>
              <a:rPr lang="en-GB" sz="2100" b="1" dirty="0"/>
              <a:t>Private Life Insurers</a:t>
            </a:r>
            <a:r>
              <a:rPr lang="en-GB" sz="2100" dirty="0"/>
              <a:t> are expected to grow their retail APE at a CAGR of over 17% between 2021-23, and new retail term premiums are expected to double in 5 years. The </a:t>
            </a:r>
            <a:r>
              <a:rPr lang="en-GB" sz="2100" b="1" dirty="0"/>
              <a:t>Private Non-Life insurance</a:t>
            </a:r>
            <a:r>
              <a:rPr lang="en-GB" sz="2100" dirty="0"/>
              <a:t> segment is forecasted to grow at 16% in FY22 and 14% in FY23. Standalone Health Insurers are expected to grow by over 25% in FY22 due to the increased focus on </a:t>
            </a:r>
            <a:r>
              <a:rPr lang="en-GB" sz="2100" dirty="0" smtClean="0"/>
              <a:t>healthcare.</a:t>
            </a:r>
          </a:p>
          <a:p>
            <a:r>
              <a:rPr lang="en-GB" sz="2100" dirty="0"/>
              <a:t>The New Business Premium for Life Insurers has grown at a CAGR of 14% over </a:t>
            </a:r>
            <a:r>
              <a:rPr lang="en-GB" sz="2100" dirty="0" smtClean="0"/>
              <a:t>FY14-20 </a:t>
            </a:r>
            <a:r>
              <a:rPr lang="en-GB" sz="2100" dirty="0"/>
              <a:t>and the insurance industry size in India is expected to grow at 12.5% CAGR over the next decade 2020-30 led by specialized products such as protection and annuities</a:t>
            </a:r>
            <a:r>
              <a:rPr lang="en-GB" sz="2100" dirty="0" smtClean="0"/>
              <a:t>.</a:t>
            </a:r>
          </a:p>
          <a:p>
            <a:r>
              <a:rPr lang="en-GB" sz="2100" b="1" dirty="0"/>
              <a:t>Non-life insurers </a:t>
            </a:r>
            <a:r>
              <a:rPr lang="en-GB" sz="2100" dirty="0"/>
              <a:t>Collective gross direct premium underwritten for non-life insurance companies grew 22.99% y-o-y to INR 54,491.27 </a:t>
            </a:r>
            <a:r>
              <a:rPr lang="en-GB" sz="2100" dirty="0" err="1"/>
              <a:t>cr</a:t>
            </a:r>
            <a:r>
              <a:rPr lang="en-GB" sz="2100" dirty="0"/>
              <a:t> for the first quarter this </a:t>
            </a:r>
            <a:r>
              <a:rPr lang="en-GB" sz="2100" dirty="0" smtClean="0"/>
              <a:t>fiscal year.</a:t>
            </a:r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465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Comparative study of </a:t>
            </a:r>
            <a:r>
              <a:rPr lang="en-IN" b="1" dirty="0" smtClean="0"/>
              <a:t> </a:t>
            </a:r>
            <a:r>
              <a:rPr lang="en-IN" b="1" dirty="0"/>
              <a:t>Insurance Products</a:t>
            </a:r>
            <a:endParaRPr lang="en-IN" dirty="0"/>
          </a:p>
        </p:txBody>
      </p:sp>
      <p:pic>
        <p:nvPicPr>
          <p:cNvPr id="1026" name="Picture 2" descr="https://www.relakhs.com/wp-content/uploads/2019/12/IRDA-Annual-Report-Insurance-Penetration-density-in-India-life-non-life-insurance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422525"/>
            <a:ext cx="94107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38200"/>
            <a:ext cx="9350486" cy="70696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endParaRPr lang="en-IN" b="1" dirty="0"/>
          </a:p>
        </p:txBody>
      </p:sp>
      <p:pic>
        <p:nvPicPr>
          <p:cNvPr id="3" name="Picture 2" descr="Chart, sunburst chart&#10;&#10;Description automatically generated">
            <a:extLst>
              <a:ext uri="{FF2B5EF4-FFF2-40B4-BE49-F238E27FC236}">
                <a16:creationId xmlns="" xmlns:a16="http://schemas.microsoft.com/office/drawing/2014/main" id="{993A4176-D84F-87FA-DD11-4F3BB709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25" y="2402783"/>
            <a:ext cx="6997150" cy="44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RDA Latest Claim Settlement Ratio 2019 List Best Death Claim Settlement Ratio life insurance companies 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" y="-339478"/>
            <a:ext cx="1174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1934</TotalTime>
  <Words>725</Words>
  <Application>Microsoft Office PowerPoint</Application>
  <PresentationFormat>Widescreen</PresentationFormat>
  <Paragraphs>115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Rockwell</vt:lpstr>
      <vt:lpstr>Rockwell Condensed</vt:lpstr>
      <vt:lpstr>Wingdings</vt:lpstr>
      <vt:lpstr>Wood Type</vt:lpstr>
      <vt:lpstr>The how &amp; why of Competitor analysis</vt:lpstr>
      <vt:lpstr>Competitive Analysis. Definition:</vt:lpstr>
      <vt:lpstr>Industry Analysis and Comparitive study of banks </vt:lpstr>
      <vt:lpstr>PowerPoint Presentation</vt:lpstr>
      <vt:lpstr>Banking Industry Analysis</vt:lpstr>
      <vt:lpstr>Industry Scenario of insurance business</vt:lpstr>
      <vt:lpstr>Comparative study of  Insurance Products</vt:lpstr>
      <vt:lpstr>PowerPoint Presentation</vt:lpstr>
      <vt:lpstr>PowerPoint Presentation</vt:lpstr>
      <vt:lpstr>Leading AMCs of India</vt:lpstr>
      <vt:lpstr>PowerPoint Presentation</vt:lpstr>
      <vt:lpstr>PowerPoint Presentation</vt:lpstr>
      <vt:lpstr>PowerPoint Presentation</vt:lpstr>
      <vt:lpstr>PowerPoint Presentation</vt:lpstr>
      <vt:lpstr>What to look for in a competitor analysis? </vt:lpstr>
      <vt:lpstr>PowerPoint Presentation</vt:lpstr>
      <vt:lpstr>How to conduct a competitive analysis.?</vt:lpstr>
      <vt:lpstr>How to conduct a Competitor Analysis ?</vt:lpstr>
      <vt:lpstr>Other Methods for comparision</vt:lpstr>
      <vt:lpstr>PowerPoint Presentation</vt:lpstr>
      <vt:lpstr>Websites for financial product comparision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how &amp; why of Competitor analysis</dc:title>
  <dc:creator>concertoNBP</dc:creator>
  <cp:lastModifiedBy>Microsoft account</cp:lastModifiedBy>
  <cp:revision>65</cp:revision>
  <dcterms:created xsi:type="dcterms:W3CDTF">2019-12-27T17:01:50Z</dcterms:created>
  <dcterms:modified xsi:type="dcterms:W3CDTF">2023-01-19T05:27:57Z</dcterms:modified>
</cp:coreProperties>
</file>