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4A877-AC0F-45DA-8B9C-00188C1E5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829EB8-9B23-428D-B240-774DAF129D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BEFA4-70B6-4154-BE33-D6E078E41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336-158B-49B0-BC5F-2F183943D5E9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18ACE-3F05-418A-A398-D814C70A8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FEC22-FCF0-4EAE-9A39-11C61943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D17D-663B-4DF5-9240-8B5355244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6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6DBCA-9186-4F4E-84EB-6E4638B89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3E87A1-90E1-4C84-B5CE-93CA7ED9E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97563-F05B-4FF2-B76A-3F37F03EC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336-158B-49B0-BC5F-2F183943D5E9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6F7B0-3E5B-4079-B88A-623F55E5E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0E80E-BAE9-404C-9A40-A517B2ACB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D17D-663B-4DF5-9240-8B5355244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3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455592-8F87-488C-8DD2-52B7114D9E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A145C8-FE12-48CA-B820-7453ACA7AB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1306D-9122-49D9-8293-B14638E5C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336-158B-49B0-BC5F-2F183943D5E9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8A802-5DA6-481F-B906-DEC1C7851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BF5E6-3D1B-4215-A244-6D8A91288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D17D-663B-4DF5-9240-8B5355244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43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4EB86-9A6A-4A55-9293-80C1B9FD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42507-EA1E-4C16-BCEA-24829F9D7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9FF94-FA5E-484D-AA09-58AC57162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336-158B-49B0-BC5F-2F183943D5E9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2BD48-2851-48AB-A206-8969E96F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5958E-84E4-4B1E-8C6E-9B18B8CA4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D17D-663B-4DF5-9240-8B5355244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FF369-BD3B-43E7-A6F0-621F2E87F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88705-8894-4DD2-8D72-C8E415C2A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E85AC-281C-4D87-9782-637A9751B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336-158B-49B0-BC5F-2F183943D5E9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61CFC-52D7-459E-BDA7-0DA8C96FE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9C593-E92D-4148-A72A-4F8CCA06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D17D-663B-4DF5-9240-8B5355244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8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06B7B-D868-4F34-BEFD-A0F26A9FB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9523D-CEBD-4F78-A28B-4AC91991EF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6E2DC5-291E-40F4-AD80-73E4E777F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0308D-196C-4071-9784-EA847DCCE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336-158B-49B0-BC5F-2F183943D5E9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D7E240-4065-471A-A676-6DAEC1F3A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F5FEF-F8DD-46C7-9196-1CBBAD2BD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D17D-663B-4DF5-9240-8B5355244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5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C37A5-1426-4569-8FFA-AD90313A5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C85D9-068E-436B-B814-72974C0A2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5FA84B-F5E4-40FA-BE35-FFAB9C892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62747A-7788-403C-A027-81AD70F738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950CEF-A4D7-4011-B601-8EA769E719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1162AE-1A6A-4A3C-A8EC-F52BA189D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336-158B-49B0-BC5F-2F183943D5E9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8E1406-6819-46D2-ACD0-06282DD6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9742C0-8FFA-472E-BE5E-0DE9F1791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D17D-663B-4DF5-9240-8B5355244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3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E8CE0-3F1C-4929-B4DF-C1FE299B7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01B970-41EC-462F-935F-49D0B1BE4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336-158B-49B0-BC5F-2F183943D5E9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897C06-C926-4D9D-A4D4-AC1E104B5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D2A3A6-421D-4C1E-8587-D978746A2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D17D-663B-4DF5-9240-8B5355244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4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0FBC3C-EEB3-49CE-AD36-10115E017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336-158B-49B0-BC5F-2F183943D5E9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C6DAE-89D9-4AAB-B12F-CDFECC347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C44AE-BB14-4156-BD4C-450035CAF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D17D-663B-4DF5-9240-8B5355244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4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05415-DAC3-4CE8-AFF9-4EA630BD8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7B3E5-4860-4047-A548-EEE9C01B0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2FB967-8EF9-4368-B1B1-EF62BB202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CB4C0-AEF6-4C1A-B151-BF8CF5376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336-158B-49B0-BC5F-2F183943D5E9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6886F-7376-45CA-B1AC-C03B47E7A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A10905-F4DF-497B-A9D8-01F67F996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D17D-663B-4DF5-9240-8B5355244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9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1CE16-604D-46A6-8B32-FF754EFD4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035E0C-A971-4480-AB23-F9CBE79D3E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10D12-95AC-439C-A9D0-B581180F5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40681-F635-40EE-A8DB-7AECF128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336-158B-49B0-BC5F-2F183943D5E9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F6AB6-6E91-4342-88E5-CC1EEC396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AD0E57-8AD8-420A-BCAB-5E49DBB6C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AD17D-663B-4DF5-9240-8B5355244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5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46A63A-9836-48A6-A365-CC5337D77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9DC3B-7D82-44E2-AD19-8829B1997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94D6F-A3D7-4165-98C0-010298BF8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58336-158B-49B0-BC5F-2F183943D5E9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59919-94F5-4275-A70A-CBFABB5C21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E28C1-DAEC-4195-9AB9-378CFA712E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AD17D-663B-4DF5-9240-8B5355244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57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7838E-FBEA-42B9-8247-9F342AD71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76280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Reengineering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Bureaucracy - GOI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09C84D-DA47-4742-A4EC-5A2CED829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NDTV Debate – Big Fight – 7-10-2017</a:t>
            </a:r>
          </a:p>
        </p:txBody>
      </p:sp>
    </p:spTree>
    <p:extLst>
      <p:ext uri="{BB962C8B-B14F-4D97-AF65-F5344CB8AC3E}">
        <p14:creationId xmlns:p14="http://schemas.microsoft.com/office/powerpoint/2010/main" val="3445594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FF701-1A94-40EB-A9E9-4FB419BDA7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374" y="340485"/>
            <a:ext cx="9144000" cy="838959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Re-Engineering Bureaucracy - GOI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4BB27A-49A2-4CC8-B6D2-E2FEFBD95B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6678" y="1510748"/>
            <a:ext cx="10005392" cy="4373217"/>
          </a:xfrm>
        </p:spPr>
        <p:txBody>
          <a:bodyPr/>
          <a:lstStyle/>
          <a:p>
            <a:pPr algn="l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BPR Objectives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Meet exploding Aspirations, Economic revival, Transparent and effective governance, digitization. , change management</a:t>
            </a:r>
          </a:p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Constraints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100 year old rigid bureaucracy, archaic rules and regulations, poor infrastructure, huge demand on defense forces/imports., Huge NPA,s, Stressed assets</a:t>
            </a:r>
          </a:p>
          <a:p>
            <a:pPr algn="l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Demographic advantage, huge internal demand, Large MSME sector, Strong judicial system, vibrant democracy, large technical work force, strong fundamentals, vibrant and well developed financial markets, strong entrepreneurial eco-system, well developed defense equipment infra, huge FDI inflows.</a:t>
            </a:r>
          </a:p>
        </p:txBody>
      </p:sp>
    </p:spTree>
    <p:extLst>
      <p:ext uri="{BB962C8B-B14F-4D97-AF65-F5344CB8AC3E}">
        <p14:creationId xmlns:p14="http://schemas.microsoft.com/office/powerpoint/2010/main" val="3182200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EEF31-A6B2-4E15-950D-DE03CFF97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5060" y="318053"/>
            <a:ext cx="9144000" cy="67586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Re-Engineering Bureaucracy - GOI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FA72DE-CA69-4F23-A2A8-999D8F844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339" y="1086678"/>
            <a:ext cx="10694504" cy="5221357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 – Jan Dhan Yojana, Aadhar and Mobile handset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DBT – Direct benefit transfer – avoid middle men and leakages.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Kerosene coated with colour to avoid mixing with diesel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Urea fertilizer coated with neem.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LPG subsidy – Give-up – voluntary – huge savings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Demonetization leading to white economy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GST – one country and one-tax regime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200, 000 companies identified for scrutiny and independent directors.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way construction at 25km per day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Bharat net – 70,000km fiber and 100,000 panchayats linked.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in India – defense procurement and Govt to Govt contracts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Electric vehicles by 2030 ..to replace fuel based transport..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Smart cities and high speed railway net work.</a:t>
            </a:r>
          </a:p>
          <a:p>
            <a:pPr algn="l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Auction of spectrum, oil blocks. Huge gain for public spending.</a:t>
            </a:r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35451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249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Reengineering Bureaucracy - GOI</vt:lpstr>
      <vt:lpstr>Re-Engineering Bureaucracy - GOI</vt:lpstr>
      <vt:lpstr>Re-Engineering Bureaucracy - GOI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V R Murty</dc:creator>
  <cp:lastModifiedBy>B V R Murty</cp:lastModifiedBy>
  <cp:revision>11</cp:revision>
  <dcterms:created xsi:type="dcterms:W3CDTF">2017-10-09T09:11:04Z</dcterms:created>
  <dcterms:modified xsi:type="dcterms:W3CDTF">2017-10-10T06:53:45Z</dcterms:modified>
</cp:coreProperties>
</file>