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5" r:id="rId3"/>
    <p:sldId id="27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217D5-87E3-4C47-BB4D-C82C0CAC573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6F2C1-D5E8-4D64-A7CA-545E1A6F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1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BDE7B20D-DA0B-424D-875F-B12F7EE06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F27F582F-653D-4026-9BA3-CB5B82782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080" tIns="0" rIns="1908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defTabSz="45720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defTabSz="45720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defTabSz="45720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defTabSz="45720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eaLnBrk="0" hangingPunct="0">
              <a:lnSpc>
                <a:spcPct val="100000"/>
              </a:lnSpc>
            </a:pPr>
            <a:r>
              <a:rPr lang="en-GB" altLang="en-US" sz="1000"/>
              <a:t>4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B8F55B4-0F96-4E68-802D-111575AC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9DF4B64-CBE4-4012-A108-52C13CB43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450CD3A5-DCE4-49EA-8C20-36F659B5D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1CA560FD-1ADD-4BD3-A50F-43C11976A3E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457200" y="3322638"/>
            <a:ext cx="5867400" cy="5135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0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F1F167E0-C9F1-40AE-8C99-102B12B1CB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9175" y="731838"/>
            <a:ext cx="4813300" cy="3611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E99F738-B803-41AB-B440-9B52C2F42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00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02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2A2F-BF37-46C9-981C-17339BA04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F2367-25E9-4673-A0F5-73CB635BB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4A9D6-399B-4FBD-B8B6-84302789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471BC-C60F-43D5-A2AD-80B09739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74C73-3608-4E4F-9C6F-D230F68F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6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7D1F-3B3E-43EB-94FE-1512174D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E7412-FB5D-45AB-B68C-41EC3FADB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59B0E-8E26-45B3-B0E1-918DAEB4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B058F-D54B-405D-A740-AB2413E2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627C0-626C-4C64-BB3F-992351DC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87B45-F6B9-487D-AC6C-A1AAA5D13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6C8F9-FCC4-4242-8D32-E91D00F85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FD4F-F76B-4BB7-AA86-39E807EF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87237-3EF5-49EF-98B5-8F9F5C44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64EB1-F40D-4AF2-9164-B69D931C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4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775-E513-4F7B-8D44-EBF3020C5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DCCE6-52F6-4F3D-BB2A-E746C2E77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84B24-6E37-469D-B13D-8132A960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F7A5D-6C91-4AE4-B6C8-914D4C01D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F1F3C-E41D-4CDB-8448-9E9ACE17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3363-A46A-4292-A109-83C81AF7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F7BE9-88DE-4E65-B517-C8812611F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657E-E0B0-4884-91D5-30BD6B097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1D0EF-0F90-4E15-9614-B282FBF9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E652-4CF4-4219-A3DD-E10D0034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1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EE8DB-80B9-4A72-BBF6-36A6FF11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68EE3-D97F-41D9-9483-DE3C432D4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22182-A9FB-4E8D-8D0C-253FA7D40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82B92-6D95-42B6-9EB3-5EA92F86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683DB-35A0-4971-B7ED-FDAAD1FA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0F065-1662-4C64-AD44-E88A9CE2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4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C47C-BEFC-4EAF-8F8A-FFB72EE6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D32C9-9EE3-4B43-9EEE-19CB5A77A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40A1F-9F64-42A0-ABFF-3B82175ED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191A7-8377-4133-A15C-716FB07C2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7BCB9-958D-46FB-B264-D5229C3D5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DF1C9-AF56-454E-AED5-64EBFF4F8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8DF30-7132-4CC4-A0FB-C73E35F1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4027AF-CAD0-43AD-9E4C-690B5230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D365-87DD-48CA-8628-1F9099D56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70E51-036A-461B-954B-C148C5186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E4990-933B-495D-87C2-F62CFF320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E9118-F551-4336-A153-69AC3BF81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62FE0B-4643-4B72-A545-7880A09BF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5B388B-5918-42B4-A627-41C6A55D4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3D236-A345-48DC-BC68-9CB46A359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9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F0CA-6772-4823-8637-84956F4D8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A5CDE-223A-467B-807D-794F51AAE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50D0A-ECC1-4E9E-8410-D47E2E434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D393C-4E1C-4F69-B056-70B251290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932C4-1F38-4BBA-8C0B-6325E769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D6246-21F0-454E-8A34-3257327F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4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5059-B57B-400B-A510-653A81E6C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DD9024-4F95-49F4-BF88-EBD60DB33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A4BBB-9EB9-48AA-8ADE-328AE43A5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AAD7D-7670-44C3-862F-6D8859FA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FA734-D121-4F70-8AC7-F330984A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32C96-DEBA-4D82-B1D2-419E7B5E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6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E1D4B-DF16-480A-9611-55C95B2F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9A545-0597-44CE-B18E-001AFE006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FE13C-D4FC-407B-A714-AA763A847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3CD66-69B3-4E2E-9AF9-B917143C5A0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C3E6F-36CD-48A5-9C11-88CE9FBE0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09CBB-7FAB-4EC7-904E-0B20A58D1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15745-215D-4919-A37F-728F00E6D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C100-72E5-4E59-A881-AAC39EA85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Mapping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8A952-9359-41C0-A83D-BDAB404BEF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Exercise </a:t>
            </a:r>
          </a:p>
        </p:txBody>
      </p:sp>
    </p:spTree>
    <p:extLst>
      <p:ext uri="{BB962C8B-B14F-4D97-AF65-F5344CB8AC3E}">
        <p14:creationId xmlns:p14="http://schemas.microsoft.com/office/powerpoint/2010/main" val="28577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B1F52157-3AAC-4B48-A880-BCE8ABE5D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1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086AF8A-40DC-4C7D-8065-36931FB0E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A03C82B-352C-4287-BD7D-DDB17F545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8" y="829470"/>
            <a:ext cx="8785225" cy="1185863"/>
          </a:xfrm>
          <a:ln/>
        </p:spPr>
        <p:txBody>
          <a:bodyPr>
            <a:normAutofit/>
          </a:bodyPr>
          <a:lstStyle/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Flowchart of Student Going to College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2C752008-41F4-4853-87CE-F073CC3F8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670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0000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69D11EDC-AFEF-43A4-B8BF-69B9AB7A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828800"/>
            <a:ext cx="2286000" cy="2209800"/>
          </a:xfrm>
          <a:prstGeom prst="flowChartDecision">
            <a:avLst/>
          </a:prstGeom>
          <a:solidFill>
            <a:srgbClr val="EAEC5E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>
            <a:extLst>
              <a:ext uri="{FF2B5EF4-FFF2-40B4-BE49-F238E27FC236}">
                <a16:creationId xmlns:a16="http://schemas.microsoft.com/office/drawing/2014/main" id="{509CD4E9-3730-4D66-9A08-914FDEA42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4267200"/>
            <a:ext cx="485775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87A718FE-9DFB-4CA4-9CAC-DA51BE817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00600"/>
            <a:ext cx="1371600" cy="1143000"/>
          </a:xfrm>
          <a:prstGeom prst="rect">
            <a:avLst/>
          </a:prstGeom>
          <a:solidFill>
            <a:srgbClr val="66CCFF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C40CE052-65CA-4A23-9F21-7907103B1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09800"/>
            <a:ext cx="1524000" cy="1600200"/>
          </a:xfrm>
          <a:prstGeom prst="rect">
            <a:avLst/>
          </a:prstGeom>
          <a:solidFill>
            <a:srgbClr val="66CCFF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utoShape 13">
            <a:extLst>
              <a:ext uri="{FF2B5EF4-FFF2-40B4-BE49-F238E27FC236}">
                <a16:creationId xmlns:a16="http://schemas.microsoft.com/office/drawing/2014/main" id="{CA3B517F-18C7-4D24-B56E-16915B5C9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6670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000000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DF4F9E44-53AC-4C25-B161-ADC0216F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209800"/>
            <a:ext cx="1524000" cy="1600200"/>
          </a:xfrm>
          <a:prstGeom prst="rect">
            <a:avLst/>
          </a:prstGeom>
          <a:solidFill>
            <a:srgbClr val="66CCFF"/>
          </a:solidFill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60916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">
            <a:extLst>
              <a:ext uri="{FF2B5EF4-FFF2-40B4-BE49-F238E27FC236}">
                <a16:creationId xmlns:a16="http://schemas.microsoft.com/office/drawing/2014/main" id="{D9C2155D-C7FE-4903-AB6A-FEB4088E3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57200"/>
            <a:ext cx="1295400" cy="9144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Market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 research</a:t>
            </a:r>
          </a:p>
        </p:txBody>
      </p:sp>
      <p:sp>
        <p:nvSpPr>
          <p:cNvPr id="12291" name="AutoShape 2">
            <a:extLst>
              <a:ext uri="{FF2B5EF4-FFF2-40B4-BE49-F238E27FC236}">
                <a16:creationId xmlns:a16="http://schemas.microsoft.com/office/drawing/2014/main" id="{797F23D5-0A25-4343-8C37-71E53D76D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11430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Product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 design</a:t>
            </a:r>
          </a:p>
        </p:txBody>
      </p:sp>
      <p:sp>
        <p:nvSpPr>
          <p:cNvPr id="12292" name="AutoShape 3">
            <a:extLst>
              <a:ext uri="{FF2B5EF4-FFF2-40B4-BE49-F238E27FC236}">
                <a16:creationId xmlns:a16="http://schemas.microsoft.com/office/drawing/2014/main" id="{A8D15900-A428-4857-8085-BD575EA57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57200"/>
            <a:ext cx="11430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Basic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 research</a:t>
            </a:r>
          </a:p>
        </p:txBody>
      </p:sp>
      <p:sp>
        <p:nvSpPr>
          <p:cNvPr id="12293" name="AutoShape 4">
            <a:extLst>
              <a:ext uri="{FF2B5EF4-FFF2-40B4-BE49-F238E27FC236}">
                <a16:creationId xmlns:a16="http://schemas.microsoft.com/office/drawing/2014/main" id="{EFBF5485-3519-4380-80EC-78F3588B2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1295400" cy="1066800"/>
          </a:xfrm>
          <a:prstGeom prst="flowChartDecision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customer</a:t>
            </a:r>
          </a:p>
        </p:txBody>
      </p:sp>
      <p:sp>
        <p:nvSpPr>
          <p:cNvPr id="12294" name="AutoShape 5">
            <a:extLst>
              <a:ext uri="{FF2B5EF4-FFF2-40B4-BE49-F238E27FC236}">
                <a16:creationId xmlns:a16="http://schemas.microsoft.com/office/drawing/2014/main" id="{F3717C03-9DF7-4974-A0BD-478DFCE51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057400"/>
            <a:ext cx="11430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Sales &amp;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Mktg.</a:t>
            </a:r>
          </a:p>
        </p:txBody>
      </p:sp>
      <p:sp>
        <p:nvSpPr>
          <p:cNvPr id="12295" name="AutoShape 6">
            <a:extLst>
              <a:ext uri="{FF2B5EF4-FFF2-40B4-BE49-F238E27FC236}">
                <a16:creationId xmlns:a16="http://schemas.microsoft.com/office/drawing/2014/main" id="{79A4D7A1-D18D-4E48-8325-BE9E38A7C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429000"/>
            <a:ext cx="1219200" cy="7620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Process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 planning</a:t>
            </a:r>
          </a:p>
        </p:txBody>
      </p:sp>
      <p:sp>
        <p:nvSpPr>
          <p:cNvPr id="12296" name="AutoShape 7">
            <a:extLst>
              <a:ext uri="{FF2B5EF4-FFF2-40B4-BE49-F238E27FC236}">
                <a16:creationId xmlns:a16="http://schemas.microsoft.com/office/drawing/2014/main" id="{180594EC-1CDC-4943-B354-EBA346B9F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57200"/>
            <a:ext cx="12192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Prototype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shop</a:t>
            </a:r>
          </a:p>
        </p:txBody>
      </p:sp>
      <p:sp>
        <p:nvSpPr>
          <p:cNvPr id="12297" name="AutoShape 8">
            <a:extLst>
              <a:ext uri="{FF2B5EF4-FFF2-40B4-BE49-F238E27FC236}">
                <a16:creationId xmlns:a16="http://schemas.microsoft.com/office/drawing/2014/main" id="{22AAF782-6288-49AF-BC8C-BFCB02955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990600" cy="9144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Mfg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shops</a:t>
            </a:r>
          </a:p>
        </p:txBody>
      </p:sp>
      <p:sp>
        <p:nvSpPr>
          <p:cNvPr id="12298" name="AutoShape 9">
            <a:extLst>
              <a:ext uri="{FF2B5EF4-FFF2-40B4-BE49-F238E27FC236}">
                <a16:creationId xmlns:a16="http://schemas.microsoft.com/office/drawing/2014/main" id="{6BCE5739-546B-47DF-8165-5044043B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953000"/>
            <a:ext cx="12192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Testing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sample</a:t>
            </a:r>
          </a:p>
        </p:txBody>
      </p:sp>
      <p:sp>
        <p:nvSpPr>
          <p:cNvPr id="12299" name="AutoShape 10">
            <a:extLst>
              <a:ext uri="{FF2B5EF4-FFF2-40B4-BE49-F238E27FC236}">
                <a16:creationId xmlns:a16="http://schemas.microsoft.com/office/drawing/2014/main" id="{A9BC12A8-EDAB-4AE0-A221-AEAE96357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419600"/>
            <a:ext cx="1371600" cy="8382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Field test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&amp;approval</a:t>
            </a:r>
          </a:p>
        </p:txBody>
      </p:sp>
      <p:sp>
        <p:nvSpPr>
          <p:cNvPr id="12300" name="AutoShape 11">
            <a:extLst>
              <a:ext uri="{FF2B5EF4-FFF2-40B4-BE49-F238E27FC236}">
                <a16:creationId xmlns:a16="http://schemas.microsoft.com/office/drawing/2014/main" id="{75F99A19-AB75-4F6D-B5E7-4A1C95805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895600"/>
            <a:ext cx="1447800" cy="762000"/>
          </a:xfrm>
          <a:prstGeom prst="flowChartProcess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Tool design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2400"/>
              <a:t> &amp; tool mfg.</a:t>
            </a:r>
          </a:p>
        </p:txBody>
      </p:sp>
      <p:sp>
        <p:nvSpPr>
          <p:cNvPr id="12301" name="Rectangle 12">
            <a:extLst>
              <a:ext uri="{FF2B5EF4-FFF2-40B4-BE49-F238E27FC236}">
                <a16:creationId xmlns:a16="http://schemas.microsoft.com/office/drawing/2014/main" id="{27A00FDC-F0C3-4EB3-BDC7-029B73005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75" y="15875"/>
            <a:ext cx="1828800" cy="13922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/>
            </a:outerShdw>
          </a:effec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GB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Operations Mgnt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New  product  Design &amp; development cycle </a:t>
            </a:r>
          </a:p>
        </p:txBody>
      </p:sp>
      <p:sp>
        <p:nvSpPr>
          <p:cNvPr id="12302" name="Text Box 13">
            <a:extLst>
              <a:ext uri="{FF2B5EF4-FFF2-40B4-BE49-F238E27FC236}">
                <a16:creationId xmlns:a16="http://schemas.microsoft.com/office/drawing/2014/main" id="{52CD8152-207B-44C0-A223-0D2BBC4BE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89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2303" name="Text Box 14">
            <a:extLst>
              <a:ext uri="{FF2B5EF4-FFF2-40B4-BE49-F238E27FC236}">
                <a16:creationId xmlns:a16="http://schemas.microsoft.com/office/drawing/2014/main" id="{12059BD0-E63B-47C0-AA18-3C4A0047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62100"/>
            <a:ext cx="990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800"/>
              <a:t>needs</a:t>
            </a:r>
          </a:p>
        </p:txBody>
      </p:sp>
      <p:sp>
        <p:nvSpPr>
          <p:cNvPr id="12304" name="Text Box 15">
            <a:extLst>
              <a:ext uri="{FF2B5EF4-FFF2-40B4-BE49-F238E27FC236}">
                <a16:creationId xmlns:a16="http://schemas.microsoft.com/office/drawing/2014/main" id="{A59C52CD-D6C4-4E04-934A-B3753768C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5448300"/>
            <a:ext cx="14128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800"/>
              <a:t>Approved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800"/>
              <a:t>products</a:t>
            </a:r>
          </a:p>
        </p:txBody>
      </p:sp>
      <p:sp>
        <p:nvSpPr>
          <p:cNvPr id="12305" name="Text Box 16">
            <a:extLst>
              <a:ext uri="{FF2B5EF4-FFF2-40B4-BE49-F238E27FC236}">
                <a16:creationId xmlns:a16="http://schemas.microsoft.com/office/drawing/2014/main" id="{6C67CEF8-7D8C-4F49-A9C7-0B4CB2931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6" y="5029200"/>
            <a:ext cx="1082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800"/>
              <a:t>feedback</a:t>
            </a:r>
          </a:p>
        </p:txBody>
      </p:sp>
      <p:sp>
        <p:nvSpPr>
          <p:cNvPr id="12306" name="Text Box 17">
            <a:extLst>
              <a:ext uri="{FF2B5EF4-FFF2-40B4-BE49-F238E27FC236}">
                <a16:creationId xmlns:a16="http://schemas.microsoft.com/office/drawing/2014/main" id="{6164D68D-D08A-4DEC-803B-FC22C8A7B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514601"/>
            <a:ext cx="18288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Product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specs</a:t>
            </a:r>
          </a:p>
        </p:txBody>
      </p:sp>
      <p:sp>
        <p:nvSpPr>
          <p:cNvPr id="12307" name="Text Box 18">
            <a:extLst>
              <a:ext uri="{FF2B5EF4-FFF2-40B4-BE49-F238E27FC236}">
                <a16:creationId xmlns:a16="http://schemas.microsoft.com/office/drawing/2014/main" id="{9F641795-EBEB-41E7-B39A-45F5AD75F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6450" y="3854451"/>
            <a:ext cx="9779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samples</a:t>
            </a:r>
          </a:p>
        </p:txBody>
      </p:sp>
      <p:sp>
        <p:nvSpPr>
          <p:cNvPr id="12308" name="Text Box 19">
            <a:extLst>
              <a:ext uri="{FF2B5EF4-FFF2-40B4-BE49-F238E27FC236}">
                <a16:creationId xmlns:a16="http://schemas.microsoft.com/office/drawing/2014/main" id="{5D93533F-5209-4D55-905C-20F42818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109789"/>
            <a:ext cx="13716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Tool Design changes</a:t>
            </a:r>
          </a:p>
        </p:txBody>
      </p:sp>
      <p:sp>
        <p:nvSpPr>
          <p:cNvPr id="12309" name="Text Box 20">
            <a:extLst>
              <a:ext uri="{FF2B5EF4-FFF2-40B4-BE49-F238E27FC236}">
                <a16:creationId xmlns:a16="http://schemas.microsoft.com/office/drawing/2014/main" id="{35496B5A-8572-4D16-A96D-CE727E3B7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09601"/>
            <a:ext cx="1131888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feedback</a:t>
            </a:r>
          </a:p>
        </p:txBody>
      </p:sp>
      <p:sp>
        <p:nvSpPr>
          <p:cNvPr id="12310" name="Text Box 21">
            <a:extLst>
              <a:ext uri="{FF2B5EF4-FFF2-40B4-BE49-F238E27FC236}">
                <a16:creationId xmlns:a16="http://schemas.microsoft.com/office/drawing/2014/main" id="{0643B0E3-271C-4C45-8372-B57B16C3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276601"/>
            <a:ext cx="7620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specs</a:t>
            </a:r>
          </a:p>
        </p:txBody>
      </p:sp>
      <p:sp>
        <p:nvSpPr>
          <p:cNvPr id="12311" name="Text Box 22">
            <a:extLst>
              <a:ext uri="{FF2B5EF4-FFF2-40B4-BE49-F238E27FC236}">
                <a16:creationId xmlns:a16="http://schemas.microsoft.com/office/drawing/2014/main" id="{E40154FC-22ED-42C5-B7F8-59E7A4E94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9900" y="6005514"/>
            <a:ext cx="1220504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Product dev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committee</a:t>
            </a:r>
          </a:p>
        </p:txBody>
      </p:sp>
      <p:sp>
        <p:nvSpPr>
          <p:cNvPr id="12312" name="Text Box 23">
            <a:extLst>
              <a:ext uri="{FF2B5EF4-FFF2-40B4-BE49-F238E27FC236}">
                <a16:creationId xmlns:a16="http://schemas.microsoft.com/office/drawing/2014/main" id="{AB897582-16FD-4635-8C1F-C0838DCA6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371601"/>
            <a:ext cx="7620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Work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 order</a:t>
            </a:r>
          </a:p>
        </p:txBody>
      </p:sp>
      <p:sp>
        <p:nvSpPr>
          <p:cNvPr id="12313" name="Text Box 24">
            <a:extLst>
              <a:ext uri="{FF2B5EF4-FFF2-40B4-BE49-F238E27FC236}">
                <a16:creationId xmlns:a16="http://schemas.microsoft.com/office/drawing/2014/main" id="{C48ACD6F-462C-4BC5-8BC6-D74536A93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962401"/>
            <a:ext cx="5334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5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en-US" sz="1600"/>
              <a:t>PL,AIS</a:t>
            </a:r>
          </a:p>
        </p:txBody>
      </p:sp>
    </p:spTree>
    <p:extLst>
      <p:ext uri="{BB962C8B-B14F-4D97-AF65-F5344CB8AC3E}">
        <p14:creationId xmlns:p14="http://schemas.microsoft.com/office/powerpoint/2010/main" val="971391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</Words>
  <Application>Microsoft Office PowerPoint</Application>
  <PresentationFormat>Widescreen</PresentationFormat>
  <Paragraphs>42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Process Mapping</vt:lpstr>
      <vt:lpstr>Example: Flowchart of Student Going to College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 Venkata Ramana Murty</dc:creator>
  <cp:lastModifiedBy>Baru Venkata Ramana Murty</cp:lastModifiedBy>
  <cp:revision>4</cp:revision>
  <dcterms:created xsi:type="dcterms:W3CDTF">2022-01-27T15:34:42Z</dcterms:created>
  <dcterms:modified xsi:type="dcterms:W3CDTF">2022-01-27T15:42:36Z</dcterms:modified>
</cp:coreProperties>
</file>