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4961-CA7C-4A65-9934-B4EB12FC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F325A-4FF1-4E29-BDFB-CCC75E16A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1D798-3882-42D1-8AE6-752CA154A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88DEB-CD5F-44F9-AC81-9BE811A6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B9205-837E-4FC5-9D13-C7FCF8BA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8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DABC4-0BCA-49D5-ABD0-13C65CB1E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4E0182-F9B4-4087-A03A-90DDCA970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2DAA5-23C6-42F5-9D65-3D0C2B15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E67A6-183C-4C4F-81C0-80364FA9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D1F3A-D592-4D04-80C7-8AF6AB1B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2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4D3B5E-322F-4503-8878-B3A1DEE8CF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25B2D-0B5D-4E84-9168-05A3B5112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7F192-90C3-49E3-B183-BFDB33F2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A101A-B67D-44C3-9825-AE84F6569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17B90-F080-4371-B436-14C9230F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5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AFE1-7ECB-40EF-86F5-AE85628CB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CE7D-EEFF-4E38-805A-6C0FC9FFE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F9C0F-D2A0-4724-A8CB-5DA4295F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94B74-9061-4393-8D67-17A4DDC8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CC562-C2E1-4D4A-8535-DC609475C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0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D9B30-70A9-4D94-A817-43BBBA3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8D184-5BD7-4677-8F0C-F0C405E1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B59A3-6D54-42E7-BF63-A968C221B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D6019-CB8C-422B-973F-BB0D85F2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125D8-28F0-49CC-8C73-C063C3A0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F0778-38AE-4CB2-A293-A60868B4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16B8-F00B-40DB-8018-6910AEED38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7FF6F-EFF2-483D-8821-84F014343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B4C4E-86EB-47ED-BA49-50F25A59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9EE0D-DDD0-4189-8BC6-08ED2468A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E2F6B-CA14-4C29-8974-BE5C936C2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9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64304-5A50-436A-B921-0B7231A21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B1EC8-8280-4498-AD89-D8A41D6E3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7D0B2-22F6-4755-90DD-CF5719FD8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AF8DBD-CA8A-467C-82F3-AB05E9437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EC67D-3893-4A89-948B-2519A2712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460F6C-E1A2-45B7-988B-728CD78DD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253B3-9E4F-40DA-872A-92FF7C2A4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536F6F-4BCF-4FE1-9AA0-1CFDEB2C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0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CDB4-0F40-4738-9D99-229D9A0FE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49E06-E2EC-4A8F-9B27-39C2476C8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EB2E6-1115-40C4-9614-FB488663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65C9D-40AD-4D61-B4B2-56790EABA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4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A5F634-596F-4A0F-A259-1A27DE681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F60C21-5E5E-472B-AD81-38372BC10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30ADF-3F85-4C79-92F0-143A74DFF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1F28-023A-4D70-90CE-67D87956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C199-9E16-465C-B3E2-C0C7617E3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F7F6D-3959-4009-8B42-543D6488E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B1CC8-E0AF-4E92-A2BE-35AEE5471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25687-B4C6-457C-AF8B-CBB6053FC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ACB5F-6522-4EBA-95FD-1E266BA4D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0096E-1E79-4F20-9239-2337EA3BE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343B3A-C05E-4DE6-9B34-D0DDCF3B8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445C8-3711-4107-B396-7D0B191B6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7F8F3-0DD3-4717-BFD9-22524F0AA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E211A-B019-4F0E-8CEE-0F0A274B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4B174-86AB-4240-954E-D8213524B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7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F6AF9B-A9FF-40DB-BBFF-D3567E694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2DE15-0E45-47E4-B832-8359CAA07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BCE3F-578D-438F-BDEF-FD23914E69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DAB22-B28C-420B-A7EC-8CD03B784853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8B109-E9C2-4B3A-B051-408018F66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484A5-6938-4A07-B48B-A0C831400E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4F3D5-BCC8-4221-BB6A-1EF75009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1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rp.consulting.almintel.com/#/allreport/The_ALM_Vanguard_Joint_Ventures__Alliances_Consulting" TargetMode="External"/><Relationship Id="rId13" Type="http://schemas.openxmlformats.org/officeDocument/2006/relationships/hyperlink" Target="http://crp.consulting.almintel.com/#/allreport/The_ALM_Vanguard_Branding__Marketing_Consulting" TargetMode="External"/><Relationship Id="rId18" Type="http://schemas.openxmlformats.org/officeDocument/2006/relationships/hyperlink" Target="http://crp.consulting.almintel.com/#/allreport/The_ALM_Vanguard_Supply_Chain_Planning_Consulting" TargetMode="External"/><Relationship Id="rId26" Type="http://schemas.openxmlformats.org/officeDocument/2006/relationships/hyperlink" Target="http://crp.consulting.almintel.com/#/allreport/The_ALM_Vanguard_Service_Operations_Consulting" TargetMode="External"/><Relationship Id="rId3" Type="http://schemas.openxmlformats.org/officeDocument/2006/relationships/hyperlink" Target="http://crp.consulting.almintel.com/#/allreport/The_ALM_Vanguard_Business_Strategy__Planning_Consulting" TargetMode="External"/><Relationship Id="rId21" Type="http://schemas.openxmlformats.org/officeDocument/2006/relationships/hyperlink" Target="http://crp.consulting.almintel.com/#/allreport/The_ALM_Vanguard_Asset_Performance_Management_Consulting" TargetMode="External"/><Relationship Id="rId7" Type="http://schemas.openxmlformats.org/officeDocument/2006/relationships/hyperlink" Target="http://crp.consulting.almintel.com/#/allreport/The_ALM_Vanguard_Transactions__Acquisitions_Consulting" TargetMode="External"/><Relationship Id="rId12" Type="http://schemas.openxmlformats.org/officeDocument/2006/relationships/hyperlink" Target="http://crp.consulting.almintel.com/#/allreport/The_ALM_Services_Forecast_Customer_Consulting" TargetMode="External"/><Relationship Id="rId17" Type="http://schemas.openxmlformats.org/officeDocument/2006/relationships/hyperlink" Target="http://crp.consulting.almintel.com/#/allreport/Supply-Chain" TargetMode="External"/><Relationship Id="rId25" Type="http://schemas.openxmlformats.org/officeDocument/2006/relationships/hyperlink" Target="http://crp.consulting.almintel.com/#/allreport/The_ALM_Vanguard_Procurement_Operations_Consulting" TargetMode="External"/><Relationship Id="rId2" Type="http://schemas.openxmlformats.org/officeDocument/2006/relationships/hyperlink" Target="http://crp.consulting.almintel.com/#/allreport/Enterprise-Strategy" TargetMode="External"/><Relationship Id="rId16" Type="http://schemas.openxmlformats.org/officeDocument/2006/relationships/hyperlink" Target="http://crp.consulting.almintel.com/#/allreport/The_ALM_Vanguard_Customer_Service_Consulting" TargetMode="External"/><Relationship Id="rId20" Type="http://schemas.openxmlformats.org/officeDocument/2006/relationships/hyperlink" Target="http://crp.consulting.almintel.com/#/allreport/The_ALM_Vanguard_Production_Strategy_Consulting" TargetMode="External"/><Relationship Id="rId29" Type="http://schemas.openxmlformats.org/officeDocument/2006/relationships/hyperlink" Target="http://crp.consulting.almintel.com/#/allreport/The_ALM_Vanguard_Retirement_Benefits_Consult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p.consulting.almintel.com/#/allreport/Corporate-Finance" TargetMode="External"/><Relationship Id="rId11" Type="http://schemas.openxmlformats.org/officeDocument/2006/relationships/hyperlink" Target="http://crp.consulting.almintel.com/#/allreport/The_ALM_Vanguard_Organization_Strategy_Consulting" TargetMode="External"/><Relationship Id="rId24" Type="http://schemas.openxmlformats.org/officeDocument/2006/relationships/hyperlink" Target="http://crp.consulting.almintel.com/#/allreport/Operations" TargetMode="External"/><Relationship Id="rId32" Type="http://schemas.openxmlformats.org/officeDocument/2006/relationships/hyperlink" Target="http://crp.consulting.almintel.com/#/allreport/The_ALM_Vanguard_Talent__Workforce_Consulting" TargetMode="External"/><Relationship Id="rId5" Type="http://schemas.openxmlformats.org/officeDocument/2006/relationships/hyperlink" Target="http://crp.consulting.almintel.com/#/allreport/The_ALM_Vanguard_Cybersecurity_Consulting" TargetMode="External"/><Relationship Id="rId15" Type="http://schemas.openxmlformats.org/officeDocument/2006/relationships/hyperlink" Target="http://crp.consulting.almintel.com/#/allreport/The_ALM_Vanguard_Commercial_Execution_Consulting" TargetMode="External"/><Relationship Id="rId23" Type="http://schemas.openxmlformats.org/officeDocument/2006/relationships/hyperlink" Target="http://crp.consulting.almintel.com/#/allreport/The_ALM_Vanguard_Sourcing_Strategy_Consulting" TargetMode="External"/><Relationship Id="rId28" Type="http://schemas.openxmlformats.org/officeDocument/2006/relationships/hyperlink" Target="http://crp.consulting.almintel.com/#/allreport/Rewards-Management" TargetMode="External"/><Relationship Id="rId10" Type="http://schemas.openxmlformats.org/officeDocument/2006/relationships/hyperlink" Target="http://crp.consulting.almintel.com/#/allreport/The_ALM_Vanguard_Corporate_Services_Consulting" TargetMode="External"/><Relationship Id="rId19" Type="http://schemas.openxmlformats.org/officeDocument/2006/relationships/hyperlink" Target="http://crp.consulting.almintel.com/#/allreport/The_ALM_Vanguard_Capital_Projects__Infrastructure_Consulting" TargetMode="External"/><Relationship Id="rId31" Type="http://schemas.openxmlformats.org/officeDocument/2006/relationships/hyperlink" Target="http://crp.consulting.almintel.com/#/allreport/Talent-and-Workforce" TargetMode="External"/><Relationship Id="rId4" Type="http://schemas.openxmlformats.org/officeDocument/2006/relationships/hyperlink" Target="http://crp.consulting.almintel.com/#/allreport/The_ALM_Vanguard_Portfolio__Capital_Strategy_Consulting" TargetMode="External"/><Relationship Id="rId9" Type="http://schemas.openxmlformats.org/officeDocument/2006/relationships/hyperlink" Target="http://crp.consulting.almintel.com/#/allreport/Operating-Model-Strategy" TargetMode="External"/><Relationship Id="rId14" Type="http://schemas.openxmlformats.org/officeDocument/2006/relationships/hyperlink" Target="http://crp.consulting.almintel.com/#/allreport/The_ALM_Vanguard_Pricing_Consulting" TargetMode="External"/><Relationship Id="rId22" Type="http://schemas.openxmlformats.org/officeDocument/2006/relationships/hyperlink" Target="http://crp.consulting.almintel.com/#/allreport/The_ALM_Vanguard_Logistics_Management_Consulting" TargetMode="External"/><Relationship Id="rId27" Type="http://schemas.openxmlformats.org/officeDocument/2006/relationships/hyperlink" Target="http://crp.consulting.almintel.com/#/allreport/The_ALM_Vanguard_IT_Operations_Consulting" TargetMode="External"/><Relationship Id="rId30" Type="http://schemas.openxmlformats.org/officeDocument/2006/relationships/hyperlink" Target="http://crp.consulting.almintel.com/#/allreport/The_ALM_Vanguard_Compensation_Consul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730AF-F08B-4C5D-8FE7-E9E24A358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5761"/>
            <a:ext cx="9144000" cy="548639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Consulting Industry -Composition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164A69-1B26-4611-8BFE-71B0FA248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1235"/>
            <a:ext cx="8112369" cy="5061004"/>
          </a:xfrm>
        </p:spPr>
        <p:txBody>
          <a:bodyPr>
            <a:normAutofit/>
          </a:bodyPr>
          <a:lstStyle/>
          <a:p>
            <a:pPr algn="l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of various services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065E50-4F3D-413D-8D58-E801439CA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614" y="1431235"/>
            <a:ext cx="5725551" cy="49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66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3277A-022A-4CAA-8A30-8A9500E6D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765" y="486260"/>
            <a:ext cx="9144000" cy="48115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Consulting Services -Classification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991F3-3167-4314-B402-9931945B1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7" y="1086678"/>
            <a:ext cx="10429461" cy="528506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Area-wise consulting services </a:t>
            </a:r>
            <a:r>
              <a:rPr lang="en-US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</a:p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Enterprise Strategy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Business Strategy and Planning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Portfolio &amp; Capital Strategy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Strategic Risk, 		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Cybersecurity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Corporate </a:t>
            </a: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Finance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Transactions: Acquisitions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Transactions: Divestitures,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Joint  Ventures &amp; Alliances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Balance Sheet Strategy &amp; Investor Communications</a:t>
            </a:r>
          </a:p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Operating Model Strategy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Organization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Corporate Services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Customer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Branding &amp; Marketing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Pricing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Commercial Execution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Customer Service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Supply Chain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Supply Chain Planning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Capital Projects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Production Strategy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Production Operations, 	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Asset Management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Logistics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Sourcing Strategy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Operations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Procurement Operations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 Operations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Finance,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HR</a:t>
            </a:r>
          </a:p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Rewards Management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Benefits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Compensation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Talent &amp; Workforce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/>
              <a:t>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Workforce Management, Communications &amp; Change,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Talent &amp; Leadership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32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Consulting Industry -Composition</vt:lpstr>
      <vt:lpstr>Consulting Services -Classification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Consulting Industry -Composition</dc:title>
  <dc:creator>B V R Murty</dc:creator>
  <cp:lastModifiedBy>B V R Murty</cp:lastModifiedBy>
  <cp:revision>4</cp:revision>
  <dcterms:created xsi:type="dcterms:W3CDTF">2019-01-28T10:23:21Z</dcterms:created>
  <dcterms:modified xsi:type="dcterms:W3CDTF">2019-01-30T11:06:56Z</dcterms:modified>
</cp:coreProperties>
</file>