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00A09-C2A2-4FA4-BC29-499E509B68BB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2FE3-FD70-4B70-9282-715025532E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.wikipedia.org/wiki/File:Business_Process_Management_Life-Cycle.sv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BPM Models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211263"/>
          </a:xfrm>
        </p:spPr>
        <p:txBody>
          <a:bodyPr/>
          <a:lstStyle/>
          <a:p>
            <a:pPr eaLnBrk="1" hangingPunct="1"/>
            <a:r>
              <a:rPr lang="en-US" smtClean="0"/>
              <a:t>                         BPM Life Cycle</a:t>
            </a:r>
          </a:p>
        </p:txBody>
      </p:sp>
      <p:pic>
        <p:nvPicPr>
          <p:cNvPr id="27651" name="Content Placeholder 4" descr="Business Process Management Life-Cycle.sv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555776" y="2365376"/>
            <a:ext cx="3096344" cy="310991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806DFF-BC5C-4A86-A9CF-F8965CA51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Image result for bpm models and measurement ppt">
            <a:extLst>
              <a:ext uri="{FF2B5EF4-FFF2-40B4-BE49-F238E27FC236}">
                <a16:creationId xmlns="" xmlns:a16="http://schemas.microsoft.com/office/drawing/2014/main" id="{0D23DA1F-F668-48CD-A9B7-93A68625A6C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9"/>
            <a:ext cx="8208912" cy="63655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417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2A9978-BD6F-440A-A03E-6797096D3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B070D9-26CD-4485-942A-74CFAF9AF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2050" name="Picture 2" descr="Image result for bpm models and measurement ppt">
            <a:extLst>
              <a:ext uri="{FF2B5EF4-FFF2-40B4-BE49-F238E27FC236}">
                <a16:creationId xmlns="" xmlns:a16="http://schemas.microsoft.com/office/drawing/2014/main" id="{2F5588BC-5D8E-4367-80A5-736DA2566D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2384"/>
            <a:ext cx="8133481" cy="67132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80513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bpm models and measurement ppt">
            <a:extLst>
              <a:ext uri="{FF2B5EF4-FFF2-40B4-BE49-F238E27FC236}">
                <a16:creationId xmlns="" xmlns:a16="http://schemas.microsoft.com/office/drawing/2014/main" id="{AE907969-28EB-44F5-881F-765DE6F69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909" y="314326"/>
            <a:ext cx="6937567" cy="65436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4405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bpm models and measurement ppt">
            <a:extLst>
              <a:ext uri="{FF2B5EF4-FFF2-40B4-BE49-F238E27FC236}">
                <a16:creationId xmlns="" xmlns:a16="http://schemas.microsoft.com/office/drawing/2014/main" id="{834F33B7-6BE5-497D-9158-D83272D77B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910" y="118245"/>
            <a:ext cx="6480572" cy="64873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23263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bpm models and measurement ppt">
            <a:extLst>
              <a:ext uri="{FF2B5EF4-FFF2-40B4-BE49-F238E27FC236}">
                <a16:creationId xmlns="" xmlns:a16="http://schemas.microsoft.com/office/drawing/2014/main" id="{46005B6F-231E-4529-83DD-17BFAAEEF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909" y="-148976"/>
            <a:ext cx="6683765" cy="70736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784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</Words>
  <Application>Microsoft Office PowerPoint</Application>
  <PresentationFormat>On-screen Show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BPM Models </vt:lpstr>
      <vt:lpstr>                         BPM Life Cycle</vt:lpstr>
      <vt:lpstr>Slide 3</vt:lpstr>
      <vt:lpstr>Slide 4</vt:lpstr>
      <vt:lpstr>Slide 5</vt:lpstr>
      <vt:lpstr>Slide 6</vt:lpstr>
      <vt:lpstr>Slide 7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BPM Models </dc:title>
  <dc:creator>HOME PC</dc:creator>
  <cp:lastModifiedBy>HOME PC</cp:lastModifiedBy>
  <cp:revision>6</cp:revision>
  <dcterms:created xsi:type="dcterms:W3CDTF">2021-01-31T15:04:11Z</dcterms:created>
  <dcterms:modified xsi:type="dcterms:W3CDTF">2021-02-01T17:49:20Z</dcterms:modified>
</cp:coreProperties>
</file>