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7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111C6-AA3A-4BDD-BF05-6D8C84E06A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A38C14-D7A6-4707-8921-CF769B6C7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B4DED-B637-4534-AFF9-6DAB93280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1BA7-9946-4254-BE3D-BD5078D57F7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2E5AF-4F86-4339-885F-F431EDFC0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17593-2CAB-4861-8700-FFD899262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221C-A97B-426A-8F0F-E512E125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0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F2EA5-D625-4E7E-B3E4-BE08AEB91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163CFB-414E-4263-B3B1-DD55582E7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30BE1-C9E6-4C0D-967E-6877B9F95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1BA7-9946-4254-BE3D-BD5078D57F7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EF126-1D33-4C6C-89D5-AF78A5FB6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9C0AF-061A-439C-B012-A1B61C11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221C-A97B-426A-8F0F-E512E125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72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713BB4-3CB8-44E3-AF82-91B099EB0A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122556-32E0-4997-B1C5-F942C6EAE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48E48-FD90-4D7F-B051-52B769D8B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1BA7-9946-4254-BE3D-BD5078D57F7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DB1B9-F28B-4A6B-ADE5-3742E3631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B2A09-BE2D-4147-B0B3-5209E77A9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221C-A97B-426A-8F0F-E512E125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65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A73AF-DF88-4916-90E9-AC926FE37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B21C7-8BB6-496B-8EFE-04B1A1352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1E04A-2EA1-4F68-B1DD-B4F707F8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1BA7-9946-4254-BE3D-BD5078D57F7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291F1-2947-45E2-A565-A475B6A1D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F3996-6BA1-4B33-9437-877D3E3D0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221C-A97B-426A-8F0F-E512E125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03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A650-4412-465D-8601-72AB4559F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63BDD-128A-4CF3-972D-673BCDB76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AF573-C88E-4200-A3C8-0DC42FDE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1BA7-9946-4254-BE3D-BD5078D57F7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604BA-8328-415F-B5EB-0E3BCEAE2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AAC69-EC4E-464C-BF8B-ABB5B1C76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221C-A97B-426A-8F0F-E512E125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4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67746-CE73-4EB4-B597-50B193999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73ED7-538C-4D23-B6A3-E2D7C87515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A73D80-F117-41B9-B976-C7068BFBC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179899-0CDE-455F-8468-111DBD743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1BA7-9946-4254-BE3D-BD5078D57F7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976D6E-D424-4C75-8F26-CDA987066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D36A3-9F90-426E-8AA9-3E77FDA95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221C-A97B-426A-8F0F-E512E125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19847-FE29-463D-BD30-135BAB2A1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F1659-09F3-46F5-B717-F81E72826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D77982-9E2D-4290-A325-ED9DDEF02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204E9D-70F8-44CE-84C6-B59C8C0199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CA25FD-0383-4022-9072-1A82E3754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FF5D02-D3BA-458F-9891-B36DC61CE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1BA7-9946-4254-BE3D-BD5078D57F7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646724-98BA-4BC8-9CAE-2C87B654F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8903B1-0A1C-4479-AA67-713AC765C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221C-A97B-426A-8F0F-E512E125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2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8EFB5-1A7F-420C-8D3F-3F12BF624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D61558-A74C-4ACA-BAFC-3AF35F9E9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1BA7-9946-4254-BE3D-BD5078D57F7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B3CF7E-90AC-4A90-BF55-2FD30E8AA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BC3122-4180-48D4-9DBB-57733CE3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221C-A97B-426A-8F0F-E512E125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7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9025A4-8B83-4EBF-8A51-72AEC2A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1BA7-9946-4254-BE3D-BD5078D57F7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814584-639E-408C-B148-EC2BBE96D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A9F106-1AC1-4A7E-A3D6-6F7F955B2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221C-A97B-426A-8F0F-E512E125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9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E87A2-0FC7-4543-8830-8307D40D2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4C56E-E0C5-41E4-820A-4BEAD05B0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5A2056-001E-4F71-A9DD-26BDB034DB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401541-8154-4A50-A758-81D3F0FF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1BA7-9946-4254-BE3D-BD5078D57F7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5DE4E5-AE11-490F-B750-90A035168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128F98-5AA3-4651-BA57-A9F7B97AA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221C-A97B-426A-8F0F-E512E125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67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5ABA-F3DE-423E-A02A-46A071D82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1AA569-F009-4FEE-B16E-9738E241C8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4EBCF1-3487-4AA8-85BE-294F872775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F649A-F337-4CE3-92E7-290EFFCBB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1BA7-9946-4254-BE3D-BD5078D57F7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135D1-1096-4E73-B58A-A1124D2A7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3962EA-4634-4518-A6C8-7FBA72CFB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221C-A97B-426A-8F0F-E512E125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1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813EB4-2B1D-4A7D-BC8E-DCF471D72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7CE6F-6643-4288-A104-F21DE722A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0D3AF-E64A-404E-AFED-4E89DF156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61BA7-9946-4254-BE3D-BD5078D57F7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07DA3-BE79-41DC-BAE0-009E11C8E2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90E3B-3A76-486C-9012-09AC1AB70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0221C-A97B-426A-8F0F-E512E125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57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412EA-F9C3-469A-B558-A298D37E2A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Process documentation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B8CAE2-F277-4C62-9FA8-2497687BD9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Assignment </a:t>
            </a:r>
          </a:p>
        </p:txBody>
      </p:sp>
    </p:spTree>
    <p:extLst>
      <p:ext uri="{BB962C8B-B14F-4D97-AF65-F5344CB8AC3E}">
        <p14:creationId xmlns:p14="http://schemas.microsoft.com/office/powerpoint/2010/main" val="4167350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Business Process subdivision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Processes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Sub processes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Activities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Tasks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Business Process Hierarchy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990600"/>
            <a:ext cx="8839200" cy="57150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Process Level :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Sub-Process Level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None/>
            </a:pP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1800" b="1" u="sng" dirty="0">
                <a:latin typeface="Times New Roman" pitchFamily="18" charset="0"/>
                <a:cs typeface="Times New Roman" pitchFamily="18" charset="0"/>
              </a:rPr>
              <a:t>Task Level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25284" name="Rectangle 4"/>
          <p:cNvSpPr>
            <a:spLocks noChangeArrowheads="1"/>
          </p:cNvSpPr>
          <p:nvPr/>
        </p:nvSpPr>
        <p:spPr bwMode="auto">
          <a:xfrm>
            <a:off x="3124200" y="1752600"/>
            <a:ext cx="1219200" cy="762000"/>
          </a:xfrm>
          <a:prstGeom prst="rect">
            <a:avLst/>
          </a:prstGeom>
          <a:gradFill rotWithShape="1">
            <a:gsLst>
              <a:gs pos="0">
                <a:srgbClr val="00FFCC"/>
              </a:gs>
              <a:gs pos="100000">
                <a:srgbClr val="A4E0F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Purchasing</a:t>
            </a: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4648200" y="1752600"/>
            <a:ext cx="1219200" cy="762000"/>
          </a:xfrm>
          <a:prstGeom prst="rect">
            <a:avLst/>
          </a:prstGeom>
          <a:gradFill rotWithShape="1">
            <a:gsLst>
              <a:gs pos="0">
                <a:srgbClr val="00FFCC"/>
              </a:gs>
              <a:gs pos="100000">
                <a:srgbClr val="A4E0F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Order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Processing</a:t>
            </a:r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6096000" y="1752600"/>
            <a:ext cx="1219200" cy="762000"/>
          </a:xfrm>
          <a:prstGeom prst="rect">
            <a:avLst/>
          </a:prstGeom>
          <a:gradFill rotWithShape="1">
            <a:gsLst>
              <a:gs pos="0">
                <a:srgbClr val="00FFCC"/>
              </a:gs>
              <a:gs pos="100000">
                <a:srgbClr val="A4E0F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Shipping</a:t>
            </a:r>
          </a:p>
        </p:txBody>
      </p:sp>
      <p:sp>
        <p:nvSpPr>
          <p:cNvPr id="225288" name="Rectangle 8"/>
          <p:cNvSpPr>
            <a:spLocks noChangeArrowheads="1"/>
          </p:cNvSpPr>
          <p:nvPr/>
        </p:nvSpPr>
        <p:spPr bwMode="auto">
          <a:xfrm>
            <a:off x="7543800" y="1752600"/>
            <a:ext cx="1447800" cy="762000"/>
          </a:xfrm>
          <a:prstGeom prst="rect">
            <a:avLst/>
          </a:prstGeom>
          <a:gradFill rotWithShape="1">
            <a:gsLst>
              <a:gs pos="0">
                <a:srgbClr val="00FFCC"/>
              </a:gs>
              <a:gs pos="100000">
                <a:srgbClr val="A4E0F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Vendor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Management</a:t>
            </a:r>
          </a:p>
        </p:txBody>
      </p:sp>
      <p:sp>
        <p:nvSpPr>
          <p:cNvPr id="225289" name="Rectangle 9"/>
          <p:cNvSpPr>
            <a:spLocks noChangeArrowheads="1"/>
          </p:cNvSpPr>
          <p:nvPr/>
        </p:nvSpPr>
        <p:spPr bwMode="auto">
          <a:xfrm>
            <a:off x="9144000" y="1752600"/>
            <a:ext cx="1219200" cy="762000"/>
          </a:xfrm>
          <a:prstGeom prst="rect">
            <a:avLst/>
          </a:prstGeom>
          <a:gradFill rotWithShape="1">
            <a:gsLst>
              <a:gs pos="0">
                <a:srgbClr val="00FFCC"/>
              </a:gs>
              <a:gs pos="100000">
                <a:srgbClr val="A4E0F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Times New Roman" charset="0"/>
              </a:rPr>
              <a:t>Inventory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Times New Roman" charset="0"/>
              </a:rPr>
              <a:t>Managemen</a:t>
            </a:r>
            <a:r>
              <a:rPr lang="en-US" sz="1600" dirty="0">
                <a:solidFill>
                  <a:schemeClr val="bg2"/>
                </a:solidFill>
                <a:latin typeface="Times New Roman" charset="0"/>
              </a:rPr>
              <a:t>t</a:t>
            </a:r>
          </a:p>
        </p:txBody>
      </p:sp>
      <p:sp>
        <p:nvSpPr>
          <p:cNvPr id="225290" name="Rectangle 10"/>
          <p:cNvSpPr>
            <a:spLocks noChangeArrowheads="1"/>
          </p:cNvSpPr>
          <p:nvPr/>
        </p:nvSpPr>
        <p:spPr bwMode="auto">
          <a:xfrm>
            <a:off x="3124200" y="3733800"/>
            <a:ext cx="1219200" cy="762000"/>
          </a:xfrm>
          <a:prstGeom prst="rect">
            <a:avLst/>
          </a:prstGeom>
          <a:gradFill rotWithShape="1">
            <a:gsLst>
              <a:gs pos="0">
                <a:srgbClr val="FF9191"/>
              </a:gs>
              <a:gs pos="100000">
                <a:srgbClr val="FFCC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Issue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RFQ</a:t>
            </a:r>
          </a:p>
        </p:txBody>
      </p:sp>
      <p:sp>
        <p:nvSpPr>
          <p:cNvPr id="225291" name="Rectangle 11"/>
          <p:cNvSpPr>
            <a:spLocks noChangeArrowheads="1"/>
          </p:cNvSpPr>
          <p:nvPr/>
        </p:nvSpPr>
        <p:spPr bwMode="auto">
          <a:xfrm>
            <a:off x="1600200" y="3733800"/>
            <a:ext cx="1219200" cy="762000"/>
          </a:xfrm>
          <a:prstGeom prst="rect">
            <a:avLst/>
          </a:prstGeom>
          <a:gradFill rotWithShape="1">
            <a:gsLst>
              <a:gs pos="0">
                <a:srgbClr val="FF9191"/>
              </a:gs>
              <a:gs pos="100000">
                <a:srgbClr val="FFCC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Times New Roman" charset="0"/>
              </a:rPr>
              <a:t>Specify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>
                <a:latin typeface="Times New Roman" charset="0"/>
              </a:rPr>
              <a:t>Requirement</a:t>
            </a:r>
          </a:p>
        </p:txBody>
      </p:sp>
      <p:sp>
        <p:nvSpPr>
          <p:cNvPr id="225292" name="Rectangle 12"/>
          <p:cNvSpPr>
            <a:spLocks noChangeArrowheads="1"/>
          </p:cNvSpPr>
          <p:nvPr/>
        </p:nvSpPr>
        <p:spPr bwMode="auto">
          <a:xfrm>
            <a:off x="4648200" y="3733800"/>
            <a:ext cx="1219200" cy="762000"/>
          </a:xfrm>
          <a:prstGeom prst="rect">
            <a:avLst/>
          </a:prstGeom>
          <a:gradFill rotWithShape="1">
            <a:gsLst>
              <a:gs pos="0">
                <a:srgbClr val="FF9191"/>
              </a:gs>
              <a:gs pos="100000">
                <a:srgbClr val="FFCC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Select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Vendor</a:t>
            </a:r>
          </a:p>
        </p:txBody>
      </p:sp>
      <p:sp>
        <p:nvSpPr>
          <p:cNvPr id="225293" name="Rectangle 13"/>
          <p:cNvSpPr>
            <a:spLocks noChangeArrowheads="1"/>
          </p:cNvSpPr>
          <p:nvPr/>
        </p:nvSpPr>
        <p:spPr bwMode="auto">
          <a:xfrm>
            <a:off x="6096000" y="3733800"/>
            <a:ext cx="1219200" cy="762000"/>
          </a:xfrm>
          <a:prstGeom prst="rect">
            <a:avLst/>
          </a:prstGeom>
          <a:gradFill rotWithShape="1">
            <a:gsLst>
              <a:gs pos="0">
                <a:srgbClr val="FF9191"/>
              </a:gs>
              <a:gs pos="100000">
                <a:srgbClr val="FFCC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Release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P.O.</a:t>
            </a:r>
          </a:p>
        </p:txBody>
      </p:sp>
      <p:sp>
        <p:nvSpPr>
          <p:cNvPr id="225294" name="Rectangle 14"/>
          <p:cNvSpPr>
            <a:spLocks noChangeArrowheads="1"/>
          </p:cNvSpPr>
          <p:nvPr/>
        </p:nvSpPr>
        <p:spPr bwMode="auto">
          <a:xfrm>
            <a:off x="7620000" y="3733800"/>
            <a:ext cx="1219200" cy="762000"/>
          </a:xfrm>
          <a:prstGeom prst="rect">
            <a:avLst/>
          </a:prstGeom>
          <a:gradFill rotWithShape="1">
            <a:gsLst>
              <a:gs pos="0">
                <a:srgbClr val="FF9191"/>
              </a:gs>
              <a:gs pos="100000">
                <a:srgbClr val="FFCC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Receive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Material</a:t>
            </a:r>
          </a:p>
        </p:txBody>
      </p:sp>
      <p:sp>
        <p:nvSpPr>
          <p:cNvPr id="225295" name="Rectangle 15"/>
          <p:cNvSpPr>
            <a:spLocks noChangeArrowheads="1"/>
          </p:cNvSpPr>
          <p:nvPr/>
        </p:nvSpPr>
        <p:spPr bwMode="auto">
          <a:xfrm>
            <a:off x="9144000" y="3733800"/>
            <a:ext cx="1219200" cy="762000"/>
          </a:xfrm>
          <a:prstGeom prst="rect">
            <a:avLst/>
          </a:prstGeom>
          <a:gradFill rotWithShape="1">
            <a:gsLst>
              <a:gs pos="0">
                <a:srgbClr val="FF9191"/>
              </a:gs>
              <a:gs pos="100000">
                <a:srgbClr val="FFCC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Issue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Payment</a:t>
            </a:r>
          </a:p>
        </p:txBody>
      </p:sp>
      <p:sp>
        <p:nvSpPr>
          <p:cNvPr id="225296" name="Line 16"/>
          <p:cNvSpPr>
            <a:spLocks noChangeShapeType="1"/>
          </p:cNvSpPr>
          <p:nvPr/>
        </p:nvSpPr>
        <p:spPr bwMode="auto">
          <a:xfrm>
            <a:off x="2133600" y="3505200"/>
            <a:ext cx="762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297" name="Line 17"/>
          <p:cNvSpPr>
            <a:spLocks noChangeShapeType="1"/>
          </p:cNvSpPr>
          <p:nvPr/>
        </p:nvSpPr>
        <p:spPr bwMode="auto">
          <a:xfrm>
            <a:off x="2133600" y="3505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298" name="Line 18"/>
          <p:cNvSpPr>
            <a:spLocks noChangeShapeType="1"/>
          </p:cNvSpPr>
          <p:nvPr/>
        </p:nvSpPr>
        <p:spPr bwMode="auto">
          <a:xfrm>
            <a:off x="3733800" y="3505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299" name="Line 19"/>
          <p:cNvSpPr>
            <a:spLocks noChangeShapeType="1"/>
          </p:cNvSpPr>
          <p:nvPr/>
        </p:nvSpPr>
        <p:spPr bwMode="auto">
          <a:xfrm>
            <a:off x="5257800" y="3505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300" name="Line 20"/>
          <p:cNvSpPr>
            <a:spLocks noChangeShapeType="1"/>
          </p:cNvSpPr>
          <p:nvPr/>
        </p:nvSpPr>
        <p:spPr bwMode="auto">
          <a:xfrm>
            <a:off x="6705600" y="3505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301" name="Line 21"/>
          <p:cNvSpPr>
            <a:spLocks noChangeShapeType="1"/>
          </p:cNvSpPr>
          <p:nvPr/>
        </p:nvSpPr>
        <p:spPr bwMode="auto">
          <a:xfrm>
            <a:off x="8229600" y="3505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302" name="Line 22"/>
          <p:cNvSpPr>
            <a:spLocks noChangeShapeType="1"/>
          </p:cNvSpPr>
          <p:nvPr/>
        </p:nvSpPr>
        <p:spPr bwMode="auto">
          <a:xfrm>
            <a:off x="9753600" y="3505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303" name="Rectangle 23"/>
          <p:cNvSpPr>
            <a:spLocks noChangeArrowheads="1"/>
          </p:cNvSpPr>
          <p:nvPr/>
        </p:nvSpPr>
        <p:spPr bwMode="auto">
          <a:xfrm>
            <a:off x="3124200" y="5715000"/>
            <a:ext cx="1219200" cy="762000"/>
          </a:xfrm>
          <a:prstGeom prst="rect">
            <a:avLst/>
          </a:prstGeom>
          <a:gradFill rotWithShape="1">
            <a:gsLst>
              <a:gs pos="0">
                <a:srgbClr val="FFD0A1"/>
              </a:gs>
              <a:gs pos="100000">
                <a:srgbClr val="FFC26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Justify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Request</a:t>
            </a:r>
          </a:p>
        </p:txBody>
      </p:sp>
      <p:sp>
        <p:nvSpPr>
          <p:cNvPr id="225304" name="Rectangle 24"/>
          <p:cNvSpPr>
            <a:spLocks noChangeArrowheads="1"/>
          </p:cNvSpPr>
          <p:nvPr/>
        </p:nvSpPr>
        <p:spPr bwMode="auto">
          <a:xfrm>
            <a:off x="1600200" y="5715000"/>
            <a:ext cx="1219200" cy="762000"/>
          </a:xfrm>
          <a:prstGeom prst="rect">
            <a:avLst/>
          </a:prstGeom>
          <a:gradFill rotWithShape="1">
            <a:gsLst>
              <a:gs pos="0">
                <a:srgbClr val="FFD0A1"/>
              </a:gs>
              <a:gs pos="100000">
                <a:srgbClr val="FFC26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Verify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Need</a:t>
            </a:r>
          </a:p>
        </p:txBody>
      </p:sp>
      <p:sp>
        <p:nvSpPr>
          <p:cNvPr id="225305" name="Rectangle 25"/>
          <p:cNvSpPr>
            <a:spLocks noChangeArrowheads="1"/>
          </p:cNvSpPr>
          <p:nvPr/>
        </p:nvSpPr>
        <p:spPr bwMode="auto">
          <a:xfrm>
            <a:off x="4648200" y="5715000"/>
            <a:ext cx="1219200" cy="762000"/>
          </a:xfrm>
          <a:prstGeom prst="rect">
            <a:avLst/>
          </a:prstGeom>
          <a:gradFill rotWithShape="1">
            <a:gsLst>
              <a:gs pos="0">
                <a:srgbClr val="FFD0A1"/>
              </a:gs>
              <a:gs pos="100000">
                <a:srgbClr val="FFC26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Obtain Cost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Estimate</a:t>
            </a:r>
          </a:p>
        </p:txBody>
      </p:sp>
      <p:sp>
        <p:nvSpPr>
          <p:cNvPr id="225306" name="Rectangle 26"/>
          <p:cNvSpPr>
            <a:spLocks noChangeArrowheads="1"/>
          </p:cNvSpPr>
          <p:nvPr/>
        </p:nvSpPr>
        <p:spPr bwMode="auto">
          <a:xfrm>
            <a:off x="6096000" y="5715000"/>
            <a:ext cx="1219200" cy="762000"/>
          </a:xfrm>
          <a:prstGeom prst="rect">
            <a:avLst/>
          </a:prstGeom>
          <a:gradFill rotWithShape="1">
            <a:gsLst>
              <a:gs pos="0">
                <a:srgbClr val="FFD0A1"/>
              </a:gs>
              <a:gs pos="100000">
                <a:srgbClr val="FFC26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Verify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Budget</a:t>
            </a:r>
          </a:p>
        </p:txBody>
      </p:sp>
      <p:sp>
        <p:nvSpPr>
          <p:cNvPr id="225307" name="Rectangle 27"/>
          <p:cNvSpPr>
            <a:spLocks noChangeArrowheads="1"/>
          </p:cNvSpPr>
          <p:nvPr/>
        </p:nvSpPr>
        <p:spPr bwMode="auto">
          <a:xfrm>
            <a:off x="7620000" y="5715000"/>
            <a:ext cx="1219200" cy="762000"/>
          </a:xfrm>
          <a:prstGeom prst="rect">
            <a:avLst/>
          </a:prstGeom>
          <a:gradFill rotWithShape="1">
            <a:gsLst>
              <a:gs pos="0">
                <a:srgbClr val="FFD0A1"/>
              </a:gs>
              <a:gs pos="100000">
                <a:srgbClr val="FFC26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Prepare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P.O. Form</a:t>
            </a:r>
          </a:p>
        </p:txBody>
      </p:sp>
      <p:sp>
        <p:nvSpPr>
          <p:cNvPr id="225308" name="Rectangle 28"/>
          <p:cNvSpPr>
            <a:spLocks noChangeArrowheads="1"/>
          </p:cNvSpPr>
          <p:nvPr/>
        </p:nvSpPr>
        <p:spPr bwMode="auto">
          <a:xfrm>
            <a:off x="9144000" y="5715000"/>
            <a:ext cx="1219200" cy="762000"/>
          </a:xfrm>
          <a:prstGeom prst="rect">
            <a:avLst/>
          </a:prstGeom>
          <a:gradFill rotWithShape="1">
            <a:gsLst>
              <a:gs pos="0">
                <a:srgbClr val="FFD0A1"/>
              </a:gs>
              <a:gs pos="100000">
                <a:srgbClr val="FFC26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Obtain P.O.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Times New Roman" charset="0"/>
              </a:rPr>
              <a:t>Approval</a:t>
            </a:r>
          </a:p>
        </p:txBody>
      </p:sp>
      <p:sp>
        <p:nvSpPr>
          <p:cNvPr id="225309" name="Line 29"/>
          <p:cNvSpPr>
            <a:spLocks noChangeShapeType="1"/>
          </p:cNvSpPr>
          <p:nvPr/>
        </p:nvSpPr>
        <p:spPr bwMode="auto">
          <a:xfrm>
            <a:off x="2133600" y="5486400"/>
            <a:ext cx="762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310" name="Line 30"/>
          <p:cNvSpPr>
            <a:spLocks noChangeShapeType="1"/>
          </p:cNvSpPr>
          <p:nvPr/>
        </p:nvSpPr>
        <p:spPr bwMode="auto">
          <a:xfrm>
            <a:off x="2133600" y="5486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311" name="Line 31"/>
          <p:cNvSpPr>
            <a:spLocks noChangeShapeType="1"/>
          </p:cNvSpPr>
          <p:nvPr/>
        </p:nvSpPr>
        <p:spPr bwMode="auto">
          <a:xfrm>
            <a:off x="3733800" y="5486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312" name="Line 32"/>
          <p:cNvSpPr>
            <a:spLocks noChangeShapeType="1"/>
          </p:cNvSpPr>
          <p:nvPr/>
        </p:nvSpPr>
        <p:spPr bwMode="auto">
          <a:xfrm>
            <a:off x="5257800" y="5486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313" name="Line 33"/>
          <p:cNvSpPr>
            <a:spLocks noChangeShapeType="1"/>
          </p:cNvSpPr>
          <p:nvPr/>
        </p:nvSpPr>
        <p:spPr bwMode="auto">
          <a:xfrm>
            <a:off x="6705600" y="5486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314" name="Line 34"/>
          <p:cNvSpPr>
            <a:spLocks noChangeShapeType="1"/>
          </p:cNvSpPr>
          <p:nvPr/>
        </p:nvSpPr>
        <p:spPr bwMode="auto">
          <a:xfrm>
            <a:off x="8229600" y="5486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315" name="Line 35"/>
          <p:cNvSpPr>
            <a:spLocks noChangeShapeType="1"/>
          </p:cNvSpPr>
          <p:nvPr/>
        </p:nvSpPr>
        <p:spPr bwMode="auto">
          <a:xfrm>
            <a:off x="9753600" y="5486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316" name="Line 36"/>
          <p:cNvSpPr>
            <a:spLocks noChangeShapeType="1"/>
          </p:cNvSpPr>
          <p:nvPr/>
        </p:nvSpPr>
        <p:spPr bwMode="auto">
          <a:xfrm>
            <a:off x="3733800" y="1524000"/>
            <a:ext cx="6019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317" name="Line 37"/>
          <p:cNvSpPr>
            <a:spLocks noChangeShapeType="1"/>
          </p:cNvSpPr>
          <p:nvPr/>
        </p:nvSpPr>
        <p:spPr bwMode="auto">
          <a:xfrm>
            <a:off x="3733800" y="1524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318" name="Line 38"/>
          <p:cNvSpPr>
            <a:spLocks noChangeShapeType="1"/>
          </p:cNvSpPr>
          <p:nvPr/>
        </p:nvSpPr>
        <p:spPr bwMode="auto">
          <a:xfrm>
            <a:off x="5257800" y="1524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319" name="Line 39"/>
          <p:cNvSpPr>
            <a:spLocks noChangeShapeType="1"/>
          </p:cNvSpPr>
          <p:nvPr/>
        </p:nvSpPr>
        <p:spPr bwMode="auto">
          <a:xfrm>
            <a:off x="6705600" y="1524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320" name="Line 40"/>
          <p:cNvSpPr>
            <a:spLocks noChangeShapeType="1"/>
          </p:cNvSpPr>
          <p:nvPr/>
        </p:nvSpPr>
        <p:spPr bwMode="auto">
          <a:xfrm>
            <a:off x="8229600" y="1524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321" name="Line 41"/>
          <p:cNvSpPr>
            <a:spLocks noChangeShapeType="1"/>
          </p:cNvSpPr>
          <p:nvPr/>
        </p:nvSpPr>
        <p:spPr bwMode="auto">
          <a:xfrm>
            <a:off x="9753600" y="1524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70</Words>
  <Application>Microsoft Office PowerPoint</Application>
  <PresentationFormat>Widescreen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Business Process documentation</vt:lpstr>
      <vt:lpstr>Business Process subdivision</vt:lpstr>
      <vt:lpstr>Business Process Hierarchy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01712 -2019</dc:creator>
  <cp:lastModifiedBy>Baru Venkata Ramana Murty</cp:lastModifiedBy>
  <cp:revision>4</cp:revision>
  <dcterms:created xsi:type="dcterms:W3CDTF">2021-12-30T15:57:58Z</dcterms:created>
  <dcterms:modified xsi:type="dcterms:W3CDTF">2022-01-05T03:42:12Z</dcterms:modified>
</cp:coreProperties>
</file>