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26" r:id="rId3"/>
    <p:sldId id="327" r:id="rId4"/>
    <p:sldId id="328" r:id="rId5"/>
    <p:sldId id="329" r:id="rId6"/>
    <p:sldId id="330" r:id="rId7"/>
    <p:sldId id="3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89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64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235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15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529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119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490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8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81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78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0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8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88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850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84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67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0F3E82-E778-43DD-80DD-E03CE32F7050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FC1CD6-C18B-4410-AB61-50DC023078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6692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157" y="2545520"/>
            <a:ext cx="8772941" cy="2421464"/>
          </a:xfrm>
        </p:spPr>
        <p:txBody>
          <a:bodyPr>
            <a:normAutofit/>
          </a:bodyPr>
          <a:lstStyle/>
          <a:p>
            <a:pPr algn="l"/>
            <a:r>
              <a:rPr lang="en-IN" dirty="0"/>
              <a:t> process examples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157" y="4966984"/>
            <a:ext cx="7696201" cy="1405467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Abhinav Sabharwal RPA &amp; AGILE  Trainer @ School of RPA</a:t>
            </a:r>
          </a:p>
          <a:p>
            <a:pPr algn="l"/>
            <a:r>
              <a:rPr lang="en-US" sz="2000" dirty="0" err="1"/>
              <a:t>P.h</a:t>
            </a:r>
            <a:r>
              <a:rPr lang="en-US" sz="2000" dirty="0"/>
              <a:t>:  </a:t>
            </a:r>
            <a:r>
              <a:rPr lang="en-US" sz="2000" b="1" dirty="0"/>
              <a:t>9004809189</a:t>
            </a:r>
            <a:r>
              <a:rPr lang="en-US" sz="2000" dirty="0"/>
              <a:t> EMAIL :schoolofrpa@gmail.com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313"/>
            <a:ext cx="2699302" cy="269930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22"/>
            <a:ext cx="4148157" cy="6222234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51" y="3313"/>
            <a:ext cx="619125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5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2" y="122386"/>
            <a:ext cx="10131425" cy="1456267"/>
          </a:xfrm>
        </p:spPr>
        <p:txBody>
          <a:bodyPr/>
          <a:lstStyle/>
          <a:p>
            <a:r>
              <a:rPr lang="en-US" b="1" dirty="0"/>
              <a:t>What is complexity of this process (p1)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" y="1367353"/>
            <a:ext cx="11664118" cy="358895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205948" y="4439478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FTE: 1</a:t>
            </a:r>
          </a:p>
          <a:p>
            <a:r>
              <a:rPr lang="en-IN" dirty="0"/>
              <a:t>Business Benefit : Low</a:t>
            </a:r>
          </a:p>
        </p:txBody>
      </p:sp>
    </p:spTree>
    <p:extLst>
      <p:ext uri="{BB962C8B-B14F-4D97-AF65-F5344CB8AC3E}">
        <p14:creationId xmlns:p14="http://schemas.microsoft.com/office/powerpoint/2010/main" val="232621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2" y="122386"/>
            <a:ext cx="10131425" cy="1456267"/>
          </a:xfrm>
        </p:spPr>
        <p:txBody>
          <a:bodyPr/>
          <a:lstStyle/>
          <a:p>
            <a:r>
              <a:rPr lang="en-US" b="1" dirty="0"/>
              <a:t>What is complexity of this process (p2)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" y="1578652"/>
            <a:ext cx="10883349" cy="4214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9444" y="5793055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FTE: 2</a:t>
            </a:r>
          </a:p>
          <a:p>
            <a:r>
              <a:rPr lang="en-IN" dirty="0"/>
              <a:t>Business Benefit : Medium</a:t>
            </a:r>
          </a:p>
        </p:txBody>
      </p:sp>
    </p:spTree>
    <p:extLst>
      <p:ext uri="{BB962C8B-B14F-4D97-AF65-F5344CB8AC3E}">
        <p14:creationId xmlns:p14="http://schemas.microsoft.com/office/powerpoint/2010/main" val="327082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2" y="122386"/>
            <a:ext cx="10131425" cy="1456267"/>
          </a:xfrm>
        </p:spPr>
        <p:txBody>
          <a:bodyPr/>
          <a:lstStyle/>
          <a:p>
            <a:r>
              <a:rPr lang="en-US" b="1" dirty="0"/>
              <a:t>What is complexity of this process (p3)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1283082"/>
            <a:ext cx="10711070" cy="4667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9931" y="6097855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FTE: 3</a:t>
            </a:r>
          </a:p>
          <a:p>
            <a:r>
              <a:rPr lang="en-IN" dirty="0"/>
              <a:t>Business Benefit : high</a:t>
            </a:r>
          </a:p>
        </p:txBody>
      </p:sp>
    </p:spTree>
    <p:extLst>
      <p:ext uri="{BB962C8B-B14F-4D97-AF65-F5344CB8AC3E}">
        <p14:creationId xmlns:p14="http://schemas.microsoft.com/office/powerpoint/2010/main" val="246075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2" y="122386"/>
            <a:ext cx="10131425" cy="1456267"/>
          </a:xfrm>
        </p:spPr>
        <p:txBody>
          <a:bodyPr/>
          <a:lstStyle/>
          <a:p>
            <a:r>
              <a:rPr lang="en-US" b="1" dirty="0"/>
              <a:t>What is complexity of this process (p4)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24" y="1048565"/>
            <a:ext cx="5661827" cy="5279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931" y="6097855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FTE: 3</a:t>
            </a:r>
          </a:p>
          <a:p>
            <a:r>
              <a:rPr lang="en-IN" dirty="0"/>
              <a:t>Business Benefit : low</a:t>
            </a:r>
          </a:p>
        </p:txBody>
      </p:sp>
    </p:spTree>
    <p:extLst>
      <p:ext uri="{BB962C8B-B14F-4D97-AF65-F5344CB8AC3E}">
        <p14:creationId xmlns:p14="http://schemas.microsoft.com/office/powerpoint/2010/main" val="68071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582" y="122386"/>
            <a:ext cx="10131425" cy="1456267"/>
          </a:xfrm>
        </p:spPr>
        <p:txBody>
          <a:bodyPr/>
          <a:lstStyle/>
          <a:p>
            <a:r>
              <a:rPr lang="en-US" b="1" dirty="0"/>
              <a:t>What is complexity of this process (p5)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9931" y="6097855"/>
            <a:ext cx="37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FTE: 3</a:t>
            </a:r>
          </a:p>
          <a:p>
            <a:r>
              <a:rPr lang="en-IN" dirty="0"/>
              <a:t>Business Benefit : medium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10" y="1466850"/>
            <a:ext cx="8077202" cy="39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0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226" y="0"/>
            <a:ext cx="146685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41" y="1715143"/>
            <a:ext cx="8095238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7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2838</TotalTime>
  <Words>105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 process examples</vt:lpstr>
      <vt:lpstr>What is complexity of this process (p1)</vt:lpstr>
      <vt:lpstr>What is complexity of this process (p2)</vt:lpstr>
      <vt:lpstr>What is complexity of this process (p3)</vt:lpstr>
      <vt:lpstr>What is complexity of this process (p4)</vt:lpstr>
      <vt:lpstr>What is complexity of this process (p5)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Stories Explained</dc:title>
  <dc:creator>Abhinav</dc:creator>
  <cp:lastModifiedBy>Baru Venkata Ramana Murty</cp:lastModifiedBy>
  <cp:revision>645</cp:revision>
  <dcterms:created xsi:type="dcterms:W3CDTF">2020-12-28T08:40:38Z</dcterms:created>
  <dcterms:modified xsi:type="dcterms:W3CDTF">2022-02-11T11:15:09Z</dcterms:modified>
</cp:coreProperties>
</file>