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8" r:id="rId2"/>
    <p:sldId id="362" r:id="rId3"/>
    <p:sldId id="258" r:id="rId4"/>
    <p:sldId id="344" r:id="rId5"/>
    <p:sldId id="321" r:id="rId6"/>
    <p:sldId id="263" r:id="rId7"/>
    <p:sldId id="322" r:id="rId8"/>
    <p:sldId id="363" r:id="rId9"/>
    <p:sldId id="328" r:id="rId10"/>
    <p:sldId id="364" r:id="rId11"/>
    <p:sldId id="264" r:id="rId12"/>
    <p:sldId id="326" r:id="rId13"/>
    <p:sldId id="365" r:id="rId14"/>
    <p:sldId id="369" r:id="rId15"/>
    <p:sldId id="370" r:id="rId16"/>
    <p:sldId id="372" r:id="rId17"/>
    <p:sldId id="337" r:id="rId18"/>
    <p:sldId id="334" r:id="rId19"/>
    <p:sldId id="335" r:id="rId20"/>
    <p:sldId id="336" r:id="rId21"/>
    <p:sldId id="338" r:id="rId22"/>
    <p:sldId id="339" r:id="rId23"/>
    <p:sldId id="373" r:id="rId24"/>
    <p:sldId id="367" r:id="rId25"/>
    <p:sldId id="349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74" r:id="rId38"/>
    <p:sldId id="260" r:id="rId39"/>
    <p:sldId id="26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56EE3-B96E-4AE7-84DE-4BF791231D4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948A677-872E-47E0-BADE-ACBD7A46159D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MM Concepts</a:t>
          </a:r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EAF83-99C8-4000-8E59-C0AF77B5F3C1}" type="parTrans" cxnId="{031CDB34-74CF-4F4E-9B98-F58F375B259A}">
      <dgm:prSet/>
      <dgm:spPr/>
      <dgm:t>
        <a:bodyPr/>
        <a:lstStyle/>
        <a:p>
          <a:endParaRPr lang="en-IN"/>
        </a:p>
      </dgm:t>
    </dgm:pt>
    <dgm:pt modelId="{40542689-D41F-4461-84D1-5C70712E7CFC}" type="sibTrans" cxnId="{031CDB34-74CF-4F4E-9B98-F58F375B259A}">
      <dgm:prSet/>
      <dgm:spPr/>
      <dgm:t>
        <a:bodyPr/>
        <a:lstStyle/>
        <a:p>
          <a:endParaRPr lang="en-IN"/>
        </a:p>
      </dgm:t>
    </dgm:pt>
    <dgm:pt modelId="{BC344190-9161-4678-B61F-21C2957C9474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Profit-Centre Concept</a:t>
          </a:r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E32E4-C174-4743-AC45-B971DAB8977C}" type="parTrans" cxnId="{8AA69AFE-AB3A-434D-8AC9-38B9855E27C1}">
      <dgm:prSet/>
      <dgm:spPr/>
      <dgm:t>
        <a:bodyPr/>
        <a:lstStyle/>
        <a:p>
          <a:endParaRPr lang="en-IN"/>
        </a:p>
      </dgm:t>
    </dgm:pt>
    <dgm:pt modelId="{032ED4B9-C604-461B-8FF4-FD6F333AC2C3}" type="sibTrans" cxnId="{8AA69AFE-AB3A-434D-8AC9-38B9855E27C1}">
      <dgm:prSet/>
      <dgm:spPr/>
      <dgm:t>
        <a:bodyPr/>
        <a:lstStyle/>
        <a:p>
          <a:endParaRPr lang="en-IN"/>
        </a:p>
      </dgm:t>
    </dgm:pt>
    <dgm:pt modelId="{F697A7D2-2996-4897-8CCD-4A573C3CF8BB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Integrated Concept</a:t>
          </a:r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F4784-455D-41BE-A63E-2F43E8BBCBD2}" type="parTrans" cxnId="{D0253FA3-98E4-42A1-9102-35B4F15A1DB6}">
      <dgm:prSet/>
      <dgm:spPr/>
      <dgm:t>
        <a:bodyPr/>
        <a:lstStyle/>
        <a:p>
          <a:endParaRPr lang="en-IN"/>
        </a:p>
      </dgm:t>
    </dgm:pt>
    <dgm:pt modelId="{9353068C-D0A0-4CD4-9A2F-F9B509B879A4}" type="sibTrans" cxnId="{D0253FA3-98E4-42A1-9102-35B4F15A1DB6}">
      <dgm:prSet/>
      <dgm:spPr/>
      <dgm:t>
        <a:bodyPr/>
        <a:lstStyle/>
        <a:p>
          <a:endParaRPr lang="en-IN"/>
        </a:p>
      </dgm:t>
    </dgm:pt>
    <dgm:pt modelId="{021049CF-24AA-4156-9E7B-4AA78F96D60A}">
      <dgm:prSet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System Concept</a:t>
          </a:r>
        </a:p>
      </dgm:t>
    </dgm:pt>
    <dgm:pt modelId="{2A4DCC83-AA05-4229-ABCB-3C679FA72450}" type="parTrans" cxnId="{83C2E4C1-535C-4155-B0F5-7D606FB00FE7}">
      <dgm:prSet/>
      <dgm:spPr/>
      <dgm:t>
        <a:bodyPr/>
        <a:lstStyle/>
        <a:p>
          <a:endParaRPr lang="en-IN"/>
        </a:p>
      </dgm:t>
    </dgm:pt>
    <dgm:pt modelId="{EAF8B0E2-64BB-4781-89E9-96D36025F102}" type="sibTrans" cxnId="{83C2E4C1-535C-4155-B0F5-7D606FB00FE7}">
      <dgm:prSet/>
      <dgm:spPr/>
      <dgm:t>
        <a:bodyPr/>
        <a:lstStyle/>
        <a:p>
          <a:endParaRPr lang="en-IN"/>
        </a:p>
      </dgm:t>
    </dgm:pt>
    <dgm:pt modelId="{019677AD-EA45-4D76-A329-FE266394B94A}" type="pres">
      <dgm:prSet presAssocID="{9AD56EE3-B96E-4AE7-84DE-4BF791231D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727965-A91B-4BB2-9F86-5B7952C35CFB}" type="pres">
      <dgm:prSet presAssocID="{9948A677-872E-47E0-BADE-ACBD7A46159D}" presName="root1" presStyleCnt="0"/>
      <dgm:spPr/>
    </dgm:pt>
    <dgm:pt modelId="{31A87204-F4B3-43AF-91FF-26C82A85627B}" type="pres">
      <dgm:prSet presAssocID="{9948A677-872E-47E0-BADE-ACBD7A46159D}" presName="LevelOneTextNode" presStyleLbl="node0" presStyleIdx="0" presStyleCnt="1" custScaleY="67590">
        <dgm:presLayoutVars>
          <dgm:chPref val="3"/>
        </dgm:presLayoutVars>
      </dgm:prSet>
      <dgm:spPr/>
    </dgm:pt>
    <dgm:pt modelId="{E67CAA6F-6663-432A-B91C-CD0F8BCD4517}" type="pres">
      <dgm:prSet presAssocID="{9948A677-872E-47E0-BADE-ACBD7A46159D}" presName="level2hierChild" presStyleCnt="0"/>
      <dgm:spPr/>
    </dgm:pt>
    <dgm:pt modelId="{A9DA4C2F-D3CB-4D27-A3D6-3FDA7E19ADF3}" type="pres">
      <dgm:prSet presAssocID="{969E32E4-C174-4743-AC45-B971DAB8977C}" presName="conn2-1" presStyleLbl="parChTrans1D2" presStyleIdx="0" presStyleCnt="3"/>
      <dgm:spPr/>
    </dgm:pt>
    <dgm:pt modelId="{220CFD1E-86B1-4FD2-8191-635BF385A201}" type="pres">
      <dgm:prSet presAssocID="{969E32E4-C174-4743-AC45-B971DAB8977C}" presName="connTx" presStyleLbl="parChTrans1D2" presStyleIdx="0" presStyleCnt="3"/>
      <dgm:spPr/>
    </dgm:pt>
    <dgm:pt modelId="{AE9D6657-4E51-4CC1-ABFF-2D458BF6A134}" type="pres">
      <dgm:prSet presAssocID="{BC344190-9161-4678-B61F-21C2957C9474}" presName="root2" presStyleCnt="0"/>
      <dgm:spPr/>
    </dgm:pt>
    <dgm:pt modelId="{03E5522B-650B-4353-A1C0-AA2356AA75D8}" type="pres">
      <dgm:prSet presAssocID="{BC344190-9161-4678-B61F-21C2957C9474}" presName="LevelTwoTextNode" presStyleLbl="node2" presStyleIdx="0" presStyleCnt="3" custScaleX="118441" custScaleY="65592">
        <dgm:presLayoutVars>
          <dgm:chPref val="3"/>
        </dgm:presLayoutVars>
      </dgm:prSet>
      <dgm:spPr/>
    </dgm:pt>
    <dgm:pt modelId="{CD861373-05E5-4C2E-89F8-70BCACF607A3}" type="pres">
      <dgm:prSet presAssocID="{BC344190-9161-4678-B61F-21C2957C9474}" presName="level3hierChild" presStyleCnt="0"/>
      <dgm:spPr/>
    </dgm:pt>
    <dgm:pt modelId="{9AF5FF98-9908-4B62-8525-9EB252C43CEF}" type="pres">
      <dgm:prSet presAssocID="{BC2F4784-455D-41BE-A63E-2F43E8BBCBD2}" presName="conn2-1" presStyleLbl="parChTrans1D2" presStyleIdx="1" presStyleCnt="3"/>
      <dgm:spPr/>
    </dgm:pt>
    <dgm:pt modelId="{AB2237B9-01AB-4D16-8493-EE875D475020}" type="pres">
      <dgm:prSet presAssocID="{BC2F4784-455D-41BE-A63E-2F43E8BBCBD2}" presName="connTx" presStyleLbl="parChTrans1D2" presStyleIdx="1" presStyleCnt="3"/>
      <dgm:spPr/>
    </dgm:pt>
    <dgm:pt modelId="{D08BB5D6-0F7F-4A37-9908-DF2CE511F2A5}" type="pres">
      <dgm:prSet presAssocID="{F697A7D2-2996-4897-8CCD-4A573C3CF8BB}" presName="root2" presStyleCnt="0"/>
      <dgm:spPr/>
    </dgm:pt>
    <dgm:pt modelId="{DEAC1CC2-96D6-4619-8766-1411AB498D07}" type="pres">
      <dgm:prSet presAssocID="{F697A7D2-2996-4897-8CCD-4A573C3CF8BB}" presName="LevelTwoTextNode" presStyleLbl="node2" presStyleIdx="1" presStyleCnt="3" custScaleX="120056" custScaleY="66700">
        <dgm:presLayoutVars>
          <dgm:chPref val="3"/>
        </dgm:presLayoutVars>
      </dgm:prSet>
      <dgm:spPr/>
    </dgm:pt>
    <dgm:pt modelId="{E3CED5BD-C386-4997-83EE-8873B31139B5}" type="pres">
      <dgm:prSet presAssocID="{F697A7D2-2996-4897-8CCD-4A573C3CF8BB}" presName="level3hierChild" presStyleCnt="0"/>
      <dgm:spPr/>
    </dgm:pt>
    <dgm:pt modelId="{DA1EE80A-549D-4B21-B93E-423249E0AF08}" type="pres">
      <dgm:prSet presAssocID="{2A4DCC83-AA05-4229-ABCB-3C679FA72450}" presName="conn2-1" presStyleLbl="parChTrans1D2" presStyleIdx="2" presStyleCnt="3"/>
      <dgm:spPr/>
    </dgm:pt>
    <dgm:pt modelId="{BBD7D53E-F95A-4EE6-B876-387BBCB9C87D}" type="pres">
      <dgm:prSet presAssocID="{2A4DCC83-AA05-4229-ABCB-3C679FA72450}" presName="connTx" presStyleLbl="parChTrans1D2" presStyleIdx="2" presStyleCnt="3"/>
      <dgm:spPr/>
    </dgm:pt>
    <dgm:pt modelId="{B1985E9F-5537-435D-8A21-0D9F4CA950CB}" type="pres">
      <dgm:prSet presAssocID="{021049CF-24AA-4156-9E7B-4AA78F96D60A}" presName="root2" presStyleCnt="0"/>
      <dgm:spPr/>
    </dgm:pt>
    <dgm:pt modelId="{994FD591-2B47-4A49-935C-72F5507D9B99}" type="pres">
      <dgm:prSet presAssocID="{021049CF-24AA-4156-9E7B-4AA78F96D60A}" presName="LevelTwoTextNode" presStyleLbl="node2" presStyleIdx="2" presStyleCnt="3" custScaleX="118271" custScaleY="63994">
        <dgm:presLayoutVars>
          <dgm:chPref val="3"/>
        </dgm:presLayoutVars>
      </dgm:prSet>
      <dgm:spPr/>
    </dgm:pt>
    <dgm:pt modelId="{A656AC28-0F54-4FD1-92DA-62032BC39183}" type="pres">
      <dgm:prSet presAssocID="{021049CF-24AA-4156-9E7B-4AA78F96D60A}" presName="level3hierChild" presStyleCnt="0"/>
      <dgm:spPr/>
    </dgm:pt>
  </dgm:ptLst>
  <dgm:cxnLst>
    <dgm:cxn modelId="{B6F5B906-8578-4470-90AD-DECBA6264FBD}" type="presOf" srcId="{969E32E4-C174-4743-AC45-B971DAB8977C}" destId="{A9DA4C2F-D3CB-4D27-A3D6-3FDA7E19ADF3}" srcOrd="0" destOrd="0" presId="urn:microsoft.com/office/officeart/2005/8/layout/hierarchy2"/>
    <dgm:cxn modelId="{031CDB34-74CF-4F4E-9B98-F58F375B259A}" srcId="{9AD56EE3-B96E-4AE7-84DE-4BF791231D41}" destId="{9948A677-872E-47E0-BADE-ACBD7A46159D}" srcOrd="0" destOrd="0" parTransId="{0D3EAF83-99C8-4000-8E59-C0AF77B5F3C1}" sibTransId="{40542689-D41F-4461-84D1-5C70712E7CFC}"/>
    <dgm:cxn modelId="{6FF2EA46-9CE7-4F22-9A7E-81092B3DC391}" type="presOf" srcId="{F697A7D2-2996-4897-8CCD-4A573C3CF8BB}" destId="{DEAC1CC2-96D6-4619-8766-1411AB498D07}" srcOrd="0" destOrd="0" presId="urn:microsoft.com/office/officeart/2005/8/layout/hierarchy2"/>
    <dgm:cxn modelId="{8F1D8E6D-522A-474B-8F2C-1629930D38A2}" type="presOf" srcId="{BC344190-9161-4678-B61F-21C2957C9474}" destId="{03E5522B-650B-4353-A1C0-AA2356AA75D8}" srcOrd="0" destOrd="0" presId="urn:microsoft.com/office/officeart/2005/8/layout/hierarchy2"/>
    <dgm:cxn modelId="{D7D4CE6D-C23D-44ED-9BD4-955DE64FCD59}" type="presOf" srcId="{BC2F4784-455D-41BE-A63E-2F43E8BBCBD2}" destId="{AB2237B9-01AB-4D16-8493-EE875D475020}" srcOrd="1" destOrd="0" presId="urn:microsoft.com/office/officeart/2005/8/layout/hierarchy2"/>
    <dgm:cxn modelId="{1ED32D70-BFED-4937-A8F0-4D1E77FEB194}" type="presOf" srcId="{2A4DCC83-AA05-4229-ABCB-3C679FA72450}" destId="{DA1EE80A-549D-4B21-B93E-423249E0AF08}" srcOrd="0" destOrd="0" presId="urn:microsoft.com/office/officeart/2005/8/layout/hierarchy2"/>
    <dgm:cxn modelId="{E46F5452-5D9C-4B90-AB87-698CF2C3C7F4}" type="presOf" srcId="{9AD56EE3-B96E-4AE7-84DE-4BF791231D41}" destId="{019677AD-EA45-4D76-A329-FE266394B94A}" srcOrd="0" destOrd="0" presId="urn:microsoft.com/office/officeart/2005/8/layout/hierarchy2"/>
    <dgm:cxn modelId="{BEDC597E-1AFB-4628-83B8-FD03D621C82F}" type="presOf" srcId="{BC2F4784-455D-41BE-A63E-2F43E8BBCBD2}" destId="{9AF5FF98-9908-4B62-8525-9EB252C43CEF}" srcOrd="0" destOrd="0" presId="urn:microsoft.com/office/officeart/2005/8/layout/hierarchy2"/>
    <dgm:cxn modelId="{99249E94-85EF-4F9C-9BDB-81BE2A4798DB}" type="presOf" srcId="{2A4DCC83-AA05-4229-ABCB-3C679FA72450}" destId="{BBD7D53E-F95A-4EE6-B876-387BBCB9C87D}" srcOrd="1" destOrd="0" presId="urn:microsoft.com/office/officeart/2005/8/layout/hierarchy2"/>
    <dgm:cxn modelId="{DA36529A-FB78-44F3-824C-FFC7C1A9C758}" type="presOf" srcId="{021049CF-24AA-4156-9E7B-4AA78F96D60A}" destId="{994FD591-2B47-4A49-935C-72F5507D9B99}" srcOrd="0" destOrd="0" presId="urn:microsoft.com/office/officeart/2005/8/layout/hierarchy2"/>
    <dgm:cxn modelId="{D0253FA3-98E4-42A1-9102-35B4F15A1DB6}" srcId="{9948A677-872E-47E0-BADE-ACBD7A46159D}" destId="{F697A7D2-2996-4897-8CCD-4A573C3CF8BB}" srcOrd="1" destOrd="0" parTransId="{BC2F4784-455D-41BE-A63E-2F43E8BBCBD2}" sibTransId="{9353068C-D0A0-4CD4-9A2F-F9B509B879A4}"/>
    <dgm:cxn modelId="{E36F10A6-23BC-4844-B78F-35F17C34DFB3}" type="presOf" srcId="{9948A677-872E-47E0-BADE-ACBD7A46159D}" destId="{31A87204-F4B3-43AF-91FF-26C82A85627B}" srcOrd="0" destOrd="0" presId="urn:microsoft.com/office/officeart/2005/8/layout/hierarchy2"/>
    <dgm:cxn modelId="{83C2E4C1-535C-4155-B0F5-7D606FB00FE7}" srcId="{9948A677-872E-47E0-BADE-ACBD7A46159D}" destId="{021049CF-24AA-4156-9E7B-4AA78F96D60A}" srcOrd="2" destOrd="0" parTransId="{2A4DCC83-AA05-4229-ABCB-3C679FA72450}" sibTransId="{EAF8B0E2-64BB-4781-89E9-96D36025F102}"/>
    <dgm:cxn modelId="{38CE69DB-768B-48EE-9F49-58D2039E2825}" type="presOf" srcId="{969E32E4-C174-4743-AC45-B971DAB8977C}" destId="{220CFD1E-86B1-4FD2-8191-635BF385A201}" srcOrd="1" destOrd="0" presId="urn:microsoft.com/office/officeart/2005/8/layout/hierarchy2"/>
    <dgm:cxn modelId="{8AA69AFE-AB3A-434D-8AC9-38B9855E27C1}" srcId="{9948A677-872E-47E0-BADE-ACBD7A46159D}" destId="{BC344190-9161-4678-B61F-21C2957C9474}" srcOrd="0" destOrd="0" parTransId="{969E32E4-C174-4743-AC45-B971DAB8977C}" sibTransId="{032ED4B9-C604-461B-8FF4-FD6F333AC2C3}"/>
    <dgm:cxn modelId="{7ED060E7-C2DE-49C2-A1C9-2C065F5D7EC8}" type="presParOf" srcId="{019677AD-EA45-4D76-A329-FE266394B94A}" destId="{E1727965-A91B-4BB2-9F86-5B7952C35CFB}" srcOrd="0" destOrd="0" presId="urn:microsoft.com/office/officeart/2005/8/layout/hierarchy2"/>
    <dgm:cxn modelId="{0662AC80-7C61-4B6E-AE1C-96B74752438F}" type="presParOf" srcId="{E1727965-A91B-4BB2-9F86-5B7952C35CFB}" destId="{31A87204-F4B3-43AF-91FF-26C82A85627B}" srcOrd="0" destOrd="0" presId="urn:microsoft.com/office/officeart/2005/8/layout/hierarchy2"/>
    <dgm:cxn modelId="{262B552E-1C4C-4435-8AAF-3C682B19A031}" type="presParOf" srcId="{E1727965-A91B-4BB2-9F86-5B7952C35CFB}" destId="{E67CAA6F-6663-432A-B91C-CD0F8BCD4517}" srcOrd="1" destOrd="0" presId="urn:microsoft.com/office/officeart/2005/8/layout/hierarchy2"/>
    <dgm:cxn modelId="{D7341028-591E-45C1-8810-C67496CA4BC2}" type="presParOf" srcId="{E67CAA6F-6663-432A-B91C-CD0F8BCD4517}" destId="{A9DA4C2F-D3CB-4D27-A3D6-3FDA7E19ADF3}" srcOrd="0" destOrd="0" presId="urn:microsoft.com/office/officeart/2005/8/layout/hierarchy2"/>
    <dgm:cxn modelId="{4C436F40-DA91-496A-A421-0664FFA3E647}" type="presParOf" srcId="{A9DA4C2F-D3CB-4D27-A3D6-3FDA7E19ADF3}" destId="{220CFD1E-86B1-4FD2-8191-635BF385A201}" srcOrd="0" destOrd="0" presId="urn:microsoft.com/office/officeart/2005/8/layout/hierarchy2"/>
    <dgm:cxn modelId="{32B37546-2317-426E-9990-AA1B12CA9203}" type="presParOf" srcId="{E67CAA6F-6663-432A-B91C-CD0F8BCD4517}" destId="{AE9D6657-4E51-4CC1-ABFF-2D458BF6A134}" srcOrd="1" destOrd="0" presId="urn:microsoft.com/office/officeart/2005/8/layout/hierarchy2"/>
    <dgm:cxn modelId="{FF2C2E9B-14AC-413B-882F-031EFC69ED4E}" type="presParOf" srcId="{AE9D6657-4E51-4CC1-ABFF-2D458BF6A134}" destId="{03E5522B-650B-4353-A1C0-AA2356AA75D8}" srcOrd="0" destOrd="0" presId="urn:microsoft.com/office/officeart/2005/8/layout/hierarchy2"/>
    <dgm:cxn modelId="{6F507BB6-3DE9-40FA-A549-E81E1A6A2E08}" type="presParOf" srcId="{AE9D6657-4E51-4CC1-ABFF-2D458BF6A134}" destId="{CD861373-05E5-4C2E-89F8-70BCACF607A3}" srcOrd="1" destOrd="0" presId="urn:microsoft.com/office/officeart/2005/8/layout/hierarchy2"/>
    <dgm:cxn modelId="{381D1013-8AD3-4F52-9443-77AC5E083849}" type="presParOf" srcId="{E67CAA6F-6663-432A-B91C-CD0F8BCD4517}" destId="{9AF5FF98-9908-4B62-8525-9EB252C43CEF}" srcOrd="2" destOrd="0" presId="urn:microsoft.com/office/officeart/2005/8/layout/hierarchy2"/>
    <dgm:cxn modelId="{49787043-1766-47D0-A5B0-57FA5F64DD32}" type="presParOf" srcId="{9AF5FF98-9908-4B62-8525-9EB252C43CEF}" destId="{AB2237B9-01AB-4D16-8493-EE875D475020}" srcOrd="0" destOrd="0" presId="urn:microsoft.com/office/officeart/2005/8/layout/hierarchy2"/>
    <dgm:cxn modelId="{3E40CAB1-8110-4287-AE06-7DBDA44DB06C}" type="presParOf" srcId="{E67CAA6F-6663-432A-B91C-CD0F8BCD4517}" destId="{D08BB5D6-0F7F-4A37-9908-DF2CE511F2A5}" srcOrd="3" destOrd="0" presId="urn:microsoft.com/office/officeart/2005/8/layout/hierarchy2"/>
    <dgm:cxn modelId="{F3F0B3AD-B367-4C2E-A43E-42CFF78A07AD}" type="presParOf" srcId="{D08BB5D6-0F7F-4A37-9908-DF2CE511F2A5}" destId="{DEAC1CC2-96D6-4619-8766-1411AB498D07}" srcOrd="0" destOrd="0" presId="urn:microsoft.com/office/officeart/2005/8/layout/hierarchy2"/>
    <dgm:cxn modelId="{5FAA0D15-1451-4EF6-B07D-61BA451CC40C}" type="presParOf" srcId="{D08BB5D6-0F7F-4A37-9908-DF2CE511F2A5}" destId="{E3CED5BD-C386-4997-83EE-8873B31139B5}" srcOrd="1" destOrd="0" presId="urn:microsoft.com/office/officeart/2005/8/layout/hierarchy2"/>
    <dgm:cxn modelId="{CA87E83D-748A-4D7A-86A7-E20043020789}" type="presParOf" srcId="{E67CAA6F-6663-432A-B91C-CD0F8BCD4517}" destId="{DA1EE80A-549D-4B21-B93E-423249E0AF08}" srcOrd="4" destOrd="0" presId="urn:microsoft.com/office/officeart/2005/8/layout/hierarchy2"/>
    <dgm:cxn modelId="{5B120BCA-A72F-454B-89A6-3CE5FBCF8487}" type="presParOf" srcId="{DA1EE80A-549D-4B21-B93E-423249E0AF08}" destId="{BBD7D53E-F95A-4EE6-B876-387BBCB9C87D}" srcOrd="0" destOrd="0" presId="urn:microsoft.com/office/officeart/2005/8/layout/hierarchy2"/>
    <dgm:cxn modelId="{3350B41B-678E-4F00-ACEC-5417E5F3E5D3}" type="presParOf" srcId="{E67CAA6F-6663-432A-B91C-CD0F8BCD4517}" destId="{B1985E9F-5537-435D-8A21-0D9F4CA950CB}" srcOrd="5" destOrd="0" presId="urn:microsoft.com/office/officeart/2005/8/layout/hierarchy2"/>
    <dgm:cxn modelId="{7DA5C768-80B5-4FCF-84FA-32868B3ED452}" type="presParOf" srcId="{B1985E9F-5537-435D-8A21-0D9F4CA950CB}" destId="{994FD591-2B47-4A49-935C-72F5507D9B99}" srcOrd="0" destOrd="0" presId="urn:microsoft.com/office/officeart/2005/8/layout/hierarchy2"/>
    <dgm:cxn modelId="{F503CD1E-C043-4F72-8A15-2A37535FFC1B}" type="presParOf" srcId="{B1985E9F-5537-435D-8A21-0D9F4CA950CB}" destId="{A656AC28-0F54-4FD1-92DA-62032BC391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A0AE8-9E34-4DD7-A2FC-28CD187F79F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098C530-0BCC-4D3E-AA10-79CDC94057EF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Chief Executive Officer </a:t>
          </a:r>
        </a:p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</a:t>
          </a:r>
        </a:p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Managing Director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2A10F-7D0D-410F-A51C-28E580D36749}" type="parTrans" cxnId="{E256AB3C-225D-4BE2-A9E7-B85070374285}">
      <dgm:prSet/>
      <dgm:spPr/>
      <dgm:t>
        <a:bodyPr/>
        <a:lstStyle/>
        <a:p>
          <a:endParaRPr lang="en-IN"/>
        </a:p>
      </dgm:t>
    </dgm:pt>
    <dgm:pt modelId="{3EE16A0B-51CD-4CB6-BCB5-0649FAF7A959}" type="sibTrans" cxnId="{E256AB3C-225D-4BE2-A9E7-B85070374285}">
      <dgm:prSet/>
      <dgm:spPr/>
      <dgm:t>
        <a:bodyPr/>
        <a:lstStyle/>
        <a:p>
          <a:endParaRPr lang="en-IN"/>
        </a:p>
      </dgm:t>
    </dgm:pt>
    <dgm:pt modelId="{070A9386-5E9D-457F-8A6D-E9E7AE356826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Purchase Manager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AAE4B-B68A-4520-9509-98E85D532AED}" type="parTrans" cxnId="{0273EF17-3E75-4684-9DFD-DB711A820E60}">
      <dgm:prSet/>
      <dgm:spPr/>
      <dgm:t>
        <a:bodyPr/>
        <a:lstStyle/>
        <a:p>
          <a:endParaRPr lang="en-IN"/>
        </a:p>
      </dgm:t>
    </dgm:pt>
    <dgm:pt modelId="{353443A6-6225-4CF1-9C9F-7A8ABB41EFD9}" type="sibTrans" cxnId="{0273EF17-3E75-4684-9DFD-DB711A820E60}">
      <dgm:prSet/>
      <dgm:spPr/>
      <dgm:t>
        <a:bodyPr/>
        <a:lstStyle/>
        <a:p>
          <a:endParaRPr lang="en-IN"/>
        </a:p>
      </dgm:t>
    </dgm:pt>
    <dgm:pt modelId="{A0432CDE-4B12-4F23-A500-EE3925E39B8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Stores </a:t>
          </a:r>
        </a:p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0A20B-F0C8-44F5-83F9-E8FD138F8CD5}" type="parTrans" cxnId="{E75631A0-7D76-4B86-804D-CBAE48EF8CE5}">
      <dgm:prSet/>
      <dgm:spPr/>
      <dgm:t>
        <a:bodyPr/>
        <a:lstStyle/>
        <a:p>
          <a:endParaRPr lang="en-IN"/>
        </a:p>
      </dgm:t>
    </dgm:pt>
    <dgm:pt modelId="{09D1270F-6FBB-41D5-8B80-88E7B821C7C0}" type="sibTrans" cxnId="{E75631A0-7D76-4B86-804D-CBAE48EF8CE5}">
      <dgm:prSet/>
      <dgm:spPr/>
      <dgm:t>
        <a:bodyPr/>
        <a:lstStyle/>
        <a:p>
          <a:endParaRPr lang="en-IN"/>
        </a:p>
      </dgm:t>
    </dgm:pt>
    <dgm:pt modelId="{54202887-22E1-43EE-AA89-0FBBE6F8407D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 Planning &amp; Control Manager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92C-4D78-4D3B-93AE-C908AA3201D7}" type="parTrans" cxnId="{418F9796-A282-4C0F-AFA1-9CA5ED565E1D}">
      <dgm:prSet/>
      <dgm:spPr/>
      <dgm:t>
        <a:bodyPr/>
        <a:lstStyle/>
        <a:p>
          <a:endParaRPr lang="en-IN"/>
        </a:p>
      </dgm:t>
    </dgm:pt>
    <dgm:pt modelId="{8AF6DBC9-B9A9-4BB8-8961-7CF4A5519FDD}" type="sibTrans" cxnId="{418F9796-A282-4C0F-AFA1-9CA5ED565E1D}">
      <dgm:prSet/>
      <dgm:spPr/>
      <dgm:t>
        <a:bodyPr/>
        <a:lstStyle/>
        <a:p>
          <a:endParaRPr lang="en-IN"/>
        </a:p>
      </dgm:t>
    </dgm:pt>
    <dgm:pt modelId="{E93A5EF7-D646-46F9-85D5-CB9D4B65C7C7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 Handling Manager</a:t>
          </a:r>
          <a:endParaRPr lang="en-IN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464D4-DEB4-4A6F-BAE6-877311BC0769}" type="parTrans" cxnId="{6BAD856B-66B2-42F9-B196-F7735696E95B}">
      <dgm:prSet/>
      <dgm:spPr/>
      <dgm:t>
        <a:bodyPr/>
        <a:lstStyle/>
        <a:p>
          <a:endParaRPr lang="en-IN"/>
        </a:p>
      </dgm:t>
    </dgm:pt>
    <dgm:pt modelId="{88E49C9F-A905-49FA-A09C-548BD521EEA2}" type="sibTrans" cxnId="{6BAD856B-66B2-42F9-B196-F7735696E95B}">
      <dgm:prSet/>
      <dgm:spPr/>
      <dgm:t>
        <a:bodyPr/>
        <a:lstStyle/>
        <a:p>
          <a:endParaRPr lang="en-IN"/>
        </a:p>
      </dgm:t>
    </dgm:pt>
    <dgm:pt modelId="{2EDC0B9E-9C82-4EDF-87B2-BE3E23260743}" type="pres">
      <dgm:prSet presAssocID="{0BCA0AE8-9E34-4DD7-A2FC-28CD187F7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D55520-E360-4847-81A5-E5DB41D00EAC}" type="pres">
      <dgm:prSet presAssocID="{A098C530-0BCC-4D3E-AA10-79CDC94057EF}" presName="hierRoot1" presStyleCnt="0">
        <dgm:presLayoutVars>
          <dgm:hierBranch val="init"/>
        </dgm:presLayoutVars>
      </dgm:prSet>
      <dgm:spPr/>
    </dgm:pt>
    <dgm:pt modelId="{40D073F3-DCAC-4050-80E4-F2955E6B7EFC}" type="pres">
      <dgm:prSet presAssocID="{A098C530-0BCC-4D3E-AA10-79CDC94057EF}" presName="rootComposite1" presStyleCnt="0"/>
      <dgm:spPr/>
    </dgm:pt>
    <dgm:pt modelId="{90B3F2C2-F238-47B3-9528-ADB85A8976D7}" type="pres">
      <dgm:prSet presAssocID="{A098C530-0BCC-4D3E-AA10-79CDC94057EF}" presName="rootText1" presStyleLbl="node0" presStyleIdx="0" presStyleCnt="1" custScaleX="185742" custScaleY="107840" custLinFactNeighborX="-584" custLinFactNeighborY="-23364">
        <dgm:presLayoutVars>
          <dgm:chPref val="3"/>
        </dgm:presLayoutVars>
      </dgm:prSet>
      <dgm:spPr/>
    </dgm:pt>
    <dgm:pt modelId="{356A6DF2-B97D-43C8-864F-F2297055B769}" type="pres">
      <dgm:prSet presAssocID="{A098C530-0BCC-4D3E-AA10-79CDC94057EF}" presName="rootConnector1" presStyleLbl="node1" presStyleIdx="0" presStyleCnt="0"/>
      <dgm:spPr/>
    </dgm:pt>
    <dgm:pt modelId="{1961394D-FDA1-4CEF-802C-A109F083769A}" type="pres">
      <dgm:prSet presAssocID="{A098C530-0BCC-4D3E-AA10-79CDC94057EF}" presName="hierChild2" presStyleCnt="0"/>
      <dgm:spPr/>
    </dgm:pt>
    <dgm:pt modelId="{2FA68663-FC92-4D84-893A-112002D4905A}" type="pres">
      <dgm:prSet presAssocID="{B20AAE4B-B68A-4520-9509-98E85D532AED}" presName="Name37" presStyleLbl="parChTrans1D2" presStyleIdx="0" presStyleCnt="4"/>
      <dgm:spPr/>
    </dgm:pt>
    <dgm:pt modelId="{CE7D60D8-8B26-413C-A510-E7AAA6638DEC}" type="pres">
      <dgm:prSet presAssocID="{070A9386-5E9D-457F-8A6D-E9E7AE356826}" presName="hierRoot2" presStyleCnt="0">
        <dgm:presLayoutVars>
          <dgm:hierBranch val="init"/>
        </dgm:presLayoutVars>
      </dgm:prSet>
      <dgm:spPr/>
    </dgm:pt>
    <dgm:pt modelId="{3A700529-D97F-4623-B251-92EAE8A1F7D6}" type="pres">
      <dgm:prSet presAssocID="{070A9386-5E9D-457F-8A6D-E9E7AE356826}" presName="rootComposite" presStyleCnt="0"/>
      <dgm:spPr/>
    </dgm:pt>
    <dgm:pt modelId="{337BF6EE-0747-4CC6-8D17-BBD23163A32F}" type="pres">
      <dgm:prSet presAssocID="{070A9386-5E9D-457F-8A6D-E9E7AE356826}" presName="rootText" presStyleLbl="node2" presStyleIdx="0" presStyleCnt="4">
        <dgm:presLayoutVars>
          <dgm:chPref val="3"/>
        </dgm:presLayoutVars>
      </dgm:prSet>
      <dgm:spPr/>
    </dgm:pt>
    <dgm:pt modelId="{F1D73CEB-9C82-47B2-9B2A-3FB4A7DD18A6}" type="pres">
      <dgm:prSet presAssocID="{070A9386-5E9D-457F-8A6D-E9E7AE356826}" presName="rootConnector" presStyleLbl="node2" presStyleIdx="0" presStyleCnt="4"/>
      <dgm:spPr/>
    </dgm:pt>
    <dgm:pt modelId="{8953CE00-2472-469A-9533-F28ED91DC767}" type="pres">
      <dgm:prSet presAssocID="{070A9386-5E9D-457F-8A6D-E9E7AE356826}" presName="hierChild4" presStyleCnt="0"/>
      <dgm:spPr/>
    </dgm:pt>
    <dgm:pt modelId="{A26B876C-3E78-42B7-B80E-C457F77FDF23}" type="pres">
      <dgm:prSet presAssocID="{070A9386-5E9D-457F-8A6D-E9E7AE356826}" presName="hierChild5" presStyleCnt="0"/>
      <dgm:spPr/>
    </dgm:pt>
    <dgm:pt modelId="{0E692EDD-C9FA-49A2-AE37-70A4DB0B22EA}" type="pres">
      <dgm:prSet presAssocID="{E7B0A20B-F0C8-44F5-83F9-E8FD138F8CD5}" presName="Name37" presStyleLbl="parChTrans1D2" presStyleIdx="1" presStyleCnt="4"/>
      <dgm:spPr/>
    </dgm:pt>
    <dgm:pt modelId="{5BD1BC7E-3058-4D5C-BC9B-DF68234414C5}" type="pres">
      <dgm:prSet presAssocID="{A0432CDE-4B12-4F23-A500-EE3925E39B82}" presName="hierRoot2" presStyleCnt="0">
        <dgm:presLayoutVars>
          <dgm:hierBranch val="init"/>
        </dgm:presLayoutVars>
      </dgm:prSet>
      <dgm:spPr/>
    </dgm:pt>
    <dgm:pt modelId="{59C6D10E-1142-4C18-A873-EFF9F504BBF6}" type="pres">
      <dgm:prSet presAssocID="{A0432CDE-4B12-4F23-A500-EE3925E39B82}" presName="rootComposite" presStyleCnt="0"/>
      <dgm:spPr/>
    </dgm:pt>
    <dgm:pt modelId="{E6D7BE08-9F5F-4252-B854-E386F1F2E014}" type="pres">
      <dgm:prSet presAssocID="{A0432CDE-4B12-4F23-A500-EE3925E39B82}" presName="rootText" presStyleLbl="node2" presStyleIdx="1" presStyleCnt="4">
        <dgm:presLayoutVars>
          <dgm:chPref val="3"/>
        </dgm:presLayoutVars>
      </dgm:prSet>
      <dgm:spPr/>
    </dgm:pt>
    <dgm:pt modelId="{B7CFF93D-FCA1-4E28-BD5D-966DEF16215E}" type="pres">
      <dgm:prSet presAssocID="{A0432CDE-4B12-4F23-A500-EE3925E39B82}" presName="rootConnector" presStyleLbl="node2" presStyleIdx="1" presStyleCnt="4"/>
      <dgm:spPr/>
    </dgm:pt>
    <dgm:pt modelId="{F50BDA99-7847-4F7E-9B4B-6152C94C0764}" type="pres">
      <dgm:prSet presAssocID="{A0432CDE-4B12-4F23-A500-EE3925E39B82}" presName="hierChild4" presStyleCnt="0"/>
      <dgm:spPr/>
    </dgm:pt>
    <dgm:pt modelId="{61D3EE09-36F2-441D-83BE-19185DD6B5F7}" type="pres">
      <dgm:prSet presAssocID="{A0432CDE-4B12-4F23-A500-EE3925E39B82}" presName="hierChild5" presStyleCnt="0"/>
      <dgm:spPr/>
    </dgm:pt>
    <dgm:pt modelId="{10CBF46D-CDDB-4799-8315-17E43272C30C}" type="pres">
      <dgm:prSet presAssocID="{12F0192C-4D78-4D3B-93AE-C908AA3201D7}" presName="Name37" presStyleLbl="parChTrans1D2" presStyleIdx="2" presStyleCnt="4"/>
      <dgm:spPr/>
    </dgm:pt>
    <dgm:pt modelId="{F2639F78-8385-4E61-8ED0-E1579531F43A}" type="pres">
      <dgm:prSet presAssocID="{54202887-22E1-43EE-AA89-0FBBE6F8407D}" presName="hierRoot2" presStyleCnt="0">
        <dgm:presLayoutVars>
          <dgm:hierBranch val="init"/>
        </dgm:presLayoutVars>
      </dgm:prSet>
      <dgm:spPr/>
    </dgm:pt>
    <dgm:pt modelId="{A20E7E6C-92DF-4612-B3B4-7BF19A052B40}" type="pres">
      <dgm:prSet presAssocID="{54202887-22E1-43EE-AA89-0FBBE6F8407D}" presName="rootComposite" presStyleCnt="0"/>
      <dgm:spPr/>
    </dgm:pt>
    <dgm:pt modelId="{26E790CA-7E99-4122-BDC8-BD9752BC8DE1}" type="pres">
      <dgm:prSet presAssocID="{54202887-22E1-43EE-AA89-0FBBE6F8407D}" presName="rootText" presStyleLbl="node2" presStyleIdx="2" presStyleCnt="4">
        <dgm:presLayoutVars>
          <dgm:chPref val="3"/>
        </dgm:presLayoutVars>
      </dgm:prSet>
      <dgm:spPr/>
    </dgm:pt>
    <dgm:pt modelId="{88183493-990F-4CC6-84CE-4660F1559664}" type="pres">
      <dgm:prSet presAssocID="{54202887-22E1-43EE-AA89-0FBBE6F8407D}" presName="rootConnector" presStyleLbl="node2" presStyleIdx="2" presStyleCnt="4"/>
      <dgm:spPr/>
    </dgm:pt>
    <dgm:pt modelId="{6698F09A-BFBE-486E-97F7-DB72307A2AF2}" type="pres">
      <dgm:prSet presAssocID="{54202887-22E1-43EE-AA89-0FBBE6F8407D}" presName="hierChild4" presStyleCnt="0"/>
      <dgm:spPr/>
    </dgm:pt>
    <dgm:pt modelId="{8656F1BA-2B1C-4423-976C-1D6137C498C1}" type="pres">
      <dgm:prSet presAssocID="{54202887-22E1-43EE-AA89-0FBBE6F8407D}" presName="hierChild5" presStyleCnt="0"/>
      <dgm:spPr/>
    </dgm:pt>
    <dgm:pt modelId="{B018C1BA-41EB-4E31-B534-03E926290339}" type="pres">
      <dgm:prSet presAssocID="{4A6464D4-DEB4-4A6F-BAE6-877311BC0769}" presName="Name37" presStyleLbl="parChTrans1D2" presStyleIdx="3" presStyleCnt="4"/>
      <dgm:spPr/>
    </dgm:pt>
    <dgm:pt modelId="{0ED95C2C-28AF-496A-BE2F-DCEB4720366A}" type="pres">
      <dgm:prSet presAssocID="{E93A5EF7-D646-46F9-85D5-CB9D4B65C7C7}" presName="hierRoot2" presStyleCnt="0">
        <dgm:presLayoutVars>
          <dgm:hierBranch val="init"/>
        </dgm:presLayoutVars>
      </dgm:prSet>
      <dgm:spPr/>
    </dgm:pt>
    <dgm:pt modelId="{E26416B3-B107-4AD6-876D-8AE72605D9C3}" type="pres">
      <dgm:prSet presAssocID="{E93A5EF7-D646-46F9-85D5-CB9D4B65C7C7}" presName="rootComposite" presStyleCnt="0"/>
      <dgm:spPr/>
    </dgm:pt>
    <dgm:pt modelId="{406DF6ED-C652-4480-82BE-7360037A12E7}" type="pres">
      <dgm:prSet presAssocID="{E93A5EF7-D646-46F9-85D5-CB9D4B65C7C7}" presName="rootText" presStyleLbl="node2" presStyleIdx="3" presStyleCnt="4">
        <dgm:presLayoutVars>
          <dgm:chPref val="3"/>
        </dgm:presLayoutVars>
      </dgm:prSet>
      <dgm:spPr/>
    </dgm:pt>
    <dgm:pt modelId="{0E3982D4-D032-4C44-9E85-28C8D191F3B0}" type="pres">
      <dgm:prSet presAssocID="{E93A5EF7-D646-46F9-85D5-CB9D4B65C7C7}" presName="rootConnector" presStyleLbl="node2" presStyleIdx="3" presStyleCnt="4"/>
      <dgm:spPr/>
    </dgm:pt>
    <dgm:pt modelId="{1514DE78-8B69-4820-AEF0-B37A391D7616}" type="pres">
      <dgm:prSet presAssocID="{E93A5EF7-D646-46F9-85D5-CB9D4B65C7C7}" presName="hierChild4" presStyleCnt="0"/>
      <dgm:spPr/>
    </dgm:pt>
    <dgm:pt modelId="{40560B85-00C7-409A-B46B-699FB8E06942}" type="pres">
      <dgm:prSet presAssocID="{E93A5EF7-D646-46F9-85D5-CB9D4B65C7C7}" presName="hierChild5" presStyleCnt="0"/>
      <dgm:spPr/>
    </dgm:pt>
    <dgm:pt modelId="{9D071C05-2B79-4731-8025-3D37A854BA8D}" type="pres">
      <dgm:prSet presAssocID="{A098C530-0BCC-4D3E-AA10-79CDC94057EF}" presName="hierChild3" presStyleCnt="0"/>
      <dgm:spPr/>
    </dgm:pt>
  </dgm:ptLst>
  <dgm:cxnLst>
    <dgm:cxn modelId="{0273EF17-3E75-4684-9DFD-DB711A820E60}" srcId="{A098C530-0BCC-4D3E-AA10-79CDC94057EF}" destId="{070A9386-5E9D-457F-8A6D-E9E7AE356826}" srcOrd="0" destOrd="0" parTransId="{B20AAE4B-B68A-4520-9509-98E85D532AED}" sibTransId="{353443A6-6225-4CF1-9C9F-7A8ABB41EFD9}"/>
    <dgm:cxn modelId="{E256AB3C-225D-4BE2-A9E7-B85070374285}" srcId="{0BCA0AE8-9E34-4DD7-A2FC-28CD187F79F6}" destId="{A098C530-0BCC-4D3E-AA10-79CDC94057EF}" srcOrd="0" destOrd="0" parTransId="{F5F2A10F-7D0D-410F-A51C-28E580D36749}" sibTransId="{3EE16A0B-51CD-4CB6-BCB5-0649FAF7A959}"/>
    <dgm:cxn modelId="{C4843D42-616A-4EEC-9D1E-21B076C98FDA}" type="presOf" srcId="{54202887-22E1-43EE-AA89-0FBBE6F8407D}" destId="{88183493-990F-4CC6-84CE-4660F1559664}" srcOrd="1" destOrd="0" presId="urn:microsoft.com/office/officeart/2005/8/layout/orgChart1"/>
    <dgm:cxn modelId="{45018244-416D-4488-900F-9F2172163E42}" type="presOf" srcId="{4A6464D4-DEB4-4A6F-BAE6-877311BC0769}" destId="{B018C1BA-41EB-4E31-B534-03E926290339}" srcOrd="0" destOrd="0" presId="urn:microsoft.com/office/officeart/2005/8/layout/orgChart1"/>
    <dgm:cxn modelId="{87A0C644-0998-4043-9735-764311384CE2}" type="presOf" srcId="{12F0192C-4D78-4D3B-93AE-C908AA3201D7}" destId="{10CBF46D-CDDB-4799-8315-17E43272C30C}" srcOrd="0" destOrd="0" presId="urn:microsoft.com/office/officeart/2005/8/layout/orgChart1"/>
    <dgm:cxn modelId="{64369C66-E062-43A9-A15B-1E93B00A0B16}" type="presOf" srcId="{54202887-22E1-43EE-AA89-0FBBE6F8407D}" destId="{26E790CA-7E99-4122-BDC8-BD9752BC8DE1}" srcOrd="0" destOrd="0" presId="urn:microsoft.com/office/officeart/2005/8/layout/orgChart1"/>
    <dgm:cxn modelId="{6BAD856B-66B2-42F9-B196-F7735696E95B}" srcId="{A098C530-0BCC-4D3E-AA10-79CDC94057EF}" destId="{E93A5EF7-D646-46F9-85D5-CB9D4B65C7C7}" srcOrd="3" destOrd="0" parTransId="{4A6464D4-DEB4-4A6F-BAE6-877311BC0769}" sibTransId="{88E49C9F-A905-49FA-A09C-548BD521EEA2}"/>
    <dgm:cxn modelId="{50B4256D-5A93-4EF5-9145-85C999E8CA3C}" type="presOf" srcId="{E7B0A20B-F0C8-44F5-83F9-E8FD138F8CD5}" destId="{0E692EDD-C9FA-49A2-AE37-70A4DB0B22EA}" srcOrd="0" destOrd="0" presId="urn:microsoft.com/office/officeart/2005/8/layout/orgChart1"/>
    <dgm:cxn modelId="{2CEC6855-892B-4011-9964-EAA07DEA721C}" type="presOf" srcId="{A0432CDE-4B12-4F23-A500-EE3925E39B82}" destId="{B7CFF93D-FCA1-4E28-BD5D-966DEF16215E}" srcOrd="1" destOrd="0" presId="urn:microsoft.com/office/officeart/2005/8/layout/orgChart1"/>
    <dgm:cxn modelId="{103C1F78-A4C5-4FE5-A0CB-E7BB185FE2B7}" type="presOf" srcId="{B20AAE4B-B68A-4520-9509-98E85D532AED}" destId="{2FA68663-FC92-4D84-893A-112002D4905A}" srcOrd="0" destOrd="0" presId="urn:microsoft.com/office/officeart/2005/8/layout/orgChart1"/>
    <dgm:cxn modelId="{A3EF3D58-0F09-4819-8019-5880A4F42809}" type="presOf" srcId="{070A9386-5E9D-457F-8A6D-E9E7AE356826}" destId="{F1D73CEB-9C82-47B2-9B2A-3FB4A7DD18A6}" srcOrd="1" destOrd="0" presId="urn:microsoft.com/office/officeart/2005/8/layout/orgChart1"/>
    <dgm:cxn modelId="{8EE8E888-1D3C-4AA5-A678-9B28EA23591D}" type="presOf" srcId="{E93A5EF7-D646-46F9-85D5-CB9D4B65C7C7}" destId="{406DF6ED-C652-4480-82BE-7360037A12E7}" srcOrd="0" destOrd="0" presId="urn:microsoft.com/office/officeart/2005/8/layout/orgChart1"/>
    <dgm:cxn modelId="{418F9796-A282-4C0F-AFA1-9CA5ED565E1D}" srcId="{A098C530-0BCC-4D3E-AA10-79CDC94057EF}" destId="{54202887-22E1-43EE-AA89-0FBBE6F8407D}" srcOrd="2" destOrd="0" parTransId="{12F0192C-4D78-4D3B-93AE-C908AA3201D7}" sibTransId="{8AF6DBC9-B9A9-4BB8-8961-7CF4A5519FDD}"/>
    <dgm:cxn modelId="{E75631A0-7D76-4B86-804D-CBAE48EF8CE5}" srcId="{A098C530-0BCC-4D3E-AA10-79CDC94057EF}" destId="{A0432CDE-4B12-4F23-A500-EE3925E39B82}" srcOrd="1" destOrd="0" parTransId="{E7B0A20B-F0C8-44F5-83F9-E8FD138F8CD5}" sibTransId="{09D1270F-6FBB-41D5-8B80-88E7B821C7C0}"/>
    <dgm:cxn modelId="{8C6BBEB2-2300-4F6C-AF48-EDB35D1D3CEC}" type="presOf" srcId="{A098C530-0BCC-4D3E-AA10-79CDC94057EF}" destId="{90B3F2C2-F238-47B3-9528-ADB85A8976D7}" srcOrd="0" destOrd="0" presId="urn:microsoft.com/office/officeart/2005/8/layout/orgChart1"/>
    <dgm:cxn modelId="{17BB01B3-5CCD-4479-B93F-6C5ED37B5192}" type="presOf" srcId="{0BCA0AE8-9E34-4DD7-A2FC-28CD187F79F6}" destId="{2EDC0B9E-9C82-4EDF-87B2-BE3E23260743}" srcOrd="0" destOrd="0" presId="urn:microsoft.com/office/officeart/2005/8/layout/orgChart1"/>
    <dgm:cxn modelId="{06BDB6B6-DAC2-4D64-A8AD-7705452C92C6}" type="presOf" srcId="{A098C530-0BCC-4D3E-AA10-79CDC94057EF}" destId="{356A6DF2-B97D-43C8-864F-F2297055B769}" srcOrd="1" destOrd="0" presId="urn:microsoft.com/office/officeart/2005/8/layout/orgChart1"/>
    <dgm:cxn modelId="{680431BE-B48C-4763-B459-F498D5A4D63C}" type="presOf" srcId="{070A9386-5E9D-457F-8A6D-E9E7AE356826}" destId="{337BF6EE-0747-4CC6-8D17-BBD23163A32F}" srcOrd="0" destOrd="0" presId="urn:microsoft.com/office/officeart/2005/8/layout/orgChart1"/>
    <dgm:cxn modelId="{0944C7C7-AF54-42A3-8E9B-0885FA69B6EA}" type="presOf" srcId="{E93A5EF7-D646-46F9-85D5-CB9D4B65C7C7}" destId="{0E3982D4-D032-4C44-9E85-28C8D191F3B0}" srcOrd="1" destOrd="0" presId="urn:microsoft.com/office/officeart/2005/8/layout/orgChart1"/>
    <dgm:cxn modelId="{86E562F2-4A6F-463F-BEBA-1D5767BDC2B4}" type="presOf" srcId="{A0432CDE-4B12-4F23-A500-EE3925E39B82}" destId="{E6D7BE08-9F5F-4252-B854-E386F1F2E014}" srcOrd="0" destOrd="0" presId="urn:microsoft.com/office/officeart/2005/8/layout/orgChart1"/>
    <dgm:cxn modelId="{55FC6111-DCC6-4D6D-A881-F8669AEB2675}" type="presParOf" srcId="{2EDC0B9E-9C82-4EDF-87B2-BE3E23260743}" destId="{BBD55520-E360-4847-81A5-E5DB41D00EAC}" srcOrd="0" destOrd="0" presId="urn:microsoft.com/office/officeart/2005/8/layout/orgChart1"/>
    <dgm:cxn modelId="{684D9BBA-EC67-479E-A998-F60DB2B9ECCE}" type="presParOf" srcId="{BBD55520-E360-4847-81A5-E5DB41D00EAC}" destId="{40D073F3-DCAC-4050-80E4-F2955E6B7EFC}" srcOrd="0" destOrd="0" presId="urn:microsoft.com/office/officeart/2005/8/layout/orgChart1"/>
    <dgm:cxn modelId="{0653DA72-813C-4ECD-9E21-AA52702D9548}" type="presParOf" srcId="{40D073F3-DCAC-4050-80E4-F2955E6B7EFC}" destId="{90B3F2C2-F238-47B3-9528-ADB85A8976D7}" srcOrd="0" destOrd="0" presId="urn:microsoft.com/office/officeart/2005/8/layout/orgChart1"/>
    <dgm:cxn modelId="{77AB463B-B03A-4471-963F-712EEC389146}" type="presParOf" srcId="{40D073F3-DCAC-4050-80E4-F2955E6B7EFC}" destId="{356A6DF2-B97D-43C8-864F-F2297055B769}" srcOrd="1" destOrd="0" presId="urn:microsoft.com/office/officeart/2005/8/layout/orgChart1"/>
    <dgm:cxn modelId="{0929A393-070E-49F8-B90C-13BDD66866A3}" type="presParOf" srcId="{BBD55520-E360-4847-81A5-E5DB41D00EAC}" destId="{1961394D-FDA1-4CEF-802C-A109F083769A}" srcOrd="1" destOrd="0" presId="urn:microsoft.com/office/officeart/2005/8/layout/orgChart1"/>
    <dgm:cxn modelId="{D1DF7A68-C171-4DB6-869C-9CFE736AE096}" type="presParOf" srcId="{1961394D-FDA1-4CEF-802C-A109F083769A}" destId="{2FA68663-FC92-4D84-893A-112002D4905A}" srcOrd="0" destOrd="0" presId="urn:microsoft.com/office/officeart/2005/8/layout/orgChart1"/>
    <dgm:cxn modelId="{1619CD2E-C357-49AF-A509-B5044A67E6D7}" type="presParOf" srcId="{1961394D-FDA1-4CEF-802C-A109F083769A}" destId="{CE7D60D8-8B26-413C-A510-E7AAA6638DEC}" srcOrd="1" destOrd="0" presId="urn:microsoft.com/office/officeart/2005/8/layout/orgChart1"/>
    <dgm:cxn modelId="{D9977163-037E-433F-AECC-1CF569A31AE0}" type="presParOf" srcId="{CE7D60D8-8B26-413C-A510-E7AAA6638DEC}" destId="{3A700529-D97F-4623-B251-92EAE8A1F7D6}" srcOrd="0" destOrd="0" presId="urn:microsoft.com/office/officeart/2005/8/layout/orgChart1"/>
    <dgm:cxn modelId="{9CF7039F-295D-41CE-B32B-D9097AA985A4}" type="presParOf" srcId="{3A700529-D97F-4623-B251-92EAE8A1F7D6}" destId="{337BF6EE-0747-4CC6-8D17-BBD23163A32F}" srcOrd="0" destOrd="0" presId="urn:microsoft.com/office/officeart/2005/8/layout/orgChart1"/>
    <dgm:cxn modelId="{3C3F704C-3342-4F1D-BADE-A3E28FB766F9}" type="presParOf" srcId="{3A700529-D97F-4623-B251-92EAE8A1F7D6}" destId="{F1D73CEB-9C82-47B2-9B2A-3FB4A7DD18A6}" srcOrd="1" destOrd="0" presId="urn:microsoft.com/office/officeart/2005/8/layout/orgChart1"/>
    <dgm:cxn modelId="{0CE3F767-A470-470A-B45E-EAAC9707AB9A}" type="presParOf" srcId="{CE7D60D8-8B26-413C-A510-E7AAA6638DEC}" destId="{8953CE00-2472-469A-9533-F28ED91DC767}" srcOrd="1" destOrd="0" presId="urn:microsoft.com/office/officeart/2005/8/layout/orgChart1"/>
    <dgm:cxn modelId="{CCDDD1C3-F6AF-47CD-9D9E-6F9E97F0C731}" type="presParOf" srcId="{CE7D60D8-8B26-413C-A510-E7AAA6638DEC}" destId="{A26B876C-3E78-42B7-B80E-C457F77FDF23}" srcOrd="2" destOrd="0" presId="urn:microsoft.com/office/officeart/2005/8/layout/orgChart1"/>
    <dgm:cxn modelId="{76D51A54-CD28-45DE-83AC-8BBB9D69824D}" type="presParOf" srcId="{1961394D-FDA1-4CEF-802C-A109F083769A}" destId="{0E692EDD-C9FA-49A2-AE37-70A4DB0B22EA}" srcOrd="2" destOrd="0" presId="urn:microsoft.com/office/officeart/2005/8/layout/orgChart1"/>
    <dgm:cxn modelId="{B37B330F-FD26-42D9-A596-D0EDD5BD7D91}" type="presParOf" srcId="{1961394D-FDA1-4CEF-802C-A109F083769A}" destId="{5BD1BC7E-3058-4D5C-BC9B-DF68234414C5}" srcOrd="3" destOrd="0" presId="urn:microsoft.com/office/officeart/2005/8/layout/orgChart1"/>
    <dgm:cxn modelId="{8AFFF6A6-7DB2-49EB-B570-F5FF0A3D039A}" type="presParOf" srcId="{5BD1BC7E-3058-4D5C-BC9B-DF68234414C5}" destId="{59C6D10E-1142-4C18-A873-EFF9F504BBF6}" srcOrd="0" destOrd="0" presId="urn:microsoft.com/office/officeart/2005/8/layout/orgChart1"/>
    <dgm:cxn modelId="{484C6230-FC3F-40AA-B148-28F7E6E0540B}" type="presParOf" srcId="{59C6D10E-1142-4C18-A873-EFF9F504BBF6}" destId="{E6D7BE08-9F5F-4252-B854-E386F1F2E014}" srcOrd="0" destOrd="0" presId="urn:microsoft.com/office/officeart/2005/8/layout/orgChart1"/>
    <dgm:cxn modelId="{D0F3C971-4267-42C3-8423-AC5814E595D4}" type="presParOf" srcId="{59C6D10E-1142-4C18-A873-EFF9F504BBF6}" destId="{B7CFF93D-FCA1-4E28-BD5D-966DEF16215E}" srcOrd="1" destOrd="0" presId="urn:microsoft.com/office/officeart/2005/8/layout/orgChart1"/>
    <dgm:cxn modelId="{52222C65-2BCB-4CC2-96F3-FC3394C46C05}" type="presParOf" srcId="{5BD1BC7E-3058-4D5C-BC9B-DF68234414C5}" destId="{F50BDA99-7847-4F7E-9B4B-6152C94C0764}" srcOrd="1" destOrd="0" presId="urn:microsoft.com/office/officeart/2005/8/layout/orgChart1"/>
    <dgm:cxn modelId="{E0004882-A90D-4904-ADBF-5798AEB42CD2}" type="presParOf" srcId="{5BD1BC7E-3058-4D5C-BC9B-DF68234414C5}" destId="{61D3EE09-36F2-441D-83BE-19185DD6B5F7}" srcOrd="2" destOrd="0" presId="urn:microsoft.com/office/officeart/2005/8/layout/orgChart1"/>
    <dgm:cxn modelId="{39E60215-5582-4DA3-A7F6-48DDA4F31FBD}" type="presParOf" srcId="{1961394D-FDA1-4CEF-802C-A109F083769A}" destId="{10CBF46D-CDDB-4799-8315-17E43272C30C}" srcOrd="4" destOrd="0" presId="urn:microsoft.com/office/officeart/2005/8/layout/orgChart1"/>
    <dgm:cxn modelId="{790DD622-4DD4-4504-B098-B739A99A95DB}" type="presParOf" srcId="{1961394D-FDA1-4CEF-802C-A109F083769A}" destId="{F2639F78-8385-4E61-8ED0-E1579531F43A}" srcOrd="5" destOrd="0" presId="urn:microsoft.com/office/officeart/2005/8/layout/orgChart1"/>
    <dgm:cxn modelId="{8F925EFA-EDDA-461A-A6CA-040CFD8C5A55}" type="presParOf" srcId="{F2639F78-8385-4E61-8ED0-E1579531F43A}" destId="{A20E7E6C-92DF-4612-B3B4-7BF19A052B40}" srcOrd="0" destOrd="0" presId="urn:microsoft.com/office/officeart/2005/8/layout/orgChart1"/>
    <dgm:cxn modelId="{45D40CD4-7E07-43E3-8999-EED858A58638}" type="presParOf" srcId="{A20E7E6C-92DF-4612-B3B4-7BF19A052B40}" destId="{26E790CA-7E99-4122-BDC8-BD9752BC8DE1}" srcOrd="0" destOrd="0" presId="urn:microsoft.com/office/officeart/2005/8/layout/orgChart1"/>
    <dgm:cxn modelId="{E69137A1-3306-4D8D-B842-A82FD0068F58}" type="presParOf" srcId="{A20E7E6C-92DF-4612-B3B4-7BF19A052B40}" destId="{88183493-990F-4CC6-84CE-4660F1559664}" srcOrd="1" destOrd="0" presId="urn:microsoft.com/office/officeart/2005/8/layout/orgChart1"/>
    <dgm:cxn modelId="{CF213B4C-64DB-4EDA-97F4-A92D374E14D1}" type="presParOf" srcId="{F2639F78-8385-4E61-8ED0-E1579531F43A}" destId="{6698F09A-BFBE-486E-97F7-DB72307A2AF2}" srcOrd="1" destOrd="0" presId="urn:microsoft.com/office/officeart/2005/8/layout/orgChart1"/>
    <dgm:cxn modelId="{17500B1D-BF60-4FA5-8E68-46BD1E305674}" type="presParOf" srcId="{F2639F78-8385-4E61-8ED0-E1579531F43A}" destId="{8656F1BA-2B1C-4423-976C-1D6137C498C1}" srcOrd="2" destOrd="0" presId="urn:microsoft.com/office/officeart/2005/8/layout/orgChart1"/>
    <dgm:cxn modelId="{0F086E0B-414B-420F-8C39-BAB1447AC1FA}" type="presParOf" srcId="{1961394D-FDA1-4CEF-802C-A109F083769A}" destId="{B018C1BA-41EB-4E31-B534-03E926290339}" srcOrd="6" destOrd="0" presId="urn:microsoft.com/office/officeart/2005/8/layout/orgChart1"/>
    <dgm:cxn modelId="{6C08AE72-B3EA-480D-853E-552BFBC9553C}" type="presParOf" srcId="{1961394D-FDA1-4CEF-802C-A109F083769A}" destId="{0ED95C2C-28AF-496A-BE2F-DCEB4720366A}" srcOrd="7" destOrd="0" presId="urn:microsoft.com/office/officeart/2005/8/layout/orgChart1"/>
    <dgm:cxn modelId="{BA13F037-439A-4462-A6F8-53D92BE52AED}" type="presParOf" srcId="{0ED95C2C-28AF-496A-BE2F-DCEB4720366A}" destId="{E26416B3-B107-4AD6-876D-8AE72605D9C3}" srcOrd="0" destOrd="0" presId="urn:microsoft.com/office/officeart/2005/8/layout/orgChart1"/>
    <dgm:cxn modelId="{8141B905-EC80-422C-A237-D10568703E85}" type="presParOf" srcId="{E26416B3-B107-4AD6-876D-8AE72605D9C3}" destId="{406DF6ED-C652-4480-82BE-7360037A12E7}" srcOrd="0" destOrd="0" presId="urn:microsoft.com/office/officeart/2005/8/layout/orgChart1"/>
    <dgm:cxn modelId="{EC86B6A1-18CF-48BD-80CA-72AF1BBA0F82}" type="presParOf" srcId="{E26416B3-B107-4AD6-876D-8AE72605D9C3}" destId="{0E3982D4-D032-4C44-9E85-28C8D191F3B0}" srcOrd="1" destOrd="0" presId="urn:microsoft.com/office/officeart/2005/8/layout/orgChart1"/>
    <dgm:cxn modelId="{4AF663ED-EF2F-49B5-8B34-325894BFFFC7}" type="presParOf" srcId="{0ED95C2C-28AF-496A-BE2F-DCEB4720366A}" destId="{1514DE78-8B69-4820-AEF0-B37A391D7616}" srcOrd="1" destOrd="0" presId="urn:microsoft.com/office/officeart/2005/8/layout/orgChart1"/>
    <dgm:cxn modelId="{FC590B24-458D-4211-8324-A70B55E0B4ED}" type="presParOf" srcId="{0ED95C2C-28AF-496A-BE2F-DCEB4720366A}" destId="{40560B85-00C7-409A-B46B-699FB8E06942}" srcOrd="2" destOrd="0" presId="urn:microsoft.com/office/officeart/2005/8/layout/orgChart1"/>
    <dgm:cxn modelId="{B00F3BF7-F5C6-44FD-BF3C-D32A6BCC16BD}" type="presParOf" srcId="{BBD55520-E360-4847-81A5-E5DB41D00EAC}" destId="{9D071C05-2B79-4731-8025-3D37A854BA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87204-F4B3-43AF-91FF-26C82A85627B}">
      <dsp:nvSpPr>
        <dsp:cNvPr id="0" name=""/>
        <dsp:cNvSpPr/>
      </dsp:nvSpPr>
      <dsp:spPr>
        <a:xfrm>
          <a:off x="2994" y="2114717"/>
          <a:ext cx="3518958" cy="1189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MM Concepts</a:t>
          </a: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25" y="2149548"/>
        <a:ext cx="3449296" cy="1119570"/>
      </dsp:txXfrm>
    </dsp:sp>
    <dsp:sp modelId="{A9DA4C2F-D3CB-4D27-A3D6-3FDA7E19ADF3}">
      <dsp:nvSpPr>
        <dsp:cNvPr id="0" name=""/>
        <dsp:cNvSpPr/>
      </dsp:nvSpPr>
      <dsp:spPr>
        <a:xfrm rot="18892561">
          <a:off x="3228272" y="1973265"/>
          <a:ext cx="1994945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1994945" y="292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4175871" y="1952615"/>
        <a:ext cx="99747" cy="99747"/>
      </dsp:txXfrm>
    </dsp:sp>
    <dsp:sp modelId="{03E5522B-650B-4353-A1C0-AA2356AA75D8}">
      <dsp:nvSpPr>
        <dsp:cNvPr id="0" name=""/>
        <dsp:cNvSpPr/>
      </dsp:nvSpPr>
      <dsp:spPr>
        <a:xfrm>
          <a:off x="4929536" y="718605"/>
          <a:ext cx="4167889" cy="1154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Profit-Centre Concept</a:t>
          </a: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3338" y="752407"/>
        <a:ext cx="4100285" cy="1086473"/>
      </dsp:txXfrm>
    </dsp:sp>
    <dsp:sp modelId="{9AF5FF98-9908-4B62-8525-9EB252C43CEF}">
      <dsp:nvSpPr>
        <dsp:cNvPr id="0" name=""/>
        <dsp:cNvSpPr/>
      </dsp:nvSpPr>
      <dsp:spPr>
        <a:xfrm rot="34333">
          <a:off x="3521918" y="2687138"/>
          <a:ext cx="1407653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1407653" y="292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90553" y="2681171"/>
        <a:ext cx="70382" cy="70382"/>
      </dsp:txXfrm>
    </dsp:sp>
    <dsp:sp modelId="{DEAC1CC2-96D6-4619-8766-1411AB498D07}">
      <dsp:nvSpPr>
        <dsp:cNvPr id="0" name=""/>
        <dsp:cNvSpPr/>
      </dsp:nvSpPr>
      <dsp:spPr>
        <a:xfrm>
          <a:off x="4929536" y="2136605"/>
          <a:ext cx="4224720" cy="11735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Integrated Concept</a:t>
          </a: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3909" y="2170978"/>
        <a:ext cx="4155974" cy="1104826"/>
      </dsp:txXfrm>
    </dsp:sp>
    <dsp:sp modelId="{DA1EE80A-549D-4B21-B93E-423249E0AF08}">
      <dsp:nvSpPr>
        <dsp:cNvPr id="0" name=""/>
        <dsp:cNvSpPr/>
      </dsp:nvSpPr>
      <dsp:spPr>
        <a:xfrm rot="2724447">
          <a:off x="3223278" y="3393983"/>
          <a:ext cx="2004932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2004932" y="292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4175621" y="3373083"/>
        <a:ext cx="100246" cy="100246"/>
      </dsp:txXfrm>
    </dsp:sp>
    <dsp:sp modelId="{994FD591-2B47-4A49-935C-72F5507D9B99}">
      <dsp:nvSpPr>
        <dsp:cNvPr id="0" name=""/>
        <dsp:cNvSpPr/>
      </dsp:nvSpPr>
      <dsp:spPr>
        <a:xfrm>
          <a:off x="4929536" y="3574099"/>
          <a:ext cx="4161907" cy="11259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System Concept</a:t>
          </a:r>
        </a:p>
      </dsp:txBody>
      <dsp:txXfrm>
        <a:off x="4962514" y="3607077"/>
        <a:ext cx="4095951" cy="1060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C1BA-41EB-4E31-B534-03E926290339}">
      <dsp:nvSpPr>
        <dsp:cNvPr id="0" name=""/>
        <dsp:cNvSpPr/>
      </dsp:nvSpPr>
      <dsp:spPr>
        <a:xfrm>
          <a:off x="5244549" y="1716864"/>
          <a:ext cx="4131191" cy="74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273"/>
              </a:lnTo>
              <a:lnTo>
                <a:pt x="4131191" y="503273"/>
              </a:lnTo>
              <a:lnTo>
                <a:pt x="4131191" y="7415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BF46D-CDDB-4799-8315-17E43272C30C}">
      <dsp:nvSpPr>
        <dsp:cNvPr id="0" name=""/>
        <dsp:cNvSpPr/>
      </dsp:nvSpPr>
      <dsp:spPr>
        <a:xfrm>
          <a:off x="5244549" y="1716864"/>
          <a:ext cx="1385897" cy="74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273"/>
              </a:lnTo>
              <a:lnTo>
                <a:pt x="1385897" y="503273"/>
              </a:lnTo>
              <a:lnTo>
                <a:pt x="1385897" y="7415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92EDD-C9FA-49A2-AE37-70A4DB0B22EA}">
      <dsp:nvSpPr>
        <dsp:cNvPr id="0" name=""/>
        <dsp:cNvSpPr/>
      </dsp:nvSpPr>
      <dsp:spPr>
        <a:xfrm>
          <a:off x="3885152" y="1716864"/>
          <a:ext cx="1359397" cy="741501"/>
        </a:xfrm>
        <a:custGeom>
          <a:avLst/>
          <a:gdLst/>
          <a:ahLst/>
          <a:cxnLst/>
          <a:rect l="0" t="0" r="0" b="0"/>
          <a:pathLst>
            <a:path>
              <a:moveTo>
                <a:pt x="1359397" y="0"/>
              </a:moveTo>
              <a:lnTo>
                <a:pt x="1359397" y="503273"/>
              </a:lnTo>
              <a:lnTo>
                <a:pt x="0" y="503273"/>
              </a:lnTo>
              <a:lnTo>
                <a:pt x="0" y="7415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68663-FC92-4D84-893A-112002D4905A}">
      <dsp:nvSpPr>
        <dsp:cNvPr id="0" name=""/>
        <dsp:cNvSpPr/>
      </dsp:nvSpPr>
      <dsp:spPr>
        <a:xfrm>
          <a:off x="1139858" y="1716864"/>
          <a:ext cx="4104691" cy="741501"/>
        </a:xfrm>
        <a:custGeom>
          <a:avLst/>
          <a:gdLst/>
          <a:ahLst/>
          <a:cxnLst/>
          <a:rect l="0" t="0" r="0" b="0"/>
          <a:pathLst>
            <a:path>
              <a:moveTo>
                <a:pt x="4104691" y="0"/>
              </a:moveTo>
              <a:lnTo>
                <a:pt x="4104691" y="503273"/>
              </a:lnTo>
              <a:lnTo>
                <a:pt x="0" y="503273"/>
              </a:lnTo>
              <a:lnTo>
                <a:pt x="0" y="7415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3F2C2-F238-47B3-9528-ADB85A8976D7}">
      <dsp:nvSpPr>
        <dsp:cNvPr id="0" name=""/>
        <dsp:cNvSpPr/>
      </dsp:nvSpPr>
      <dsp:spPr>
        <a:xfrm>
          <a:off x="3137457" y="493506"/>
          <a:ext cx="4214185" cy="12233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Chief Executive Officer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Managing Director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7457" y="493506"/>
        <a:ext cx="4214185" cy="1223357"/>
      </dsp:txXfrm>
    </dsp:sp>
    <dsp:sp modelId="{337BF6EE-0747-4CC6-8D17-BBD23163A32F}">
      <dsp:nvSpPr>
        <dsp:cNvPr id="0" name=""/>
        <dsp:cNvSpPr/>
      </dsp:nvSpPr>
      <dsp:spPr>
        <a:xfrm>
          <a:off x="5439" y="2458366"/>
          <a:ext cx="2268838" cy="11344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Purchase Manager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9" y="2458366"/>
        <a:ext cx="2268838" cy="1134419"/>
      </dsp:txXfrm>
    </dsp:sp>
    <dsp:sp modelId="{E6D7BE08-9F5F-4252-B854-E386F1F2E014}">
      <dsp:nvSpPr>
        <dsp:cNvPr id="0" name=""/>
        <dsp:cNvSpPr/>
      </dsp:nvSpPr>
      <dsp:spPr>
        <a:xfrm>
          <a:off x="2750733" y="2458366"/>
          <a:ext cx="2268838" cy="11344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Stores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0733" y="2458366"/>
        <a:ext cx="2268838" cy="1134419"/>
      </dsp:txXfrm>
    </dsp:sp>
    <dsp:sp modelId="{26E790CA-7E99-4122-BDC8-BD9752BC8DE1}">
      <dsp:nvSpPr>
        <dsp:cNvPr id="0" name=""/>
        <dsp:cNvSpPr/>
      </dsp:nvSpPr>
      <dsp:spPr>
        <a:xfrm>
          <a:off x="5496028" y="2458366"/>
          <a:ext cx="2268838" cy="11344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 Planning &amp; Control Manager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6028" y="2458366"/>
        <a:ext cx="2268838" cy="1134419"/>
      </dsp:txXfrm>
    </dsp:sp>
    <dsp:sp modelId="{406DF6ED-C652-4480-82BE-7360037A12E7}">
      <dsp:nvSpPr>
        <dsp:cNvPr id="0" name=""/>
        <dsp:cNvSpPr/>
      </dsp:nvSpPr>
      <dsp:spPr>
        <a:xfrm>
          <a:off x="8241322" y="2458366"/>
          <a:ext cx="2268838" cy="11344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 Handling Manager</a:t>
          </a:r>
          <a:endParaRPr lang="en-IN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1322" y="2458366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56CD-FD7E-469F-BF75-05869981E8CA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9ADA-4C9B-479F-B803-CC45C39FC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428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02D2-019E-4581-BF6A-F05FB2ACD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55B06-BC70-4C4E-8BBE-03E060F4A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C663-4001-44F1-90BC-39905A89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92EE-074F-44C1-8F58-A1A6C8A5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8845-94ED-4FFF-A509-FDB4C8A3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24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8CE4-59F8-4E4F-94AE-4E85309C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ED3F4-B1D3-4CD0-B2F9-B798AE70D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F68E8-8026-4DFE-AFB5-C91E3B8C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82EC-0FD3-45FF-9A28-736B18EF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3024-B384-4160-B8A8-B24EAC0F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49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E698D-EB36-455A-8DD0-0CD61890E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5C117-58D3-4B10-859F-0F9EA14A6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1B0C-ADA9-4D30-A86A-AA6E7155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9F73-3317-4358-894B-F747D28C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65E8-ABD3-4890-B896-571935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40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C335-AD67-4267-92DF-360304C6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49657-88EC-494A-9B08-F3872852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05C1A-ADDB-45B6-BC27-2245CDA5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645B3-1524-433D-8AEE-0F4D3C85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3CD5A-0FDD-4601-ADD7-A34C7C6B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11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CB8E-8240-4890-907A-9248E4E6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F2E53-6FCE-4C7C-85F1-CD316D6DC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6D2B5-C368-4611-813D-8FE611E7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D256-70FB-438F-B0F5-A5301A71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C5E1A-EFC0-4B3B-BBB7-F7B48DB7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06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CCD4-D54D-4F44-92D2-F77CBE77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A8E0-F839-4367-9441-03B7A202B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9D85E-795B-48DE-BC8E-437A3A469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87B01-5643-481D-8250-FAB990F9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29519-0FC1-4A12-BFE8-82F34356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8AECC-D963-4A1B-95F5-A747DF5D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39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A0A9-0E2C-4AD8-AFD8-1615C5F3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58DD4-1953-466B-BC5E-F0E8D9B0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F1D17-0EF9-43D2-9722-63E8BAA6D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C02ED-EF5C-4926-B4DC-D6658CF82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D4405-2943-49FB-A4C1-7CFC58D20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08B3A-4436-4B6D-B503-45340519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C6445-CC35-4003-8BBA-4B516CC5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05F4C-CEC4-4FB6-B906-F7C5B773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055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A59A-BE45-4C8B-A890-B76CB51C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FD83-770B-4ABC-8871-9FCDA8AC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8858F-3E09-497F-B5D0-11A4F4C7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77363-34D4-479E-B54A-A6569D33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95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3C906-FBC4-4BBF-8690-C86D4D0A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A793A-4D55-4568-87AB-76874330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7B1E8-FDE2-4DD9-9B8B-2C2C39F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80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74E3-3FEE-4443-9174-6BFB01B3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5B3FA-C130-45F6-B2E8-40552F46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58D74-2730-48FD-B9C5-4694983E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D264E-9D86-4681-B98F-5E82F193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BD0-E006-41B3-9350-BB697693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4A389-1CC2-4A9F-9705-49F6F657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736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F900-D0ED-428C-9616-C11A7239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3E40B-2785-4A15-9ED8-5DFAF2723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2282A-E4B1-4689-BD79-B2F206B3E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D8535-9067-4159-AE08-DF8ACB25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45B27-B1DF-4D2C-B515-008EB5B5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C820-6692-4165-9CA9-37CCCDA6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51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B5830-CB1E-45C9-8FC5-F8E0413B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3AAC4-0DFC-45D7-9C70-6AE6CC97D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CC63E-53E9-45B6-A085-738DF6C67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65F9-7E98-4D9A-85D8-F3F4C62C8A63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F8C4-0423-4B8B-BA46-3BAA6C30F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990A2-67F9-4FE7-8148-7442202DA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1D1A-2F18-4522-8EE4-5E53ADD091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8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18A2C6-8FD7-4382-8F22-87F8E59D00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52850" y="1614081"/>
            <a:ext cx="7820026" cy="32722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C6E500-B325-4C32-AFF1-F54113F23EEE}"/>
              </a:ext>
            </a:extLst>
          </p:cNvPr>
          <p:cNvSpPr/>
          <p:nvPr/>
        </p:nvSpPr>
        <p:spPr>
          <a:xfrm>
            <a:off x="7755468" y="5243919"/>
            <a:ext cx="220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Prof. Vikram Hande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B9650-EA28-4792-8864-D1585C2D048A}"/>
              </a:ext>
            </a:extLst>
          </p:cNvPr>
          <p:cNvSpPr/>
          <p:nvPr/>
        </p:nvSpPr>
        <p:spPr>
          <a:xfrm>
            <a:off x="9417846" y="5613251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 1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BA242-1782-496B-8C56-2B9365AA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18" y="2085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4A2-4690-4E5C-A884-3C80CDEC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 Materials Management-</a:t>
            </a:r>
            <a:b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E80E-9A64-4757-B64A-BF6FE9301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09988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is associated with the Operational Efficiency of an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costs &amp; improve profits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-add value to the product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supply of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finished product depends on quality of materials 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covers many functions like-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controlling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FD1D7-BF57-40A9-85EF-CDDC545A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412" y="9742"/>
            <a:ext cx="22574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4D72-090D-4943-88F8-9DCC013D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Materials Management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BD71E-D627-42D8-B27A-84B511B1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8" y="1690688"/>
            <a:ext cx="10081591" cy="420652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Primary-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prices for purchasing materials, parts and assemblies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handling &amp; storing material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 of supply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of quality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idle time in production at minimum level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good relations with supplier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good records of transaction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executives and employees in their department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inventory turnover</a:t>
            </a:r>
          </a:p>
          <a:p>
            <a:pPr marL="914400" lvl="2" indent="0">
              <a:buNone/>
            </a:pPr>
            <a:r>
              <a:rPr lang="en-I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turnover = Cost of goods sold </a:t>
            </a:r>
            <a:r>
              <a:rPr lang="en-I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 of average inventory held</a:t>
            </a:r>
          </a:p>
        </p:txBody>
      </p:sp>
    </p:spTree>
    <p:extLst>
      <p:ext uri="{BB962C8B-B14F-4D97-AF65-F5344CB8AC3E}">
        <p14:creationId xmlns:p14="http://schemas.microsoft.com/office/powerpoint/2010/main" val="298644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B4F1-C687-4AB2-98AD-E37BB0CA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Materials Management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9A3D-9467-4A45-B551-2F9A960A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5" y="2064166"/>
            <a:ext cx="9008165" cy="3435488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Secondary-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 of Materials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Make or Buy Decisions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Demand (Quantity of Materials Requirement)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 to Production Department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Improvement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 Departmental Coordination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Handling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046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53D1-9C7C-4FDC-AEEE-A26DACDF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of MM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43D1-BDCD-49CC-97E9-302C722E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8" y="2262946"/>
            <a:ext cx="7735957" cy="299816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–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080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0CBC47F-4DB0-4518-95CB-8696E6D84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338872"/>
              </p:ext>
            </p:extLst>
          </p:nvPr>
        </p:nvGraphicFramePr>
        <p:xfrm>
          <a:off x="1510748" y="719666"/>
          <a:ext cx="91572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92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7B6-704A-4A92-8A00-26AB0B76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Profit-Centre Concept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D2ACA-34E4-4BAF-98ED-A261E6A1E6E5}"/>
              </a:ext>
            </a:extLst>
          </p:cNvPr>
          <p:cNvSpPr/>
          <p:nvPr/>
        </p:nvSpPr>
        <p:spPr>
          <a:xfrm>
            <a:off x="1080053" y="3429000"/>
            <a:ext cx="2769704" cy="106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1700948-1E67-4FDE-BE72-B3442C813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04435"/>
              </p:ext>
            </p:extLst>
          </p:nvPr>
        </p:nvGraphicFramePr>
        <p:xfrm>
          <a:off x="5353878" y="2028466"/>
          <a:ext cx="504907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079">
                  <a:extLst>
                    <a:ext uri="{9D8B030D-6E8A-4147-A177-3AD203B41FA5}">
                      <a16:colId xmlns:a16="http://schemas.microsoft.com/office/drawing/2014/main" val="2824842922"/>
                    </a:ext>
                  </a:extLst>
                </a:gridCol>
              </a:tblGrid>
              <a:tr h="181102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 Materials- Right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Quantity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Quality</a:t>
                      </a:r>
                    </a:p>
                    <a:p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Price</a:t>
                      </a:r>
                    </a:p>
                    <a:p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Time</a:t>
                      </a:r>
                    </a:p>
                    <a:p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8574"/>
                  </a:ext>
                </a:extLst>
              </a:tr>
              <a:tr h="1236095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 -  Avoiding Wastage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Reduce Inventory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27409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C289E640-076D-48DE-B054-2494CEE4C5AA}"/>
              </a:ext>
            </a:extLst>
          </p:cNvPr>
          <p:cNvSpPr/>
          <p:nvPr/>
        </p:nvSpPr>
        <p:spPr>
          <a:xfrm>
            <a:off x="4346713" y="3720548"/>
            <a:ext cx="768626" cy="47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469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B9035D-E72A-4F86-BADE-E90D2842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MM-Department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446103-3F34-4085-8231-9A70B0CA1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08136"/>
              </p:ext>
            </p:extLst>
          </p:nvPr>
        </p:nvGraphicFramePr>
        <p:xfrm>
          <a:off x="1010478" y="18521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30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4BB4-BD5E-405D-80BF-89D95FC3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Integrated Concept -MM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D503-E637-4890-BD22-26EB4A60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015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functions of Materials Management are separately handled-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conflict occurs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balance the conflicting objective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optimum results for the organization.</a:t>
            </a:r>
            <a:endParaRPr lang="en-I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441A36-B9AA-420C-BA47-7ED36FF63AFB}"/>
              </a:ext>
            </a:extLst>
          </p:cNvPr>
          <p:cNvSpPr/>
          <p:nvPr/>
        </p:nvSpPr>
        <p:spPr>
          <a:xfrm>
            <a:off x="838199" y="4781461"/>
            <a:ext cx="10515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Managers Fulfill the Requirements of an Integrated Materials Management</a:t>
            </a:r>
            <a:endParaRPr lang="en-IN" sz="2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2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9F06-CD33-448A-9DF2-66A22E54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Concept</a:t>
            </a:r>
            <a:b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E7E6-9275-4099-9418-AE7CBE4B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02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Turnover – 1 Crore (100 Lakhs)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Cost – 60 Lakhs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– 10 Lakhs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 has given task to improve profits – 3 Lakhs</a:t>
            </a:r>
          </a:p>
          <a:p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results?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7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8919-77E5-4CE6-93E9-2811FDCC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Concept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07E2-399C-4695-BECE-D4C1955C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199"/>
            <a:ext cx="10515600" cy="330835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sales turnover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specific time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material cost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specific time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Managerial Efforts- Reduce material cost by 5% = Increase sales by 30</a:t>
            </a:r>
          </a:p>
          <a:p>
            <a:endParaRPr lang="en-US" dirty="0"/>
          </a:p>
          <a:p>
            <a:pPr marL="0" indent="0">
              <a:buNone/>
            </a:pPr>
            <a:r>
              <a:rPr lang="en-I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Managers should devote attention on material functions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52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3586A-6730-4748-B3A6-29397091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365126"/>
            <a:ext cx="7076661" cy="1238388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Management – Credit 2 Course Hrs.20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97043-3EC5-48B8-B70A-AE884BEC9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825624"/>
            <a:ext cx="9405730" cy="409809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Understand..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material function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material cost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department as a profit centre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Analyse..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approaches for Material Procurement in different types of Organizations.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Evaluate…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steps involved in Vendor selection, rating, Vendor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E-procurement and Reverse Auctions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2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E11C-C57B-46A8-877D-770C24F1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Integrated Concept</a:t>
            </a:r>
            <a:b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C3278-1AB0-4B3E-BBBA-5E6D5E2E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–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Storing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in an optimum manner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I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of Data with effective communication channels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2399-B2C4-4903-A4B2-A830D9BB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Integrated MM 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8306-4FC4-43EA-B479-72E371FA0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1599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Accountability with Centralization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Coordination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 Performance- All functions are integrated greater speed &amp; accuracy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Design Data Processing System ( Electronic data processing)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Adaptability to Computerization</a:t>
            </a:r>
          </a:p>
          <a:p>
            <a:pPr marL="457200" indent="-457200">
              <a:buFont typeface="+mj-lt"/>
              <a:buAutoNum type="alphaLcParenR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Growth &amp;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57512-752D-454A-8CAE-C1F1DF6C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085" y="4687889"/>
            <a:ext cx="5600765" cy="180498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4493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84EF-60F7-4D8F-B0A9-7E08A0EF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5675" cy="895351"/>
          </a:xfrm>
        </p:spPr>
        <p:txBody>
          <a:bodyPr>
            <a:normAutofit fontScale="90000"/>
          </a:bodyPr>
          <a:lstStyle/>
          <a:p>
            <a:b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Concept- </a:t>
            </a:r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Managing Materials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364AF-A7D1-4D0F-BC81-1FD3C9C0E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512" y="1690688"/>
            <a:ext cx="7038975" cy="38481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78550-1942-437F-A94A-838D073193A3}"/>
              </a:ext>
            </a:extLst>
          </p:cNvPr>
          <p:cNvSpPr txBox="1"/>
          <p:nvPr/>
        </p:nvSpPr>
        <p:spPr>
          <a:xfrm>
            <a:off x="3143249" y="5779829"/>
            <a:ext cx="962026" cy="3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EC835-2F36-4EEA-8974-30D73E98D04F}"/>
              </a:ext>
            </a:extLst>
          </p:cNvPr>
          <p:cNvSpPr txBox="1"/>
          <p:nvPr/>
        </p:nvSpPr>
        <p:spPr>
          <a:xfrm>
            <a:off x="4491037" y="5779829"/>
            <a:ext cx="2319338" cy="378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7887B-4C3C-4461-9A15-D1598A73A8E4}"/>
              </a:ext>
            </a:extLst>
          </p:cNvPr>
          <p:cNvSpPr txBox="1"/>
          <p:nvPr/>
        </p:nvSpPr>
        <p:spPr>
          <a:xfrm>
            <a:off x="7124700" y="5817412"/>
            <a:ext cx="128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2886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5D7C-FE5B-4B64-B76C-ABC9CA43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Concept-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1CD4-6115-48D7-AC7F-F86FB8242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4" y="1825625"/>
            <a:ext cx="9210675" cy="39370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desired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 adherence to plans and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procurement of material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inventory turnover ratio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supplier relationship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costs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with various departments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duplication of MM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conflicts through central authority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0DAD-9533-4866-944B-ECEEDACF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Challenges- MM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BEC8-95FD-425E-AF51-8D3FAD75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852" y="1951935"/>
            <a:ext cx="8226287" cy="3382479"/>
          </a:xfrm>
          <a:ln>
            <a:solidFill>
              <a:schemeClr val="accent2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investment in MM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forecast demand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Storage space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purchasing quantity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diversification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information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407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A967-4A37-407C-960B-27975D96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Job Profiles 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50D1-F203-4617-9B88-42BF2BED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162174"/>
            <a:ext cx="3171825" cy="2733676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Manager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Manager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Planner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Warehouse Manager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/ Export Manager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2FD9F-FA83-4067-AE29-F7ABE87E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363" y="2012949"/>
            <a:ext cx="4204670" cy="30052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3678D-481A-46E6-9CF6-B98B8F6F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346" y="2162174"/>
            <a:ext cx="3705799" cy="24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8467-3D08-427E-ABB0-D0BBDDDA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Recruiters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A79311-EA9C-4A13-B55A-06A8A9B4E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723" y="1834357"/>
            <a:ext cx="1520964" cy="1594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9BA59-52B0-461D-8AA1-085523FC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7637"/>
            <a:ext cx="3160396" cy="1166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42A31-BA71-4BE8-B381-0AAFF20D2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292" y="1709244"/>
            <a:ext cx="2141316" cy="1984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E02A76-E17D-4EF7-BF38-148835037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651" y="3800474"/>
            <a:ext cx="1735957" cy="1481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F505DC-3CD7-4986-926A-06CC38C2E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262" y="2038499"/>
            <a:ext cx="2539769" cy="1325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BE712-0DEC-43A1-84D1-0D2F77535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292" y="3429000"/>
            <a:ext cx="1735957" cy="970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B9585C-7768-4785-A526-58B0A2B4A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1146" y="4618830"/>
            <a:ext cx="1124273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29E51-4828-427E-824A-4568C1AFDA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7685" y="1707507"/>
            <a:ext cx="1398240" cy="1462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CDA7C6-EC14-4BAD-A264-8611229E30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1887" y="3429000"/>
            <a:ext cx="2069836" cy="1206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78BB4-9B24-4333-A5B9-8222FDAEFD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1260" y="5124450"/>
            <a:ext cx="1874328" cy="1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C2A5-267D-42B3-A86A-42DF8562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Salary 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2FEB94-C9D7-4BB5-AE00-2701D120E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452" y="1986756"/>
            <a:ext cx="7074274" cy="43759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839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A6CA-90F6-4946-B06D-17741161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Study- Customer Centric MM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E65E60-9C40-4A40-A2BB-E4C01E68E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763" y="2049658"/>
            <a:ext cx="5879249" cy="330339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AB1FB8-5E52-47BF-8702-4B5CF126C907}"/>
              </a:ext>
            </a:extLst>
          </p:cNvPr>
          <p:cNvSpPr/>
          <p:nvPr/>
        </p:nvSpPr>
        <p:spPr>
          <a:xfrm>
            <a:off x="7467600" y="2958584"/>
            <a:ext cx="3886200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–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India’s Nuclear Power Program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67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E29C-1808-4243-A913-F09C20DA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93E5-A6E0-4912-80F3-1D7E9621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4" y="2111375"/>
            <a:ext cx="9820275" cy="22701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globalisation-sickness in 1998-99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ECIL suffered a loss of Rs.10 crore in 1997-98 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loss of Rs.60 crore in 1998-99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9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9F7A-B9DD-41D2-8934-42AD9F88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8AA6-150C-4038-9D9B-A4E7DC9B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835" y="1825625"/>
            <a:ext cx="8789090" cy="384630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Materials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for Materials Management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Budget, Planning &amp; Control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Development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Management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in MM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E-Procurement &amp; Reverse Auction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4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6ADE-A13F-4894-88DC-B899D0AF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Management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7DEC-45B3-4E28-A1DF-612DFBDE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5025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costs constituting around 55-60 % of the total cost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innovative practices in the area of materials management. 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electronics business characterized by-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of obsolescence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Falling prices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inputs and global sourcing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Assured Market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77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CC09-E0B1-40B1-994E-BBF60B50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D20B-8E37-480E-8316-8BD93A09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36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 Communication-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Ensure- Requirements of the customers of ECIL are clearly communicated to the suppliers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written and verbal means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Hosting vendor meets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Development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C02FF-4E1E-48AC-AB19-8BBF0F63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577" y="2995613"/>
            <a:ext cx="4531547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19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D6D8-C872-402D-A274-42642B0D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Measures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C2663-72EC-46FC-AED0-660758CDA6F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Management System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industry standards and practices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was on prevention rather than detection and correction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are encouraged to imbibe the culture of ‘Ownership of Quality’ 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4E32C-07A1-4112-8B83-9F19983C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927" y="3825875"/>
            <a:ext cx="1730022" cy="19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3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07B0-7B46-454C-B08D-D8A975E8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Measures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0106-4883-4C7F-95CF-503C4213C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Control-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availability of material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 of waste and surplus due to obsolescence etc.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EB5EF-38A3-40A7-83D4-806C25AA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647" y="3977137"/>
            <a:ext cx="2558005" cy="16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3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5A6E-D1A8-4FD9-8365-1C78A04E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Measures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80C9-8D67-465F-B985-E8E25661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2740025"/>
            <a:ext cx="10515600" cy="224155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Negotiations a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Payments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 are involved in-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Tender to offer-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term-Quality, Cost, Delivery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45067-DEA9-4569-A136-8A4EA265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3" y="736629"/>
            <a:ext cx="2852737" cy="16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AF59-B0DF-4CB4-95CD-AA17010D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Measures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1621-704C-476E-8F13-9C7923C8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20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IT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Materials management fully computerised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Speedy material requisition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lead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27D13-15D0-4DE5-8025-FB2ABD28D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1953800"/>
            <a:ext cx="2509837" cy="1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36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8DB4-4DE7-4DE1-97D7-A6E08E69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AC67-6BB4-4968-BE81-2B23BACF8A7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award-SCOPE winner with achievements –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Turnover shot up from Rs.250 crore to Rs. 1000 Crore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from loss to 130 Crore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Loans Nil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working capital Management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Quality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time reduced from 60 to 30 days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 index improved from 66 % to 95%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of the company enhanced remarkably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E818C-BC07-4BA1-B7B1-30EE63EA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707" y="2037451"/>
            <a:ext cx="1925618" cy="34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7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11C2-E8FE-4114-B9AE-19A23AD2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4FDED-AF18-4F6F-A006-F433D514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825625"/>
            <a:ext cx="10401300" cy="4351338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Materials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materials management is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primary &amp; secondary objectives of MM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scope of MM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challenges of MM today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3 concepts of MM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profit centre concept, integrated concept and system approach in MM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benefits of system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advantages of integrated concept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job opportunities for MM?</a:t>
            </a:r>
          </a:p>
        </p:txBody>
      </p:sp>
    </p:spTree>
    <p:extLst>
      <p:ext uri="{BB962C8B-B14F-4D97-AF65-F5344CB8AC3E}">
        <p14:creationId xmlns:p14="http://schemas.microsoft.com/office/powerpoint/2010/main" val="2274179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DB3B-596B-4255-8E58-08AB497E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900" cy="1063625"/>
          </a:xfrm>
        </p:spPr>
        <p:txBody>
          <a:bodyPr>
            <a:normAutofit fontScale="90000"/>
          </a:bodyPr>
          <a:lstStyle/>
          <a:p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Books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AB73-213B-49E0-82A8-CAA2B98F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650" y="2006600"/>
            <a:ext cx="8791574" cy="33559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Materials Management –An integrated approach P. Gopalkrishnan and M. Sundaresan (Prentice Hall India, New Delhi)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Materials Management- K. Sridhara Bhat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Note-Books Available in our library</a:t>
            </a:r>
          </a:p>
        </p:txBody>
      </p:sp>
    </p:spTree>
    <p:extLst>
      <p:ext uri="{BB962C8B-B14F-4D97-AF65-F5344CB8AC3E}">
        <p14:creationId xmlns:p14="http://schemas.microsoft.com/office/powerpoint/2010/main" val="3881595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8F47-4977-4D7F-B128-9BD35B13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1B2DD-2ED6-4B91-93A8-7EBB2F52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893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Materials and Logistics Management Prof. L.C. Jhamb (Everest Publishing House, Pune)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Introduction to Materials Management JR Tony Arnold and Stephan Chapman (Pearson Education, New Delhi) 2004 Fifth Edition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Purchasing and Materials Management N.K.Nair (Vikas Publishing House, New Delhi)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26F71-B744-47EB-BBD3-3CC43E7BD595}"/>
              </a:ext>
            </a:extLst>
          </p:cNvPr>
          <p:cNvSpPr txBox="1"/>
          <p:nvPr/>
        </p:nvSpPr>
        <p:spPr>
          <a:xfrm>
            <a:off x="8305800" y="5692258"/>
            <a:ext cx="185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676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1B75-5BF4-4506-B1AA-7226E082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Managers are important for business?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1DBCC0-177A-4BDD-9989-E793087EB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133600"/>
            <a:ext cx="4572000" cy="3390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B2DC5-A2EF-48C8-9C48-55F3FD4B1068}"/>
              </a:ext>
            </a:extLst>
          </p:cNvPr>
          <p:cNvSpPr/>
          <p:nvPr/>
        </p:nvSpPr>
        <p:spPr>
          <a:xfrm>
            <a:off x="6248399" y="2971801"/>
            <a:ext cx="4772025" cy="175432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Source Sans Pro" panose="020B0503030403020204" pitchFamily="34" charset="0"/>
              </a:rPr>
              <a:t>“The productivity of work is not the responsibility of the worker but of the manager.”</a:t>
            </a:r>
          </a:p>
          <a:p>
            <a:endParaRPr lang="en-US" i="1" dirty="0">
              <a:solidFill>
                <a:srgbClr val="FF0000"/>
              </a:solidFill>
              <a:latin typeface="Source Sans Pro" panose="020B0503030403020204" pitchFamily="34" charset="0"/>
            </a:endParaRPr>
          </a:p>
          <a:p>
            <a:r>
              <a:rPr lang="en-US" i="1" dirty="0">
                <a:latin typeface="Source Sans Pro" panose="020B0503030403020204" pitchFamily="34" charset="0"/>
              </a:rPr>
              <a:t>Improve Efficiency..</a:t>
            </a:r>
          </a:p>
          <a:p>
            <a:endParaRPr lang="en-US" i="1" dirty="0">
              <a:solidFill>
                <a:srgbClr val="FF0000"/>
              </a:solidFill>
              <a:latin typeface="Source Sans Pro" panose="020B0503030403020204" pitchFamily="34" charset="0"/>
            </a:endParaRPr>
          </a:p>
          <a:p>
            <a:r>
              <a:rPr lang="en-US" i="1" dirty="0">
                <a:latin typeface="Source Sans Pro" panose="020B0503030403020204" pitchFamily="34" charset="0"/>
              </a:rPr>
              <a:t>Output/Input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91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D49C-9CB8-4701-9A4F-35487DCA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MM- Introduction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7B6A5E-5A70-4A04-9E7C-FCC24A77C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025" y="1330325"/>
            <a:ext cx="4509294" cy="45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D267-8C1B-4763-B097-D37FCABE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0983" cy="10255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Materials Management (MM)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4BC3-E737-415F-9625-79EB1A6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426" y="2146852"/>
            <a:ext cx="8703365" cy="295523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Management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Trends in Material Management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1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1B53-1887-4FEC-93BD-614BDA18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974" cy="13974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13CF-6F3D-43E1-BF8E-4A2CC50E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5" y="2647190"/>
            <a:ext cx="8934450" cy="2905471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management is a function responsible for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Storing 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</a:t>
            </a:r>
          </a:p>
          <a:p>
            <a:pPr marL="457200" lvl="1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optimum manner ….. To provide service to the customer</a:t>
            </a:r>
          </a:p>
          <a:p>
            <a:pPr marL="457200" lvl="1" indent="0" algn="r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Gopalakrishnan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105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1B53-1887-4FEC-93BD-614BDA18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49348" cy="11853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13CF-6F3D-43E1-BF8E-4A2CC50E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5" y="2739955"/>
            <a:ext cx="8934450" cy="249465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management is the flow of materials in an organization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Where…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are converted into the firm’s end product</a:t>
            </a:r>
          </a:p>
          <a:p>
            <a:pPr marL="0" indent="0" algn="r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Bailey and Farmer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100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CF4F-A304-4752-98B7-14558176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Materials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28108-A19E-41CD-A538-52BC05AD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550"/>
            <a:ext cx="10515600" cy="32226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Material Costs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Improvement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Product Depends on Material Quality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Form of Current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E4034-C5CF-46AE-93EA-ED17DA53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62" y="2781300"/>
            <a:ext cx="3501813" cy="179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2825BF-652C-4246-A114-E58228CBA649}"/>
              </a:ext>
            </a:extLst>
          </p:cNvPr>
          <p:cNvSpPr/>
          <p:nvPr/>
        </p:nvSpPr>
        <p:spPr>
          <a:xfrm>
            <a:off x="904875" y="5507037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for  Material Manager to Explore New Source</a:t>
            </a:r>
          </a:p>
        </p:txBody>
      </p:sp>
    </p:spTree>
    <p:extLst>
      <p:ext uri="{BB962C8B-B14F-4D97-AF65-F5344CB8AC3E}">
        <p14:creationId xmlns:p14="http://schemas.microsoft.com/office/powerpoint/2010/main" val="3721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1150</Words>
  <Application>Microsoft Office PowerPoint</Application>
  <PresentationFormat>Widescreen</PresentationFormat>
  <Paragraphs>266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Source Sans Pro</vt:lpstr>
      <vt:lpstr>Times New Roman</vt:lpstr>
      <vt:lpstr>Wingdings</vt:lpstr>
      <vt:lpstr>Office Theme</vt:lpstr>
      <vt:lpstr>PowerPoint Presentation</vt:lpstr>
      <vt:lpstr>Materials Management – Credit 2 Course Hrs.20</vt:lpstr>
      <vt:lpstr>Modules</vt:lpstr>
      <vt:lpstr>Why Managers are important for business?</vt:lpstr>
      <vt:lpstr>MM- Introduction</vt:lpstr>
      <vt:lpstr>Introduction to Materials Management (MM)</vt:lpstr>
      <vt:lpstr>Definition</vt:lpstr>
      <vt:lpstr>Definition</vt:lpstr>
      <vt:lpstr>Why Materials Management?</vt:lpstr>
      <vt:lpstr>Importance of  Materials Management- </vt:lpstr>
      <vt:lpstr> Objectives of Materials Management </vt:lpstr>
      <vt:lpstr>Objectives of Materials Management</vt:lpstr>
      <vt:lpstr>Scope of MM</vt:lpstr>
      <vt:lpstr>PowerPoint Presentation</vt:lpstr>
      <vt:lpstr>Profit-Centre Concept</vt:lpstr>
      <vt:lpstr>MM-Department</vt:lpstr>
      <vt:lpstr>Why Integrated Concept -MM ? </vt:lpstr>
      <vt:lpstr> Integrated Concept </vt:lpstr>
      <vt:lpstr>Integrated Concept</vt:lpstr>
      <vt:lpstr> Need for Integrated Concept </vt:lpstr>
      <vt:lpstr>Advantages of Integrated MM </vt:lpstr>
      <vt:lpstr> System Concept- Framework for Managing Materials </vt:lpstr>
      <vt:lpstr>System Concept- Benefits</vt:lpstr>
      <vt:lpstr>Challenges- MM</vt:lpstr>
      <vt:lpstr>MM Job Profiles </vt:lpstr>
      <vt:lpstr>Top Recruiters</vt:lpstr>
      <vt:lpstr>Salary …</vt:lpstr>
      <vt:lpstr>Case Study- Customer Centric MM</vt:lpstr>
      <vt:lpstr>Problem</vt:lpstr>
      <vt:lpstr>Materials Management Initiatives</vt:lpstr>
      <vt:lpstr>Innovative Measures</vt:lpstr>
      <vt:lpstr>Innovative Measures</vt:lpstr>
      <vt:lpstr>Innovative Measures</vt:lpstr>
      <vt:lpstr>Innovative Measures</vt:lpstr>
      <vt:lpstr>Innovative Measures</vt:lpstr>
      <vt:lpstr>Results</vt:lpstr>
      <vt:lpstr>Review Questions</vt:lpstr>
      <vt:lpstr> Text Books </vt:lpstr>
      <vt:lpstr>Reference 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Management MMS Sem III</dc:title>
  <dc:creator>Rishik hande</dc:creator>
  <cp:lastModifiedBy>Rishik hande</cp:lastModifiedBy>
  <cp:revision>103</cp:revision>
  <dcterms:created xsi:type="dcterms:W3CDTF">2020-07-15T15:45:06Z</dcterms:created>
  <dcterms:modified xsi:type="dcterms:W3CDTF">2021-02-13T16:52:56Z</dcterms:modified>
</cp:coreProperties>
</file>