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66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91E49-D5FA-4689-A1A8-12C578076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1BA87-6CDC-4229-9DAD-0A8A40692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88BA8-17F0-448F-9E03-3776E8980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65C-AC7A-4B2F-8BBE-6D7CFFA615D1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81FBE-2310-46C5-AC53-B9221F2E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5CD78-6A9F-47FD-BDF4-E54C1457C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4184-6632-4550-9788-FA7E21C597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7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7036-DA2A-48D4-8315-ADCD6210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EFAA6-16C6-4157-8543-C5DF4E5FC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145E5-8597-4285-BFB3-2F98F12E9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65C-AC7A-4B2F-8BBE-6D7CFFA615D1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1A93E-3BCA-46C6-959F-62BB7E8D8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74C8B-3D1B-493D-8D66-D1C6D857C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4184-6632-4550-9788-FA7E21C597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099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544988-E83B-4C41-9B23-7F4537BD1D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9C75EC-F53E-4DC8-8615-22486FD29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37F26-3DF1-41F5-A676-BA96FA40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65C-AC7A-4B2F-8BBE-6D7CFFA615D1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64C80-D067-4751-9630-CC0ADA5A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4D5A2-B9F8-4243-9139-A9AE6E81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4184-6632-4550-9788-FA7E21C597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181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9326-5DB9-4576-8876-5581D2C8C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BF3B4-1312-4613-B6BF-7B06CCABB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6D369-DD36-41B2-A2CA-B4C43F333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65C-AC7A-4B2F-8BBE-6D7CFFA615D1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98829-7A61-46AD-8910-5895640F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FAEE0-39F9-41C2-85C4-C43E4267D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4184-6632-4550-9788-FA7E21C597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03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C5F82-BAA5-41DC-AD85-3C24140F6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CE966-BE60-4D2E-8509-9F404043E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8B582-DCE1-4F50-AF46-42122380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65C-AC7A-4B2F-8BBE-6D7CFFA615D1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E5746-3D02-4730-A094-6A77BB9C9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AFD30-01CA-4829-B1A7-4B8D73DE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4184-6632-4550-9788-FA7E21C597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783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E8F8E-87E6-4C89-B388-DCDB405C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93A4C-C479-4B65-BD72-9B022466E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7B618-7004-4B0F-B0E1-6C623729A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49F40-891C-4D3F-AA76-F1A68D4D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65C-AC7A-4B2F-8BBE-6D7CFFA615D1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92CBD-D361-48EB-8DD7-594E9791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D3FD4-5755-4E1F-8687-6EBCAE549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4184-6632-4550-9788-FA7E21C597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091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F0AA-9FF8-493C-AC42-045F25D2C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2C3C2-E43F-491B-BB16-82AD05DBE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6C056-933B-427F-A8B0-B41309EDC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9619F8-3423-4039-BAF4-E51C52DF9F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2D58E-3367-43CD-B70C-EB92186A2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60C91F-50C4-41EC-9D10-FD5782D8C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65C-AC7A-4B2F-8BBE-6D7CFFA615D1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286F8A-6F1C-465B-931C-0AE4B7AF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214EAC-15C6-4C22-B026-7FC307225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4184-6632-4550-9788-FA7E21C597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335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A92B7-A492-4A81-8978-DC4720992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51D52B-7A50-41C0-8CD4-77130454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65C-AC7A-4B2F-8BBE-6D7CFFA615D1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5C74DC-4A9F-471C-BCD9-27B94765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98BF3-2C91-4D59-8154-ECCD81E30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4184-6632-4550-9788-FA7E21C597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452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75A4D-01D0-4B97-8A5B-0A476181D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65C-AC7A-4B2F-8BBE-6D7CFFA615D1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1C1519-684E-4BCE-9B30-B0D5305E9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E3042-15BF-441C-90E3-FE3EB54FA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4184-6632-4550-9788-FA7E21C597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409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0755B-8772-4308-9C51-5994BE11B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92E48-DD09-46B8-A233-6299A4A39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D64D9-79F2-4856-80C7-083DB5419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59189-EA1D-438A-AFB9-B0BEBE6C8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65C-AC7A-4B2F-8BBE-6D7CFFA615D1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FE182-80EE-4C22-BBD0-47AA2A057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187A5-8844-4AF2-B5B6-39044A0E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4184-6632-4550-9788-FA7E21C597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59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F1129-AE1A-4ED2-935D-434D02E23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F6DE4-F4D8-4F8A-9227-80F14B1BB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E4E9B-3853-4297-A09C-187EFBF00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94C41-A9C1-44BD-B394-719111676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B65C-AC7A-4B2F-8BBE-6D7CFFA615D1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50DD5-BDD5-4583-B4D3-04339C214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B3AF5-CC90-46BE-A536-44E5F09E4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4184-6632-4550-9788-FA7E21C597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69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98DCD-15EA-4BC3-8B65-7E3A06D15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6005-817F-4943-851B-B76266C99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313FB-44FE-41E0-A3CC-822990E9F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BB65C-AC7A-4B2F-8BBE-6D7CFFA615D1}" type="datetimeFigureOut">
              <a:rPr lang="en-IN" smtClean="0"/>
              <a:t>13-02-2021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0AF04-7D6A-4F79-9C8B-B395AF910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D37E0-500F-472E-8696-13201279F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44184-6632-4550-9788-FA7E21C597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19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H5R56jILag&amp;feature=emb_logo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052E68-86DC-421C-B9BB-972D4AB76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818" y="2085875"/>
            <a:ext cx="2143125" cy="2143125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80CCF7A-DC22-49AC-A172-F8D2299FB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275" y="1521315"/>
            <a:ext cx="7820026" cy="32722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AC6F5BA-8C6A-4DFA-8892-0816B6382FEE}"/>
              </a:ext>
            </a:extLst>
          </p:cNvPr>
          <p:cNvSpPr/>
          <p:nvPr/>
        </p:nvSpPr>
        <p:spPr>
          <a:xfrm>
            <a:off x="7755468" y="5243919"/>
            <a:ext cx="2200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Prof. Vikram Hande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6D37C7-678D-46C3-B325-50E14EBBFF3B}"/>
              </a:ext>
            </a:extLst>
          </p:cNvPr>
          <p:cNvSpPr/>
          <p:nvPr/>
        </p:nvSpPr>
        <p:spPr>
          <a:xfrm>
            <a:off x="9417846" y="5794226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Session 1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65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6B3B-21AF-49EF-85CB-3B7EE66DE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14875" cy="1196975"/>
          </a:xfrm>
        </p:spPr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Managerial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84EBE-5A0A-45F5-9D46-2D7CB31EB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549" y="2693988"/>
            <a:ext cx="8658225" cy="3248026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Managers at Domino’s changed …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way they worked with 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Suppliers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Franchisees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Leverage on supply chain systems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prepared to accelerate international supply chains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5694AF-75CD-477D-8C36-9199FBC38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927" y="17317"/>
            <a:ext cx="1780186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05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16F8-89E4-4015-A2FA-E04D4118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924425" cy="1244600"/>
          </a:xfrm>
        </p:spPr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Managerial Implications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BA319-1DC1-402D-990D-7DF073AEA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324" y="3048000"/>
            <a:ext cx="8982075" cy="1676545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Managers contemplated ( continue attention)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 to best apply their purchasing &amp; supply chain knowledge into new international market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84F9FD-EBC9-43DC-A9DE-543D86018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2" y="0"/>
            <a:ext cx="1780186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56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568F-7791-47F5-A850-A97F98DA0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43425" cy="1082675"/>
          </a:xfrm>
        </p:spPr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Managerial Implications</a:t>
            </a:r>
            <a:endParaRPr lang="en-IN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38AAEF-D4B7-43EC-A3AD-96467FFD2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2187" y="2024856"/>
            <a:ext cx="4467225" cy="4124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8284FD-BCC3-4BE9-8ECC-F56DE4C64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487" y="2024856"/>
            <a:ext cx="1466850" cy="1266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B8FA13-F483-47AD-B4AB-1F3E0B09E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725" y="3872707"/>
            <a:ext cx="1809750" cy="866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84D2DB-CD86-479A-889B-072D2E30E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5887" y="5410200"/>
            <a:ext cx="1057275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C852B1-FB45-461A-81BD-CC40A2C8E6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162" y="5776912"/>
            <a:ext cx="10477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45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C4403-DD8C-4E17-835F-65E448D2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4A528-9BC0-4DBE-AF0F-068B42898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850" y="2320925"/>
            <a:ext cx="9886950" cy="2774950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modern trends in materials management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supply chain management as a modern trend of MM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logistics management- new trend of materials management</a:t>
            </a:r>
          </a:p>
          <a:p>
            <a:r>
              <a:rPr lang="en-I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Activity- 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any global QSR company on modern trends in materials management</a:t>
            </a:r>
          </a:p>
        </p:txBody>
      </p:sp>
    </p:spTree>
    <p:extLst>
      <p:ext uri="{BB962C8B-B14F-4D97-AF65-F5344CB8AC3E}">
        <p14:creationId xmlns:p14="http://schemas.microsoft.com/office/powerpoint/2010/main" val="1774664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931A15-B6F0-4B33-8FE3-1CC5C9CD1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676275"/>
            <a:ext cx="634365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6CFFCB-4FB4-4406-81B9-A810A09FA486}"/>
              </a:ext>
            </a:extLst>
          </p:cNvPr>
          <p:cNvSpPr txBox="1"/>
          <p:nvPr/>
        </p:nvSpPr>
        <p:spPr>
          <a:xfrm>
            <a:off x="8277225" y="5358884"/>
            <a:ext cx="2581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!!</a:t>
            </a:r>
          </a:p>
        </p:txBody>
      </p:sp>
    </p:spTree>
    <p:extLst>
      <p:ext uri="{BB962C8B-B14F-4D97-AF65-F5344CB8AC3E}">
        <p14:creationId xmlns:p14="http://schemas.microsoft.com/office/powerpoint/2010/main" val="244281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FBB9A-D068-4FC5-B7E1-872D2294E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Materials Management (MM)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3CC3E-5FAB-4225-8E1C-821656E8F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325" y="2454275"/>
            <a:ext cx="9048750" cy="2184400"/>
          </a:xfrm>
          <a:ln>
            <a:solidFill>
              <a:schemeClr val="accent2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Trends in Material Management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 of Material –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Supply Chain Management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9006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D6A45-1671-42E4-93A5-8DF6A674E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 Chain Management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C76AD6-01E9-400A-A691-0EC02944026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66900" y="2630488"/>
            <a:ext cx="2114550" cy="1866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2EBAAC-E329-4621-8838-5A39826CA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462" y="2630488"/>
            <a:ext cx="2286000" cy="2028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B52710-4CE4-407F-80F1-0416D4652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0112" y="2563813"/>
            <a:ext cx="1804988" cy="2000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40B15B-AEAD-4051-B485-4035EBFB4597}"/>
              </a:ext>
            </a:extLst>
          </p:cNvPr>
          <p:cNvSpPr txBox="1"/>
          <p:nvPr/>
        </p:nvSpPr>
        <p:spPr>
          <a:xfrm>
            <a:off x="5062537" y="5551487"/>
            <a:ext cx="2066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Flow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B066418-723B-419E-B7C5-1A2C092BE2F6}"/>
              </a:ext>
            </a:extLst>
          </p:cNvPr>
          <p:cNvSpPr/>
          <p:nvPr/>
        </p:nvSpPr>
        <p:spPr>
          <a:xfrm>
            <a:off x="3752849" y="5065713"/>
            <a:ext cx="4686300" cy="20955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3121FF-BFA2-47D9-959B-43A581977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1" y="1731963"/>
            <a:ext cx="26193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2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236007-BF15-4AA6-9B11-CCA8E855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 Chain Management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FE4AA-C88E-46C5-A696-F07598017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350" y="2016125"/>
            <a:ext cx="9315450" cy="3765550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 of material flow in the organization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with raw materials to finished product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consists of –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Suppliers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Warehouses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Retail outlets</a:t>
            </a:r>
          </a:p>
          <a:p>
            <a:pPr marL="914400" lvl="1" indent="-457200">
              <a:buFont typeface="+mj-lt"/>
              <a:buAutoNum type="alphaLcPeriod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I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function – Efficient Flow of Material </a:t>
            </a:r>
          </a:p>
        </p:txBody>
      </p:sp>
    </p:spTree>
    <p:extLst>
      <p:ext uri="{BB962C8B-B14F-4D97-AF65-F5344CB8AC3E}">
        <p14:creationId xmlns:p14="http://schemas.microsoft.com/office/powerpoint/2010/main" val="1846169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80289-8F9B-48D7-8936-AABAAB1D5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SCM &amp; MM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59297F-CB4A-415A-A6E6-710FD7CAD695}"/>
              </a:ext>
            </a:extLst>
          </p:cNvPr>
          <p:cNvSpPr/>
          <p:nvPr/>
        </p:nvSpPr>
        <p:spPr>
          <a:xfrm>
            <a:off x="766762" y="5276843"/>
            <a:ext cx="2043113" cy="1095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04EAD7-50B9-4947-AE0E-C1392467326E}"/>
              </a:ext>
            </a:extLst>
          </p:cNvPr>
          <p:cNvSpPr/>
          <p:nvPr/>
        </p:nvSpPr>
        <p:spPr>
          <a:xfrm>
            <a:off x="3267075" y="5257786"/>
            <a:ext cx="2705099" cy="1095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Planning</a:t>
            </a:r>
          </a:p>
          <a:p>
            <a:pPr algn="ctr"/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Control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CC21EC-8FE6-4785-AEF0-21DF7D59E0E6}"/>
              </a:ext>
            </a:extLst>
          </p:cNvPr>
          <p:cNvSpPr/>
          <p:nvPr/>
        </p:nvSpPr>
        <p:spPr>
          <a:xfrm>
            <a:off x="6638925" y="5276844"/>
            <a:ext cx="2305050" cy="1095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Warehousing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A21C5B-B049-4647-9499-8919F2EF9321}"/>
              </a:ext>
            </a:extLst>
          </p:cNvPr>
          <p:cNvSpPr/>
          <p:nvPr/>
        </p:nvSpPr>
        <p:spPr>
          <a:xfrm>
            <a:off x="9467850" y="5257785"/>
            <a:ext cx="2124075" cy="1095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Shipping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9E14AD-C752-4C58-A4A2-D31826721494}"/>
              </a:ext>
            </a:extLst>
          </p:cNvPr>
          <p:cNvSpPr/>
          <p:nvPr/>
        </p:nvSpPr>
        <p:spPr>
          <a:xfrm>
            <a:off x="838200" y="4362450"/>
            <a:ext cx="10668000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Management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0D6DE9-CD03-469A-B815-C92E4163F961}"/>
              </a:ext>
            </a:extLst>
          </p:cNvPr>
          <p:cNvSpPr/>
          <p:nvPr/>
        </p:nvSpPr>
        <p:spPr>
          <a:xfrm>
            <a:off x="838200" y="1690688"/>
            <a:ext cx="1304925" cy="1325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Receiving</a:t>
            </a:r>
          </a:p>
          <a:p>
            <a:pPr algn="ctr"/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Inspection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1FAF5D-F6DC-4BB6-A31B-E87D993B86C3}"/>
              </a:ext>
            </a:extLst>
          </p:cNvPr>
          <p:cNvSpPr/>
          <p:nvPr/>
        </p:nvSpPr>
        <p:spPr>
          <a:xfrm>
            <a:off x="3071812" y="1690684"/>
            <a:ext cx="1304925" cy="1325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</a:t>
            </a:r>
          </a:p>
          <a:p>
            <a:pPr algn="ctr"/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8B6756-0A15-4CF4-AB7C-BB89E06D525B}"/>
              </a:ext>
            </a:extLst>
          </p:cNvPr>
          <p:cNvSpPr/>
          <p:nvPr/>
        </p:nvSpPr>
        <p:spPr>
          <a:xfrm>
            <a:off x="4922044" y="1673219"/>
            <a:ext cx="1304925" cy="1325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396745-735B-4E3E-A647-B7F92A793D82}"/>
              </a:ext>
            </a:extLst>
          </p:cNvPr>
          <p:cNvSpPr/>
          <p:nvPr/>
        </p:nvSpPr>
        <p:spPr>
          <a:xfrm>
            <a:off x="6996113" y="1681954"/>
            <a:ext cx="1304925" cy="1325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Finished Goods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BE95EF-FEB1-4389-87DD-C069DACB705B}"/>
              </a:ext>
            </a:extLst>
          </p:cNvPr>
          <p:cNvSpPr/>
          <p:nvPr/>
        </p:nvSpPr>
        <p:spPr>
          <a:xfrm>
            <a:off x="9536907" y="1681954"/>
            <a:ext cx="1304925" cy="1325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Packaging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4F8EAD6-BA0E-4ED2-80BB-608E3AF473E9}"/>
              </a:ext>
            </a:extLst>
          </p:cNvPr>
          <p:cNvCxnSpPr/>
          <p:nvPr/>
        </p:nvCxnSpPr>
        <p:spPr>
          <a:xfrm>
            <a:off x="1209675" y="3054356"/>
            <a:ext cx="0" cy="1308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58342D-AC74-43CA-8280-E7C61133438A}"/>
              </a:ext>
            </a:extLst>
          </p:cNvPr>
          <p:cNvCxnSpPr/>
          <p:nvPr/>
        </p:nvCxnSpPr>
        <p:spPr>
          <a:xfrm flipV="1">
            <a:off x="1704975" y="3054356"/>
            <a:ext cx="0" cy="1308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7AA7DC-EBD2-4A97-B824-D12E63A018EB}"/>
              </a:ext>
            </a:extLst>
          </p:cNvPr>
          <p:cNvCxnSpPr/>
          <p:nvPr/>
        </p:nvCxnSpPr>
        <p:spPr>
          <a:xfrm>
            <a:off x="3467100" y="3054356"/>
            <a:ext cx="0" cy="1308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1833A00-9CDE-4CCF-8E6A-06C9A7D2193D}"/>
              </a:ext>
            </a:extLst>
          </p:cNvPr>
          <p:cNvCxnSpPr/>
          <p:nvPr/>
        </p:nvCxnSpPr>
        <p:spPr>
          <a:xfrm>
            <a:off x="5229225" y="3016247"/>
            <a:ext cx="0" cy="1308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770CE27-38B7-4CA8-9330-251AF016FE3D}"/>
              </a:ext>
            </a:extLst>
          </p:cNvPr>
          <p:cNvCxnSpPr/>
          <p:nvPr/>
        </p:nvCxnSpPr>
        <p:spPr>
          <a:xfrm>
            <a:off x="7305675" y="3054356"/>
            <a:ext cx="0" cy="1308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78DA493-029C-47D6-AF4E-56DE7887E356}"/>
              </a:ext>
            </a:extLst>
          </p:cNvPr>
          <p:cNvCxnSpPr/>
          <p:nvPr/>
        </p:nvCxnSpPr>
        <p:spPr>
          <a:xfrm>
            <a:off x="9810750" y="3054356"/>
            <a:ext cx="0" cy="1308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7E815F2-2708-48C1-80EE-2254769ED4F6}"/>
              </a:ext>
            </a:extLst>
          </p:cNvPr>
          <p:cNvCxnSpPr/>
          <p:nvPr/>
        </p:nvCxnSpPr>
        <p:spPr>
          <a:xfrm flipV="1">
            <a:off x="3933825" y="3054356"/>
            <a:ext cx="0" cy="1308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C34EC9-FF45-44E0-87E2-DF109C364609}"/>
              </a:ext>
            </a:extLst>
          </p:cNvPr>
          <p:cNvCxnSpPr/>
          <p:nvPr/>
        </p:nvCxnSpPr>
        <p:spPr>
          <a:xfrm flipV="1">
            <a:off x="5762625" y="3016247"/>
            <a:ext cx="0" cy="1308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AD112BD-FA11-465B-85AA-9D0C0805605B}"/>
              </a:ext>
            </a:extLst>
          </p:cNvPr>
          <p:cNvCxnSpPr/>
          <p:nvPr/>
        </p:nvCxnSpPr>
        <p:spPr>
          <a:xfrm flipV="1">
            <a:off x="7800975" y="3054356"/>
            <a:ext cx="0" cy="1308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4B4444F-CCA1-42FE-85AC-A4BE99A33F58}"/>
              </a:ext>
            </a:extLst>
          </p:cNvPr>
          <p:cNvCxnSpPr/>
          <p:nvPr/>
        </p:nvCxnSpPr>
        <p:spPr>
          <a:xfrm flipV="1">
            <a:off x="10315575" y="3054356"/>
            <a:ext cx="0" cy="1308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AEF7322-9CD3-4D3C-A3A5-CA6619E2D040}"/>
              </a:ext>
            </a:extLst>
          </p:cNvPr>
          <p:cNvSpPr txBox="1"/>
          <p:nvPr/>
        </p:nvSpPr>
        <p:spPr>
          <a:xfrm>
            <a:off x="2014540" y="3454390"/>
            <a:ext cx="1590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Supplier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C3CBF3-3411-4AFB-9020-9A0F0E816E8D}"/>
              </a:ext>
            </a:extLst>
          </p:cNvPr>
          <p:cNvSpPr txBox="1"/>
          <p:nvPr/>
        </p:nvSpPr>
        <p:spPr>
          <a:xfrm>
            <a:off x="10520363" y="3454390"/>
            <a:ext cx="1466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</a:p>
        </p:txBody>
      </p:sp>
    </p:spTree>
    <p:extLst>
      <p:ext uri="{BB962C8B-B14F-4D97-AF65-F5344CB8AC3E}">
        <p14:creationId xmlns:p14="http://schemas.microsoft.com/office/powerpoint/2010/main" val="2686707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F6304E-E48C-4B51-8295-B0C2EB3C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Logistics Management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7152C-6E12-4481-85F2-15A5EF47F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4" y="2082800"/>
            <a:ext cx="7686675" cy="3146425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Organizing operations with Right-</a:t>
            </a:r>
          </a:p>
          <a:p>
            <a:pPr lvl="1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</a:p>
          <a:p>
            <a:pPr lvl="1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Quantity</a:t>
            </a:r>
          </a:p>
          <a:p>
            <a:pPr lvl="1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</a:p>
          <a:p>
            <a:pPr lvl="1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</a:p>
          <a:p>
            <a:pPr lvl="1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</a:p>
          <a:p>
            <a:pPr lvl="1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 </a:t>
            </a:r>
          </a:p>
          <a:p>
            <a:pPr lvl="1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</a:p>
          <a:p>
            <a:pPr marL="0" indent="0">
              <a:buNone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95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350C-EFA8-4AA3-B4D4-EA7FDF4A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Managerial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9CD30-D5D2-4DD7-9FEF-2360D354C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7075" y="2339975"/>
            <a:ext cx="7058025" cy="2527300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0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SCM &amp; Logistics</a:t>
            </a:r>
          </a:p>
          <a:p>
            <a:pPr lvl="1"/>
            <a:r>
              <a:rPr lang="en-US" b="0" i="0" dirty="0"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Create model</a:t>
            </a:r>
          </a:p>
          <a:p>
            <a:pPr lvl="1"/>
            <a:r>
              <a:rPr lang="en-US" dirty="0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0" i="0" dirty="0"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nalyze</a:t>
            </a:r>
            <a:endParaRPr lang="en-US" dirty="0">
              <a:solidFill>
                <a:srgbClr val="4242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0" i="0" dirty="0"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Visualize</a:t>
            </a:r>
          </a:p>
          <a:p>
            <a:pPr lvl="1"/>
            <a:r>
              <a:rPr lang="en-US" dirty="0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0" i="0" dirty="0">
                <a:solidFill>
                  <a:srgbClr val="4242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ptimize</a:t>
            </a:r>
            <a:r>
              <a:rPr lang="en-US" b="0" i="0" dirty="0">
                <a:solidFill>
                  <a:srgbClr val="424242"/>
                </a:solidFill>
                <a:effectLst/>
                <a:latin typeface="Roboto"/>
              </a:rPr>
              <a:t> 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93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6E32-3CAF-4785-B198-7E11ECCF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857750" cy="1111250"/>
          </a:xfrm>
        </p:spPr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MM – Case Study QSR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7AA2C-A4B3-4CAA-A40D-A7BFCDF7C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699" y="2733675"/>
            <a:ext cx="9515475" cy="3190875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I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Domino’s Pizza Turn Around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largest pizza company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9000 stores globally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95% franchised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Franchisees Purchase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Ingredients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Toppings directly from company owned supply chain system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6199CD-A92B-472F-8261-B7097EBCD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575" y="257176"/>
            <a:ext cx="17811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03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6FC-F11B-457D-BA40-E4702CEAA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24500" cy="1158875"/>
          </a:xfrm>
        </p:spPr>
        <p:txBody>
          <a:bodyPr>
            <a:normAutofit/>
          </a:bodyPr>
          <a:lstStyle/>
          <a:p>
            <a:r>
              <a:rPr lang="en-I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Domino’s Pizza ..Turn around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F6E9B-8143-46D5-B1AC-2A329E68F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4" y="2292350"/>
            <a:ext cx="8810625" cy="3498850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IN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Problem-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ommodity prices became more volatile in 2007 and 2008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Wheat prices shoot up 24%</a:t>
            </a:r>
          </a:p>
          <a:p>
            <a:r>
              <a:rPr lang="en-IN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Managerial Challenge-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manage cost?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handle risk?</a:t>
            </a:r>
          </a:p>
          <a:p>
            <a:r>
              <a:rPr lang="en-I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your views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F2253-74D4-4DB7-BC28-4BC462723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957" y="106289"/>
            <a:ext cx="1780186" cy="16765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9208FB-355C-4911-85FE-38404F805927}"/>
              </a:ext>
            </a:extLst>
          </p:cNvPr>
          <p:cNvSpPr txBox="1"/>
          <p:nvPr/>
        </p:nvSpPr>
        <p:spPr>
          <a:xfrm>
            <a:off x="2019300" y="5931384"/>
            <a:ext cx="7486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hlinkClick r:id="rId3"/>
              </a:rPr>
              <a:t>https://www.youtube.com/watch?v=AH5R56jILag&amp;feature=emb_logo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23736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290</Words>
  <Application>Microsoft Office PowerPoint</Application>
  <PresentationFormat>Widescreen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Times New Roman</vt:lpstr>
      <vt:lpstr>Office Theme</vt:lpstr>
      <vt:lpstr>PowerPoint Presentation</vt:lpstr>
      <vt:lpstr>Introduction to Materials Management (MM)</vt:lpstr>
      <vt:lpstr>Supply Chain Management</vt:lpstr>
      <vt:lpstr>Supply Chain Management</vt:lpstr>
      <vt:lpstr>SCM &amp; MM</vt:lpstr>
      <vt:lpstr>Logistics Management</vt:lpstr>
      <vt:lpstr>Managerial Implications</vt:lpstr>
      <vt:lpstr>Understanding MM – Case Study QSR</vt:lpstr>
      <vt:lpstr>Domino’s Pizza ..Turn around </vt:lpstr>
      <vt:lpstr>Managerial Implications</vt:lpstr>
      <vt:lpstr>Managerial Implications</vt:lpstr>
      <vt:lpstr>Managerial Implications</vt:lpstr>
      <vt:lpstr>Review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Rishik hande</dc:creator>
  <cp:lastModifiedBy>Rishik hande</cp:lastModifiedBy>
  <cp:revision>15</cp:revision>
  <dcterms:created xsi:type="dcterms:W3CDTF">2020-12-26T02:58:00Z</dcterms:created>
  <dcterms:modified xsi:type="dcterms:W3CDTF">2021-02-13T16:54:12Z</dcterms:modified>
</cp:coreProperties>
</file>