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1" r:id="rId5"/>
    <p:sldId id="262" r:id="rId6"/>
    <p:sldId id="263" r:id="rId7"/>
    <p:sldId id="264" r:id="rId8"/>
    <p:sldId id="265" r:id="rId9"/>
    <p:sldId id="260" r:id="rId10"/>
    <p:sldId id="267" r:id="rId11"/>
    <p:sldId id="342" r:id="rId12"/>
    <p:sldId id="343" r:id="rId13"/>
    <p:sldId id="268" r:id="rId14"/>
    <p:sldId id="344" r:id="rId15"/>
    <p:sldId id="34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BB0132-4510-4AD0-89E1-1B188BEB9B35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IN"/>
        </a:p>
      </dgm:t>
    </dgm:pt>
    <dgm:pt modelId="{BA3A1785-E131-466B-821B-3AACE010213C}">
      <dgm:prSet phldrT="[Text]" custT="1"/>
      <dgm:spPr/>
      <dgm:t>
        <a:bodyPr/>
        <a:lstStyle/>
        <a:p>
          <a:r>
            <a:rPr lang="en-IN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Organizational</a:t>
          </a:r>
        </a:p>
        <a:p>
          <a:r>
            <a:rPr lang="en-IN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Base</a:t>
          </a:r>
        </a:p>
      </dgm:t>
    </dgm:pt>
    <dgm:pt modelId="{4C12D61F-658E-47C8-BA55-CE9C554FA0DF}" type="parTrans" cxnId="{E44091DE-0E16-451E-B68E-A96EB617CD07}">
      <dgm:prSet/>
      <dgm:spPr/>
      <dgm:t>
        <a:bodyPr/>
        <a:lstStyle/>
        <a:p>
          <a:endParaRPr lang="en-IN"/>
        </a:p>
      </dgm:t>
    </dgm:pt>
    <dgm:pt modelId="{E3758642-CA0D-452F-A2BE-29EE026C6E28}" type="sibTrans" cxnId="{E44091DE-0E16-451E-B68E-A96EB617CD07}">
      <dgm:prSet/>
      <dgm:spPr/>
      <dgm:t>
        <a:bodyPr/>
        <a:lstStyle/>
        <a:p>
          <a:endParaRPr lang="en-IN"/>
        </a:p>
      </dgm:t>
    </dgm:pt>
    <dgm:pt modelId="{8688762F-8B90-409C-957E-4B137911E086}">
      <dgm:prSet phldrT="[Text]" custT="1"/>
      <dgm:spPr/>
      <dgm:t>
        <a:bodyPr/>
        <a:lstStyle/>
        <a:p>
          <a:r>
            <a:rPr lang="en-IN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Product /Project</a:t>
          </a:r>
        </a:p>
      </dgm:t>
    </dgm:pt>
    <dgm:pt modelId="{4D5174CA-6667-44E0-BF58-C710C6A88783}" type="parTrans" cxnId="{012EA47E-ACD7-4231-8010-DDE4CB2FA00D}">
      <dgm:prSet/>
      <dgm:spPr/>
      <dgm:t>
        <a:bodyPr/>
        <a:lstStyle/>
        <a:p>
          <a:endParaRPr lang="en-IN"/>
        </a:p>
      </dgm:t>
    </dgm:pt>
    <dgm:pt modelId="{C1283E28-96FB-4928-A3A0-AF61CAFF4091}" type="sibTrans" cxnId="{012EA47E-ACD7-4231-8010-DDE4CB2FA00D}">
      <dgm:prSet/>
      <dgm:spPr/>
      <dgm:t>
        <a:bodyPr/>
        <a:lstStyle/>
        <a:p>
          <a:endParaRPr lang="en-IN"/>
        </a:p>
      </dgm:t>
    </dgm:pt>
    <dgm:pt modelId="{AE1DB584-F3EE-4B4F-ACEB-0AE179C9D29F}">
      <dgm:prSet phldrT="[Text]" custT="1"/>
      <dgm:spPr/>
      <dgm:t>
        <a:bodyPr/>
        <a:lstStyle/>
        <a:p>
          <a:r>
            <a:rPr lang="en-IN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Location</a:t>
          </a:r>
        </a:p>
      </dgm:t>
    </dgm:pt>
    <dgm:pt modelId="{9A844E68-C08F-4E21-882A-31581BD6D6BD}" type="parTrans" cxnId="{8AAFDC44-EFEB-4D87-9112-AEDA8A5EE61D}">
      <dgm:prSet/>
      <dgm:spPr/>
      <dgm:t>
        <a:bodyPr/>
        <a:lstStyle/>
        <a:p>
          <a:endParaRPr lang="en-IN"/>
        </a:p>
      </dgm:t>
    </dgm:pt>
    <dgm:pt modelId="{173DB7EA-E1C9-4E66-B3B8-F6C5740B858B}" type="sibTrans" cxnId="{8AAFDC44-EFEB-4D87-9112-AEDA8A5EE61D}">
      <dgm:prSet/>
      <dgm:spPr/>
      <dgm:t>
        <a:bodyPr/>
        <a:lstStyle/>
        <a:p>
          <a:endParaRPr lang="en-IN"/>
        </a:p>
      </dgm:t>
    </dgm:pt>
    <dgm:pt modelId="{159B43EA-3E10-4FA5-9C93-B30D62BEC939}">
      <dgm:prSet phldrT="[Text]" custT="1"/>
      <dgm:spPr/>
      <dgm:t>
        <a:bodyPr/>
        <a:lstStyle/>
        <a:p>
          <a:r>
            <a:rPr lang="en-IN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Function</a:t>
          </a:r>
        </a:p>
      </dgm:t>
    </dgm:pt>
    <dgm:pt modelId="{C2D0394E-7D35-4F77-9952-EA3C66261C9B}" type="parTrans" cxnId="{1ABE3AC0-D99E-4B93-9A8C-78CA66FD9E18}">
      <dgm:prSet/>
      <dgm:spPr/>
      <dgm:t>
        <a:bodyPr/>
        <a:lstStyle/>
        <a:p>
          <a:endParaRPr lang="en-IN"/>
        </a:p>
      </dgm:t>
    </dgm:pt>
    <dgm:pt modelId="{57B0B3EE-C938-4EFF-83B9-E0E1D16C3470}" type="sibTrans" cxnId="{1ABE3AC0-D99E-4B93-9A8C-78CA66FD9E18}">
      <dgm:prSet/>
      <dgm:spPr/>
      <dgm:t>
        <a:bodyPr/>
        <a:lstStyle/>
        <a:p>
          <a:endParaRPr lang="en-IN"/>
        </a:p>
      </dgm:t>
    </dgm:pt>
    <dgm:pt modelId="{D7665009-72B1-47A4-9BD6-D6E7416B67C8}">
      <dgm:prSet custT="1"/>
      <dgm:spPr/>
      <dgm:t>
        <a:bodyPr/>
        <a:lstStyle/>
        <a:p>
          <a:r>
            <a:rPr lang="en-IN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Process</a:t>
          </a:r>
        </a:p>
      </dgm:t>
    </dgm:pt>
    <dgm:pt modelId="{343EFC59-07A3-4FF1-BCAB-D8C8FB0D6AB0}" type="parTrans" cxnId="{EB998BD6-DB03-450D-8F59-485E662DFE61}">
      <dgm:prSet/>
      <dgm:spPr/>
      <dgm:t>
        <a:bodyPr/>
        <a:lstStyle/>
        <a:p>
          <a:endParaRPr lang="en-IN"/>
        </a:p>
      </dgm:t>
    </dgm:pt>
    <dgm:pt modelId="{B186B9ED-3B66-4F0A-A68C-53468086943B}" type="sibTrans" cxnId="{EB998BD6-DB03-450D-8F59-485E662DFE61}">
      <dgm:prSet/>
      <dgm:spPr/>
      <dgm:t>
        <a:bodyPr/>
        <a:lstStyle/>
        <a:p>
          <a:endParaRPr lang="en-IN"/>
        </a:p>
      </dgm:t>
    </dgm:pt>
    <dgm:pt modelId="{B0BE3C7E-B663-4B2D-9EFD-FC496E25C8C2}" type="pres">
      <dgm:prSet presAssocID="{0FBB0132-4510-4AD0-89E1-1B188BEB9B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BCCD05A-A817-447E-9D06-F8C69DAAA72D}" type="pres">
      <dgm:prSet presAssocID="{BA3A1785-E131-466B-821B-3AACE010213C}" presName="hierRoot1" presStyleCnt="0">
        <dgm:presLayoutVars>
          <dgm:hierBranch val="init"/>
        </dgm:presLayoutVars>
      </dgm:prSet>
      <dgm:spPr/>
    </dgm:pt>
    <dgm:pt modelId="{E3F282DC-D726-4446-BEE9-D7568A149243}" type="pres">
      <dgm:prSet presAssocID="{BA3A1785-E131-466B-821B-3AACE010213C}" presName="rootComposite1" presStyleCnt="0"/>
      <dgm:spPr/>
    </dgm:pt>
    <dgm:pt modelId="{1B17A825-A625-4254-83B1-1A9F56CEBC5E}" type="pres">
      <dgm:prSet presAssocID="{BA3A1785-E131-466B-821B-3AACE010213C}" presName="rootText1" presStyleLbl="node0" presStyleIdx="0" presStyleCnt="1">
        <dgm:presLayoutVars>
          <dgm:chPref val="3"/>
        </dgm:presLayoutVars>
      </dgm:prSet>
      <dgm:spPr/>
    </dgm:pt>
    <dgm:pt modelId="{B3441F23-F10D-4CBF-A6F4-9E52022B4EF2}" type="pres">
      <dgm:prSet presAssocID="{BA3A1785-E131-466B-821B-3AACE010213C}" presName="rootConnector1" presStyleLbl="node1" presStyleIdx="0" presStyleCnt="0"/>
      <dgm:spPr/>
    </dgm:pt>
    <dgm:pt modelId="{F84C09F3-6F35-45A0-800D-3833291BF514}" type="pres">
      <dgm:prSet presAssocID="{BA3A1785-E131-466B-821B-3AACE010213C}" presName="hierChild2" presStyleCnt="0"/>
      <dgm:spPr/>
    </dgm:pt>
    <dgm:pt modelId="{BE6B9E1A-502C-481F-8D81-6A742382DF5E}" type="pres">
      <dgm:prSet presAssocID="{4D5174CA-6667-44E0-BF58-C710C6A88783}" presName="Name37" presStyleLbl="parChTrans1D2" presStyleIdx="0" presStyleCnt="4"/>
      <dgm:spPr/>
    </dgm:pt>
    <dgm:pt modelId="{42A297E3-1BF2-4DBA-A098-187C3A760EEE}" type="pres">
      <dgm:prSet presAssocID="{8688762F-8B90-409C-957E-4B137911E086}" presName="hierRoot2" presStyleCnt="0">
        <dgm:presLayoutVars>
          <dgm:hierBranch val="init"/>
        </dgm:presLayoutVars>
      </dgm:prSet>
      <dgm:spPr/>
    </dgm:pt>
    <dgm:pt modelId="{024221F1-9709-4B92-A6C5-403260078897}" type="pres">
      <dgm:prSet presAssocID="{8688762F-8B90-409C-957E-4B137911E086}" presName="rootComposite" presStyleCnt="0"/>
      <dgm:spPr/>
    </dgm:pt>
    <dgm:pt modelId="{F521931A-4814-49E6-9FA9-93BB6C0EDF79}" type="pres">
      <dgm:prSet presAssocID="{8688762F-8B90-409C-957E-4B137911E086}" presName="rootText" presStyleLbl="node2" presStyleIdx="0" presStyleCnt="4">
        <dgm:presLayoutVars>
          <dgm:chPref val="3"/>
        </dgm:presLayoutVars>
      </dgm:prSet>
      <dgm:spPr/>
    </dgm:pt>
    <dgm:pt modelId="{26FE235E-ADA7-4F12-A935-79F6BD4E9440}" type="pres">
      <dgm:prSet presAssocID="{8688762F-8B90-409C-957E-4B137911E086}" presName="rootConnector" presStyleLbl="node2" presStyleIdx="0" presStyleCnt="4"/>
      <dgm:spPr/>
    </dgm:pt>
    <dgm:pt modelId="{0BF6C9D4-A3BE-4ED3-9AF6-3C46728FAF3E}" type="pres">
      <dgm:prSet presAssocID="{8688762F-8B90-409C-957E-4B137911E086}" presName="hierChild4" presStyleCnt="0"/>
      <dgm:spPr/>
    </dgm:pt>
    <dgm:pt modelId="{34FFE5F7-8BD9-4328-8EB7-47FFC1C8B12C}" type="pres">
      <dgm:prSet presAssocID="{8688762F-8B90-409C-957E-4B137911E086}" presName="hierChild5" presStyleCnt="0"/>
      <dgm:spPr/>
    </dgm:pt>
    <dgm:pt modelId="{D5C05FC2-9A46-4350-903B-AD351E7B667C}" type="pres">
      <dgm:prSet presAssocID="{9A844E68-C08F-4E21-882A-31581BD6D6BD}" presName="Name37" presStyleLbl="parChTrans1D2" presStyleIdx="1" presStyleCnt="4"/>
      <dgm:spPr/>
    </dgm:pt>
    <dgm:pt modelId="{E3C60254-0760-4865-BE2A-F2A61B8CA3F7}" type="pres">
      <dgm:prSet presAssocID="{AE1DB584-F3EE-4B4F-ACEB-0AE179C9D29F}" presName="hierRoot2" presStyleCnt="0">
        <dgm:presLayoutVars>
          <dgm:hierBranch val="init"/>
        </dgm:presLayoutVars>
      </dgm:prSet>
      <dgm:spPr/>
    </dgm:pt>
    <dgm:pt modelId="{8FA57231-9034-4DC6-8441-F5BF9DB2604E}" type="pres">
      <dgm:prSet presAssocID="{AE1DB584-F3EE-4B4F-ACEB-0AE179C9D29F}" presName="rootComposite" presStyleCnt="0"/>
      <dgm:spPr/>
    </dgm:pt>
    <dgm:pt modelId="{69A9D9D3-233C-480B-B4A1-C78C13D73F67}" type="pres">
      <dgm:prSet presAssocID="{AE1DB584-F3EE-4B4F-ACEB-0AE179C9D29F}" presName="rootText" presStyleLbl="node2" presStyleIdx="1" presStyleCnt="4">
        <dgm:presLayoutVars>
          <dgm:chPref val="3"/>
        </dgm:presLayoutVars>
      </dgm:prSet>
      <dgm:spPr/>
    </dgm:pt>
    <dgm:pt modelId="{25209BA9-A15D-4889-BA6D-8CC6B06262DE}" type="pres">
      <dgm:prSet presAssocID="{AE1DB584-F3EE-4B4F-ACEB-0AE179C9D29F}" presName="rootConnector" presStyleLbl="node2" presStyleIdx="1" presStyleCnt="4"/>
      <dgm:spPr/>
    </dgm:pt>
    <dgm:pt modelId="{76261273-E1E7-4E43-8F58-D093A2E70F6F}" type="pres">
      <dgm:prSet presAssocID="{AE1DB584-F3EE-4B4F-ACEB-0AE179C9D29F}" presName="hierChild4" presStyleCnt="0"/>
      <dgm:spPr/>
    </dgm:pt>
    <dgm:pt modelId="{69B8EEA9-D6D9-4B50-99F7-DEAFEA9538FF}" type="pres">
      <dgm:prSet presAssocID="{AE1DB584-F3EE-4B4F-ACEB-0AE179C9D29F}" presName="hierChild5" presStyleCnt="0"/>
      <dgm:spPr/>
    </dgm:pt>
    <dgm:pt modelId="{387A2832-7486-4124-A2A2-74555A27FBFD}" type="pres">
      <dgm:prSet presAssocID="{C2D0394E-7D35-4F77-9952-EA3C66261C9B}" presName="Name37" presStyleLbl="parChTrans1D2" presStyleIdx="2" presStyleCnt="4"/>
      <dgm:spPr/>
    </dgm:pt>
    <dgm:pt modelId="{411037BE-C960-42AF-A1BC-CD379CC53BC0}" type="pres">
      <dgm:prSet presAssocID="{159B43EA-3E10-4FA5-9C93-B30D62BEC939}" presName="hierRoot2" presStyleCnt="0">
        <dgm:presLayoutVars>
          <dgm:hierBranch val="init"/>
        </dgm:presLayoutVars>
      </dgm:prSet>
      <dgm:spPr/>
    </dgm:pt>
    <dgm:pt modelId="{C234C2FA-D867-420C-863D-C937E22916A9}" type="pres">
      <dgm:prSet presAssocID="{159B43EA-3E10-4FA5-9C93-B30D62BEC939}" presName="rootComposite" presStyleCnt="0"/>
      <dgm:spPr/>
    </dgm:pt>
    <dgm:pt modelId="{595A3225-EF9D-455F-9457-8CE226200417}" type="pres">
      <dgm:prSet presAssocID="{159B43EA-3E10-4FA5-9C93-B30D62BEC939}" presName="rootText" presStyleLbl="node2" presStyleIdx="2" presStyleCnt="4">
        <dgm:presLayoutVars>
          <dgm:chPref val="3"/>
        </dgm:presLayoutVars>
      </dgm:prSet>
      <dgm:spPr/>
    </dgm:pt>
    <dgm:pt modelId="{B2BF64C0-C43A-4252-ADCF-5676E5C64A8E}" type="pres">
      <dgm:prSet presAssocID="{159B43EA-3E10-4FA5-9C93-B30D62BEC939}" presName="rootConnector" presStyleLbl="node2" presStyleIdx="2" presStyleCnt="4"/>
      <dgm:spPr/>
    </dgm:pt>
    <dgm:pt modelId="{036CCB47-EE69-4018-BD6A-D17C40BD2B79}" type="pres">
      <dgm:prSet presAssocID="{159B43EA-3E10-4FA5-9C93-B30D62BEC939}" presName="hierChild4" presStyleCnt="0"/>
      <dgm:spPr/>
    </dgm:pt>
    <dgm:pt modelId="{BCA45F6E-2BB1-4471-BF52-C23DE7D1819F}" type="pres">
      <dgm:prSet presAssocID="{159B43EA-3E10-4FA5-9C93-B30D62BEC939}" presName="hierChild5" presStyleCnt="0"/>
      <dgm:spPr/>
    </dgm:pt>
    <dgm:pt modelId="{DAA5AA67-1964-43F8-8BBC-90DDD9BC109D}" type="pres">
      <dgm:prSet presAssocID="{343EFC59-07A3-4FF1-BCAB-D8C8FB0D6AB0}" presName="Name37" presStyleLbl="parChTrans1D2" presStyleIdx="3" presStyleCnt="4"/>
      <dgm:spPr/>
    </dgm:pt>
    <dgm:pt modelId="{9101C35A-C86B-4318-9966-4E1AC2893F76}" type="pres">
      <dgm:prSet presAssocID="{D7665009-72B1-47A4-9BD6-D6E7416B67C8}" presName="hierRoot2" presStyleCnt="0">
        <dgm:presLayoutVars>
          <dgm:hierBranch val="init"/>
        </dgm:presLayoutVars>
      </dgm:prSet>
      <dgm:spPr/>
    </dgm:pt>
    <dgm:pt modelId="{B6AB9792-1BAC-4F39-AA00-A92593938921}" type="pres">
      <dgm:prSet presAssocID="{D7665009-72B1-47A4-9BD6-D6E7416B67C8}" presName="rootComposite" presStyleCnt="0"/>
      <dgm:spPr/>
    </dgm:pt>
    <dgm:pt modelId="{211A7538-333D-414B-B5E3-8930D053EAD7}" type="pres">
      <dgm:prSet presAssocID="{D7665009-72B1-47A4-9BD6-D6E7416B67C8}" presName="rootText" presStyleLbl="node2" presStyleIdx="3" presStyleCnt="4">
        <dgm:presLayoutVars>
          <dgm:chPref val="3"/>
        </dgm:presLayoutVars>
      </dgm:prSet>
      <dgm:spPr/>
    </dgm:pt>
    <dgm:pt modelId="{C1107069-14B8-49E4-83EA-6105B9E0ABCE}" type="pres">
      <dgm:prSet presAssocID="{D7665009-72B1-47A4-9BD6-D6E7416B67C8}" presName="rootConnector" presStyleLbl="node2" presStyleIdx="3" presStyleCnt="4"/>
      <dgm:spPr/>
    </dgm:pt>
    <dgm:pt modelId="{E8401F46-55F1-4BA4-A1C2-0E85B0F016FA}" type="pres">
      <dgm:prSet presAssocID="{D7665009-72B1-47A4-9BD6-D6E7416B67C8}" presName="hierChild4" presStyleCnt="0"/>
      <dgm:spPr/>
    </dgm:pt>
    <dgm:pt modelId="{23994DEB-FA26-48B1-9D55-011272CADB89}" type="pres">
      <dgm:prSet presAssocID="{D7665009-72B1-47A4-9BD6-D6E7416B67C8}" presName="hierChild5" presStyleCnt="0"/>
      <dgm:spPr/>
    </dgm:pt>
    <dgm:pt modelId="{86EB913D-7B9A-41B0-B5A3-5A4F67248677}" type="pres">
      <dgm:prSet presAssocID="{BA3A1785-E131-466B-821B-3AACE010213C}" presName="hierChild3" presStyleCnt="0"/>
      <dgm:spPr/>
    </dgm:pt>
  </dgm:ptLst>
  <dgm:cxnLst>
    <dgm:cxn modelId="{4D274811-1419-43C4-9132-4C9A49FDA16A}" type="presOf" srcId="{BA3A1785-E131-466B-821B-3AACE010213C}" destId="{B3441F23-F10D-4CBF-A6F4-9E52022B4EF2}" srcOrd="1" destOrd="0" presId="urn:microsoft.com/office/officeart/2005/8/layout/orgChart1"/>
    <dgm:cxn modelId="{98A32721-EC57-4650-8175-8CDD52196824}" type="presOf" srcId="{D7665009-72B1-47A4-9BD6-D6E7416B67C8}" destId="{C1107069-14B8-49E4-83EA-6105B9E0ABCE}" srcOrd="1" destOrd="0" presId="urn:microsoft.com/office/officeart/2005/8/layout/orgChart1"/>
    <dgm:cxn modelId="{8B94A533-C308-4807-938E-4F018F16C23E}" type="presOf" srcId="{D7665009-72B1-47A4-9BD6-D6E7416B67C8}" destId="{211A7538-333D-414B-B5E3-8930D053EAD7}" srcOrd="0" destOrd="0" presId="urn:microsoft.com/office/officeart/2005/8/layout/orgChart1"/>
    <dgm:cxn modelId="{EFE6A637-1EC5-4225-A350-72BE7C70513A}" type="presOf" srcId="{4D5174CA-6667-44E0-BF58-C710C6A88783}" destId="{BE6B9E1A-502C-481F-8D81-6A742382DF5E}" srcOrd="0" destOrd="0" presId="urn:microsoft.com/office/officeart/2005/8/layout/orgChart1"/>
    <dgm:cxn modelId="{2DDE6838-1309-47E5-92B6-72F14E765109}" type="presOf" srcId="{AE1DB584-F3EE-4B4F-ACEB-0AE179C9D29F}" destId="{69A9D9D3-233C-480B-B4A1-C78C13D73F67}" srcOrd="0" destOrd="0" presId="urn:microsoft.com/office/officeart/2005/8/layout/orgChart1"/>
    <dgm:cxn modelId="{7FD25C61-BF4A-4374-93C6-CC10B6568580}" type="presOf" srcId="{8688762F-8B90-409C-957E-4B137911E086}" destId="{26FE235E-ADA7-4F12-A935-79F6BD4E9440}" srcOrd="1" destOrd="0" presId="urn:microsoft.com/office/officeart/2005/8/layout/orgChart1"/>
    <dgm:cxn modelId="{8AAFDC44-EFEB-4D87-9112-AEDA8A5EE61D}" srcId="{BA3A1785-E131-466B-821B-3AACE010213C}" destId="{AE1DB584-F3EE-4B4F-ACEB-0AE179C9D29F}" srcOrd="1" destOrd="0" parTransId="{9A844E68-C08F-4E21-882A-31581BD6D6BD}" sibTransId="{173DB7EA-E1C9-4E66-B3B8-F6C5740B858B}"/>
    <dgm:cxn modelId="{0E85016A-624F-4237-A5B9-18316E6B1ED2}" type="presOf" srcId="{9A844E68-C08F-4E21-882A-31581BD6D6BD}" destId="{D5C05FC2-9A46-4350-903B-AD351E7B667C}" srcOrd="0" destOrd="0" presId="urn:microsoft.com/office/officeart/2005/8/layout/orgChart1"/>
    <dgm:cxn modelId="{012EA47E-ACD7-4231-8010-DDE4CB2FA00D}" srcId="{BA3A1785-E131-466B-821B-3AACE010213C}" destId="{8688762F-8B90-409C-957E-4B137911E086}" srcOrd="0" destOrd="0" parTransId="{4D5174CA-6667-44E0-BF58-C710C6A88783}" sibTransId="{C1283E28-96FB-4928-A3A0-AF61CAFF4091}"/>
    <dgm:cxn modelId="{13645388-733E-4661-B071-E2F2E978C4B4}" type="presOf" srcId="{BA3A1785-E131-466B-821B-3AACE010213C}" destId="{1B17A825-A625-4254-83B1-1A9F56CEBC5E}" srcOrd="0" destOrd="0" presId="urn:microsoft.com/office/officeart/2005/8/layout/orgChart1"/>
    <dgm:cxn modelId="{BC877997-ED33-4D65-9091-8C5A55EB0AD5}" type="presOf" srcId="{8688762F-8B90-409C-957E-4B137911E086}" destId="{F521931A-4814-49E6-9FA9-93BB6C0EDF79}" srcOrd="0" destOrd="0" presId="urn:microsoft.com/office/officeart/2005/8/layout/orgChart1"/>
    <dgm:cxn modelId="{9E924B9A-0B48-4FFF-8E96-04C95C188095}" type="presOf" srcId="{343EFC59-07A3-4FF1-BCAB-D8C8FB0D6AB0}" destId="{DAA5AA67-1964-43F8-8BBC-90DDD9BC109D}" srcOrd="0" destOrd="0" presId="urn:microsoft.com/office/officeart/2005/8/layout/orgChart1"/>
    <dgm:cxn modelId="{0CB2C2B9-BBC6-4A18-9002-D9E8308E240C}" type="presOf" srcId="{0FBB0132-4510-4AD0-89E1-1B188BEB9B35}" destId="{B0BE3C7E-B663-4B2D-9EFD-FC496E25C8C2}" srcOrd="0" destOrd="0" presId="urn:microsoft.com/office/officeart/2005/8/layout/orgChart1"/>
    <dgm:cxn modelId="{1ABE3AC0-D99E-4B93-9A8C-78CA66FD9E18}" srcId="{BA3A1785-E131-466B-821B-3AACE010213C}" destId="{159B43EA-3E10-4FA5-9C93-B30D62BEC939}" srcOrd="2" destOrd="0" parTransId="{C2D0394E-7D35-4F77-9952-EA3C66261C9B}" sibTransId="{57B0B3EE-C938-4EFF-83B9-E0E1D16C3470}"/>
    <dgm:cxn modelId="{BFED87C2-E82A-462D-9C0A-02040931F074}" type="presOf" srcId="{159B43EA-3E10-4FA5-9C93-B30D62BEC939}" destId="{595A3225-EF9D-455F-9457-8CE226200417}" srcOrd="0" destOrd="0" presId="urn:microsoft.com/office/officeart/2005/8/layout/orgChart1"/>
    <dgm:cxn modelId="{EB998BD6-DB03-450D-8F59-485E662DFE61}" srcId="{BA3A1785-E131-466B-821B-3AACE010213C}" destId="{D7665009-72B1-47A4-9BD6-D6E7416B67C8}" srcOrd="3" destOrd="0" parTransId="{343EFC59-07A3-4FF1-BCAB-D8C8FB0D6AB0}" sibTransId="{B186B9ED-3B66-4F0A-A68C-53468086943B}"/>
    <dgm:cxn modelId="{E44091DE-0E16-451E-B68E-A96EB617CD07}" srcId="{0FBB0132-4510-4AD0-89E1-1B188BEB9B35}" destId="{BA3A1785-E131-466B-821B-3AACE010213C}" srcOrd="0" destOrd="0" parTransId="{4C12D61F-658E-47C8-BA55-CE9C554FA0DF}" sibTransId="{E3758642-CA0D-452F-A2BE-29EE026C6E28}"/>
    <dgm:cxn modelId="{D6B8FDDF-99FB-486B-A380-A6A85A5AE849}" type="presOf" srcId="{AE1DB584-F3EE-4B4F-ACEB-0AE179C9D29F}" destId="{25209BA9-A15D-4889-BA6D-8CC6B06262DE}" srcOrd="1" destOrd="0" presId="urn:microsoft.com/office/officeart/2005/8/layout/orgChart1"/>
    <dgm:cxn modelId="{4ACD5BE7-3B50-464B-8968-20D40A87217F}" type="presOf" srcId="{C2D0394E-7D35-4F77-9952-EA3C66261C9B}" destId="{387A2832-7486-4124-A2A2-74555A27FBFD}" srcOrd="0" destOrd="0" presId="urn:microsoft.com/office/officeart/2005/8/layout/orgChart1"/>
    <dgm:cxn modelId="{B8BBF5FB-15A8-4099-B669-9371ECB4DB32}" type="presOf" srcId="{159B43EA-3E10-4FA5-9C93-B30D62BEC939}" destId="{B2BF64C0-C43A-4252-ADCF-5676E5C64A8E}" srcOrd="1" destOrd="0" presId="urn:microsoft.com/office/officeart/2005/8/layout/orgChart1"/>
    <dgm:cxn modelId="{F7CAFAE5-295A-43E7-AE0F-628FEB87515A}" type="presParOf" srcId="{B0BE3C7E-B663-4B2D-9EFD-FC496E25C8C2}" destId="{DBCCD05A-A817-447E-9D06-F8C69DAAA72D}" srcOrd="0" destOrd="0" presId="urn:microsoft.com/office/officeart/2005/8/layout/orgChart1"/>
    <dgm:cxn modelId="{BB74CEE9-08DF-4B85-AC8A-77A49D78768F}" type="presParOf" srcId="{DBCCD05A-A817-447E-9D06-F8C69DAAA72D}" destId="{E3F282DC-D726-4446-BEE9-D7568A149243}" srcOrd="0" destOrd="0" presId="urn:microsoft.com/office/officeart/2005/8/layout/orgChart1"/>
    <dgm:cxn modelId="{031959A5-C0FC-4134-BD3C-7C1E3FF5D289}" type="presParOf" srcId="{E3F282DC-D726-4446-BEE9-D7568A149243}" destId="{1B17A825-A625-4254-83B1-1A9F56CEBC5E}" srcOrd="0" destOrd="0" presId="urn:microsoft.com/office/officeart/2005/8/layout/orgChart1"/>
    <dgm:cxn modelId="{1E8952FD-626B-4BBF-B4D7-FC1A716D49FE}" type="presParOf" srcId="{E3F282DC-D726-4446-BEE9-D7568A149243}" destId="{B3441F23-F10D-4CBF-A6F4-9E52022B4EF2}" srcOrd="1" destOrd="0" presId="urn:microsoft.com/office/officeart/2005/8/layout/orgChart1"/>
    <dgm:cxn modelId="{2D428353-2ADD-47AE-A6D7-E9ACD31B789E}" type="presParOf" srcId="{DBCCD05A-A817-447E-9D06-F8C69DAAA72D}" destId="{F84C09F3-6F35-45A0-800D-3833291BF514}" srcOrd="1" destOrd="0" presId="urn:microsoft.com/office/officeart/2005/8/layout/orgChart1"/>
    <dgm:cxn modelId="{A988A381-1595-4FD3-8947-1BDF5DA58510}" type="presParOf" srcId="{F84C09F3-6F35-45A0-800D-3833291BF514}" destId="{BE6B9E1A-502C-481F-8D81-6A742382DF5E}" srcOrd="0" destOrd="0" presId="urn:microsoft.com/office/officeart/2005/8/layout/orgChart1"/>
    <dgm:cxn modelId="{C93052B4-8B4D-4D7F-8571-C37959BDF06F}" type="presParOf" srcId="{F84C09F3-6F35-45A0-800D-3833291BF514}" destId="{42A297E3-1BF2-4DBA-A098-187C3A760EEE}" srcOrd="1" destOrd="0" presId="urn:microsoft.com/office/officeart/2005/8/layout/orgChart1"/>
    <dgm:cxn modelId="{4F1FA922-D294-41F2-AD83-82EF51C760E2}" type="presParOf" srcId="{42A297E3-1BF2-4DBA-A098-187C3A760EEE}" destId="{024221F1-9709-4B92-A6C5-403260078897}" srcOrd="0" destOrd="0" presId="urn:microsoft.com/office/officeart/2005/8/layout/orgChart1"/>
    <dgm:cxn modelId="{A75283FD-61C8-48AA-B68F-7FD85C54DA85}" type="presParOf" srcId="{024221F1-9709-4B92-A6C5-403260078897}" destId="{F521931A-4814-49E6-9FA9-93BB6C0EDF79}" srcOrd="0" destOrd="0" presId="urn:microsoft.com/office/officeart/2005/8/layout/orgChart1"/>
    <dgm:cxn modelId="{1C70A1DA-A648-4FB3-AB41-2B0A98147D32}" type="presParOf" srcId="{024221F1-9709-4B92-A6C5-403260078897}" destId="{26FE235E-ADA7-4F12-A935-79F6BD4E9440}" srcOrd="1" destOrd="0" presId="urn:microsoft.com/office/officeart/2005/8/layout/orgChart1"/>
    <dgm:cxn modelId="{2D7FCFF3-D3FE-4161-AB25-C4CBAC01F9D8}" type="presParOf" srcId="{42A297E3-1BF2-4DBA-A098-187C3A760EEE}" destId="{0BF6C9D4-A3BE-4ED3-9AF6-3C46728FAF3E}" srcOrd="1" destOrd="0" presId="urn:microsoft.com/office/officeart/2005/8/layout/orgChart1"/>
    <dgm:cxn modelId="{A5A18E76-6A09-4B03-AB0E-60F9A2ABCE94}" type="presParOf" srcId="{42A297E3-1BF2-4DBA-A098-187C3A760EEE}" destId="{34FFE5F7-8BD9-4328-8EB7-47FFC1C8B12C}" srcOrd="2" destOrd="0" presId="urn:microsoft.com/office/officeart/2005/8/layout/orgChart1"/>
    <dgm:cxn modelId="{F6113B78-B06E-4911-86F7-09E381291D48}" type="presParOf" srcId="{F84C09F3-6F35-45A0-800D-3833291BF514}" destId="{D5C05FC2-9A46-4350-903B-AD351E7B667C}" srcOrd="2" destOrd="0" presId="urn:microsoft.com/office/officeart/2005/8/layout/orgChart1"/>
    <dgm:cxn modelId="{D73503ED-2D77-4904-9ADB-F1042EC7C702}" type="presParOf" srcId="{F84C09F3-6F35-45A0-800D-3833291BF514}" destId="{E3C60254-0760-4865-BE2A-F2A61B8CA3F7}" srcOrd="3" destOrd="0" presId="urn:microsoft.com/office/officeart/2005/8/layout/orgChart1"/>
    <dgm:cxn modelId="{EA48C05C-4B2F-44A5-B28D-413684AB7295}" type="presParOf" srcId="{E3C60254-0760-4865-BE2A-F2A61B8CA3F7}" destId="{8FA57231-9034-4DC6-8441-F5BF9DB2604E}" srcOrd="0" destOrd="0" presId="urn:microsoft.com/office/officeart/2005/8/layout/orgChart1"/>
    <dgm:cxn modelId="{F19922C7-DDB3-46B0-8E91-6C8822CD3D44}" type="presParOf" srcId="{8FA57231-9034-4DC6-8441-F5BF9DB2604E}" destId="{69A9D9D3-233C-480B-B4A1-C78C13D73F67}" srcOrd="0" destOrd="0" presId="urn:microsoft.com/office/officeart/2005/8/layout/orgChart1"/>
    <dgm:cxn modelId="{AC00A378-F18B-418E-9F4A-78B3869DC8F8}" type="presParOf" srcId="{8FA57231-9034-4DC6-8441-F5BF9DB2604E}" destId="{25209BA9-A15D-4889-BA6D-8CC6B06262DE}" srcOrd="1" destOrd="0" presId="urn:microsoft.com/office/officeart/2005/8/layout/orgChart1"/>
    <dgm:cxn modelId="{A42C1862-C2F5-424C-85DD-BA25AC1231FB}" type="presParOf" srcId="{E3C60254-0760-4865-BE2A-F2A61B8CA3F7}" destId="{76261273-E1E7-4E43-8F58-D093A2E70F6F}" srcOrd="1" destOrd="0" presId="urn:microsoft.com/office/officeart/2005/8/layout/orgChart1"/>
    <dgm:cxn modelId="{B8C5CD09-B444-4971-A784-DFEE519FA00E}" type="presParOf" srcId="{E3C60254-0760-4865-BE2A-F2A61B8CA3F7}" destId="{69B8EEA9-D6D9-4B50-99F7-DEAFEA9538FF}" srcOrd="2" destOrd="0" presId="urn:microsoft.com/office/officeart/2005/8/layout/orgChart1"/>
    <dgm:cxn modelId="{EB537321-81E5-43B5-94B2-AA78A5591247}" type="presParOf" srcId="{F84C09F3-6F35-45A0-800D-3833291BF514}" destId="{387A2832-7486-4124-A2A2-74555A27FBFD}" srcOrd="4" destOrd="0" presId="urn:microsoft.com/office/officeart/2005/8/layout/orgChart1"/>
    <dgm:cxn modelId="{0C620F50-7500-426C-B849-670DD8452684}" type="presParOf" srcId="{F84C09F3-6F35-45A0-800D-3833291BF514}" destId="{411037BE-C960-42AF-A1BC-CD379CC53BC0}" srcOrd="5" destOrd="0" presId="urn:microsoft.com/office/officeart/2005/8/layout/orgChart1"/>
    <dgm:cxn modelId="{8683B8D5-7586-4731-A743-E34165F998FF}" type="presParOf" srcId="{411037BE-C960-42AF-A1BC-CD379CC53BC0}" destId="{C234C2FA-D867-420C-863D-C937E22916A9}" srcOrd="0" destOrd="0" presId="urn:microsoft.com/office/officeart/2005/8/layout/orgChart1"/>
    <dgm:cxn modelId="{6CC48FDA-9D62-486F-BC86-FE73D08A5989}" type="presParOf" srcId="{C234C2FA-D867-420C-863D-C937E22916A9}" destId="{595A3225-EF9D-455F-9457-8CE226200417}" srcOrd="0" destOrd="0" presId="urn:microsoft.com/office/officeart/2005/8/layout/orgChart1"/>
    <dgm:cxn modelId="{BD6EA9EA-4B14-4562-9E9A-A7684D1D9676}" type="presParOf" srcId="{C234C2FA-D867-420C-863D-C937E22916A9}" destId="{B2BF64C0-C43A-4252-ADCF-5676E5C64A8E}" srcOrd="1" destOrd="0" presId="urn:microsoft.com/office/officeart/2005/8/layout/orgChart1"/>
    <dgm:cxn modelId="{76FC3C79-97D3-4356-94C4-688C2075A827}" type="presParOf" srcId="{411037BE-C960-42AF-A1BC-CD379CC53BC0}" destId="{036CCB47-EE69-4018-BD6A-D17C40BD2B79}" srcOrd="1" destOrd="0" presId="urn:microsoft.com/office/officeart/2005/8/layout/orgChart1"/>
    <dgm:cxn modelId="{BA3CB7F1-78FA-487F-82A7-247D6C54F40E}" type="presParOf" srcId="{411037BE-C960-42AF-A1BC-CD379CC53BC0}" destId="{BCA45F6E-2BB1-4471-BF52-C23DE7D1819F}" srcOrd="2" destOrd="0" presId="urn:microsoft.com/office/officeart/2005/8/layout/orgChart1"/>
    <dgm:cxn modelId="{6C0A4BE3-960F-4904-A4EC-32547106EA21}" type="presParOf" srcId="{F84C09F3-6F35-45A0-800D-3833291BF514}" destId="{DAA5AA67-1964-43F8-8BBC-90DDD9BC109D}" srcOrd="6" destOrd="0" presId="urn:microsoft.com/office/officeart/2005/8/layout/orgChart1"/>
    <dgm:cxn modelId="{1D087311-6C82-47F4-8227-FA6CAFE95CB1}" type="presParOf" srcId="{F84C09F3-6F35-45A0-800D-3833291BF514}" destId="{9101C35A-C86B-4318-9966-4E1AC2893F76}" srcOrd="7" destOrd="0" presId="urn:microsoft.com/office/officeart/2005/8/layout/orgChart1"/>
    <dgm:cxn modelId="{CBD01FBE-102C-487B-AEFF-B1DEDD8A467F}" type="presParOf" srcId="{9101C35A-C86B-4318-9966-4E1AC2893F76}" destId="{B6AB9792-1BAC-4F39-AA00-A92593938921}" srcOrd="0" destOrd="0" presId="urn:microsoft.com/office/officeart/2005/8/layout/orgChart1"/>
    <dgm:cxn modelId="{C102048D-485C-4881-A77C-8DA2553995B9}" type="presParOf" srcId="{B6AB9792-1BAC-4F39-AA00-A92593938921}" destId="{211A7538-333D-414B-B5E3-8930D053EAD7}" srcOrd="0" destOrd="0" presId="urn:microsoft.com/office/officeart/2005/8/layout/orgChart1"/>
    <dgm:cxn modelId="{08846692-3262-4E31-85EB-88E38A2ADD1B}" type="presParOf" srcId="{B6AB9792-1BAC-4F39-AA00-A92593938921}" destId="{C1107069-14B8-49E4-83EA-6105B9E0ABCE}" srcOrd="1" destOrd="0" presId="urn:microsoft.com/office/officeart/2005/8/layout/orgChart1"/>
    <dgm:cxn modelId="{DB147D8F-E624-481E-AC7E-BA77688EE66D}" type="presParOf" srcId="{9101C35A-C86B-4318-9966-4E1AC2893F76}" destId="{E8401F46-55F1-4BA4-A1C2-0E85B0F016FA}" srcOrd="1" destOrd="0" presId="urn:microsoft.com/office/officeart/2005/8/layout/orgChart1"/>
    <dgm:cxn modelId="{6E941B77-B3D4-47F7-9BD3-EA4172350533}" type="presParOf" srcId="{9101C35A-C86B-4318-9966-4E1AC2893F76}" destId="{23994DEB-FA26-48B1-9D55-011272CADB89}" srcOrd="2" destOrd="0" presId="urn:microsoft.com/office/officeart/2005/8/layout/orgChart1"/>
    <dgm:cxn modelId="{39CFEF40-79C2-478F-9523-32B0889E0A89}" type="presParOf" srcId="{DBCCD05A-A817-447E-9D06-F8C69DAAA72D}" destId="{86EB913D-7B9A-41B0-B5A3-5A4F672486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C5C226-24FB-4C64-9868-17EF857024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N"/>
        </a:p>
      </dgm:t>
    </dgm:pt>
    <dgm:pt modelId="{B71A3627-87B7-4A46-B702-567F782459D0}">
      <dgm:prSet phldrT="[Text]" custT="1"/>
      <dgm:spPr/>
      <dgm:t>
        <a:bodyPr/>
        <a:lstStyle/>
        <a:p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General Manager</a:t>
          </a:r>
        </a:p>
      </dgm:t>
    </dgm:pt>
    <dgm:pt modelId="{60EF5FEB-4AC9-42F6-9C56-D07CA63FAD95}" type="parTrans" cxnId="{0262C090-63AC-47CE-A704-9225187B8D87}">
      <dgm:prSet/>
      <dgm:spPr/>
      <dgm:t>
        <a:bodyPr/>
        <a:lstStyle/>
        <a:p>
          <a:endParaRPr lang="en-IN"/>
        </a:p>
      </dgm:t>
    </dgm:pt>
    <dgm:pt modelId="{70779450-BD79-4EF9-BB68-F612FD72C4FB}" type="sibTrans" cxnId="{0262C090-63AC-47CE-A704-9225187B8D87}">
      <dgm:prSet/>
      <dgm:spPr/>
      <dgm:t>
        <a:bodyPr/>
        <a:lstStyle/>
        <a:p>
          <a:endParaRPr lang="en-IN"/>
        </a:p>
      </dgm:t>
    </dgm:pt>
    <dgm:pt modelId="{8D95E327-EA9C-4EEA-8F49-F2263F1AEF02}">
      <dgm:prSet phldrT="[Text]" custT="1"/>
      <dgm:spPr/>
      <dgm:t>
        <a:bodyPr/>
        <a:lstStyle/>
        <a:p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 Manager </a:t>
          </a:r>
        </a:p>
        <a:p>
          <a:r>
            <a:rPr lang="en-I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Product A</a:t>
          </a:r>
        </a:p>
      </dgm:t>
    </dgm:pt>
    <dgm:pt modelId="{BC3DBB17-E4CB-4568-B204-FECF07EBE2E1}" type="parTrans" cxnId="{2F543ABE-D370-4BD4-B240-4DD34F63268B}">
      <dgm:prSet/>
      <dgm:spPr/>
      <dgm:t>
        <a:bodyPr/>
        <a:lstStyle/>
        <a:p>
          <a:endParaRPr lang="en-IN"/>
        </a:p>
      </dgm:t>
    </dgm:pt>
    <dgm:pt modelId="{3449C666-1235-446E-BCC5-64239A03D7DF}" type="sibTrans" cxnId="{2F543ABE-D370-4BD4-B240-4DD34F63268B}">
      <dgm:prSet/>
      <dgm:spPr/>
      <dgm:t>
        <a:bodyPr/>
        <a:lstStyle/>
        <a:p>
          <a:endParaRPr lang="en-IN"/>
        </a:p>
      </dgm:t>
    </dgm:pt>
    <dgm:pt modelId="{FC237EDE-7CD8-4E62-A36F-9109C73239B0}">
      <dgm:prSet phldrT="[Text]" custT="1"/>
      <dgm:spPr/>
      <dgm:t>
        <a:bodyPr/>
        <a:lstStyle/>
        <a:p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 Manager </a:t>
          </a:r>
        </a:p>
        <a:p>
          <a:r>
            <a:rPr lang="en-I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Product B</a:t>
          </a:r>
        </a:p>
      </dgm:t>
    </dgm:pt>
    <dgm:pt modelId="{07B581F0-D36B-443A-9DC8-D6D935538600}" type="parTrans" cxnId="{9EA05DF6-78AC-4060-9583-A77ECE559452}">
      <dgm:prSet/>
      <dgm:spPr/>
      <dgm:t>
        <a:bodyPr/>
        <a:lstStyle/>
        <a:p>
          <a:endParaRPr lang="en-IN"/>
        </a:p>
      </dgm:t>
    </dgm:pt>
    <dgm:pt modelId="{8033F722-A2B3-4DED-9C32-E0BAEE8137C6}" type="sibTrans" cxnId="{9EA05DF6-78AC-4060-9583-A77ECE559452}">
      <dgm:prSet/>
      <dgm:spPr/>
      <dgm:t>
        <a:bodyPr/>
        <a:lstStyle/>
        <a:p>
          <a:endParaRPr lang="en-IN"/>
        </a:p>
      </dgm:t>
    </dgm:pt>
    <dgm:pt modelId="{4A3A256B-AFFB-40B3-A24B-4C791AF764F8}" type="pres">
      <dgm:prSet presAssocID="{BCC5C226-24FB-4C64-9868-17EF857024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4CE1181-34B6-4537-A712-657BAEB5F869}" type="pres">
      <dgm:prSet presAssocID="{B71A3627-87B7-4A46-B702-567F782459D0}" presName="hierRoot1" presStyleCnt="0">
        <dgm:presLayoutVars>
          <dgm:hierBranch val="init"/>
        </dgm:presLayoutVars>
      </dgm:prSet>
      <dgm:spPr/>
    </dgm:pt>
    <dgm:pt modelId="{2C21C517-28EC-41D6-8012-9C64DE27120A}" type="pres">
      <dgm:prSet presAssocID="{B71A3627-87B7-4A46-B702-567F782459D0}" presName="rootComposite1" presStyleCnt="0"/>
      <dgm:spPr/>
    </dgm:pt>
    <dgm:pt modelId="{3954A467-7B32-4B6E-A575-B4CB72E644D2}" type="pres">
      <dgm:prSet presAssocID="{B71A3627-87B7-4A46-B702-567F782459D0}" presName="rootText1" presStyleLbl="node0" presStyleIdx="0" presStyleCnt="1" custLinFactNeighborX="1235" custLinFactNeighborY="-823">
        <dgm:presLayoutVars>
          <dgm:chPref val="3"/>
        </dgm:presLayoutVars>
      </dgm:prSet>
      <dgm:spPr/>
    </dgm:pt>
    <dgm:pt modelId="{1DEE768F-9278-45BC-B33B-4B26D7807B74}" type="pres">
      <dgm:prSet presAssocID="{B71A3627-87B7-4A46-B702-567F782459D0}" presName="rootConnector1" presStyleLbl="node1" presStyleIdx="0" presStyleCnt="0"/>
      <dgm:spPr/>
    </dgm:pt>
    <dgm:pt modelId="{FF7292C5-3FCF-442C-8AAC-798E6F054F6D}" type="pres">
      <dgm:prSet presAssocID="{B71A3627-87B7-4A46-B702-567F782459D0}" presName="hierChild2" presStyleCnt="0"/>
      <dgm:spPr/>
    </dgm:pt>
    <dgm:pt modelId="{3A2F6151-A27A-4049-971E-1BB160B56B4B}" type="pres">
      <dgm:prSet presAssocID="{BC3DBB17-E4CB-4568-B204-FECF07EBE2E1}" presName="Name37" presStyleLbl="parChTrans1D2" presStyleIdx="0" presStyleCnt="2"/>
      <dgm:spPr/>
    </dgm:pt>
    <dgm:pt modelId="{9B498F5C-34B3-461A-924F-18FB0DFCB764}" type="pres">
      <dgm:prSet presAssocID="{8D95E327-EA9C-4EEA-8F49-F2263F1AEF02}" presName="hierRoot2" presStyleCnt="0">
        <dgm:presLayoutVars>
          <dgm:hierBranch val="init"/>
        </dgm:presLayoutVars>
      </dgm:prSet>
      <dgm:spPr/>
    </dgm:pt>
    <dgm:pt modelId="{E0459CB0-396A-46A6-9E1D-6BBF021029FF}" type="pres">
      <dgm:prSet presAssocID="{8D95E327-EA9C-4EEA-8F49-F2263F1AEF02}" presName="rootComposite" presStyleCnt="0"/>
      <dgm:spPr/>
    </dgm:pt>
    <dgm:pt modelId="{087887BD-12BF-4789-9899-28C0C93B9587}" type="pres">
      <dgm:prSet presAssocID="{8D95E327-EA9C-4EEA-8F49-F2263F1AEF02}" presName="rootText" presStyleLbl="node2" presStyleIdx="0" presStyleCnt="2" custScaleX="90022">
        <dgm:presLayoutVars>
          <dgm:chPref val="3"/>
        </dgm:presLayoutVars>
      </dgm:prSet>
      <dgm:spPr/>
    </dgm:pt>
    <dgm:pt modelId="{9433C9A0-653E-4AF4-9235-D5132B1E66D2}" type="pres">
      <dgm:prSet presAssocID="{8D95E327-EA9C-4EEA-8F49-F2263F1AEF02}" presName="rootConnector" presStyleLbl="node2" presStyleIdx="0" presStyleCnt="2"/>
      <dgm:spPr/>
    </dgm:pt>
    <dgm:pt modelId="{6640E6BC-5D41-4CAE-9747-9C6B5AA670EA}" type="pres">
      <dgm:prSet presAssocID="{8D95E327-EA9C-4EEA-8F49-F2263F1AEF02}" presName="hierChild4" presStyleCnt="0"/>
      <dgm:spPr/>
    </dgm:pt>
    <dgm:pt modelId="{766D42B8-8C96-4849-A540-6DC5D2BB0F93}" type="pres">
      <dgm:prSet presAssocID="{8D95E327-EA9C-4EEA-8F49-F2263F1AEF02}" presName="hierChild5" presStyleCnt="0"/>
      <dgm:spPr/>
    </dgm:pt>
    <dgm:pt modelId="{78FF7159-6FCE-432E-A6BA-30B187F77FCA}" type="pres">
      <dgm:prSet presAssocID="{07B581F0-D36B-443A-9DC8-D6D935538600}" presName="Name37" presStyleLbl="parChTrans1D2" presStyleIdx="1" presStyleCnt="2"/>
      <dgm:spPr/>
    </dgm:pt>
    <dgm:pt modelId="{4288748D-722C-4DAD-9E37-30ECB9517963}" type="pres">
      <dgm:prSet presAssocID="{FC237EDE-7CD8-4E62-A36F-9109C73239B0}" presName="hierRoot2" presStyleCnt="0">
        <dgm:presLayoutVars>
          <dgm:hierBranch val="init"/>
        </dgm:presLayoutVars>
      </dgm:prSet>
      <dgm:spPr/>
    </dgm:pt>
    <dgm:pt modelId="{AA00FE70-613B-4D81-A243-7FFB139AEA9D}" type="pres">
      <dgm:prSet presAssocID="{FC237EDE-7CD8-4E62-A36F-9109C73239B0}" presName="rootComposite" presStyleCnt="0"/>
      <dgm:spPr/>
    </dgm:pt>
    <dgm:pt modelId="{7CD76AA3-4954-442C-837C-3C21045F2B24}" type="pres">
      <dgm:prSet presAssocID="{FC237EDE-7CD8-4E62-A36F-9109C73239B0}" presName="rootText" presStyleLbl="node2" presStyleIdx="1" presStyleCnt="2">
        <dgm:presLayoutVars>
          <dgm:chPref val="3"/>
        </dgm:presLayoutVars>
      </dgm:prSet>
      <dgm:spPr/>
    </dgm:pt>
    <dgm:pt modelId="{5CB478EB-2E3E-4E8E-88F7-F7EF999CB924}" type="pres">
      <dgm:prSet presAssocID="{FC237EDE-7CD8-4E62-A36F-9109C73239B0}" presName="rootConnector" presStyleLbl="node2" presStyleIdx="1" presStyleCnt="2"/>
      <dgm:spPr/>
    </dgm:pt>
    <dgm:pt modelId="{5A4733AB-0A83-44A4-AD01-5F052591F796}" type="pres">
      <dgm:prSet presAssocID="{FC237EDE-7CD8-4E62-A36F-9109C73239B0}" presName="hierChild4" presStyleCnt="0"/>
      <dgm:spPr/>
    </dgm:pt>
    <dgm:pt modelId="{644BE625-41DC-4230-8FE2-6216B6F9108F}" type="pres">
      <dgm:prSet presAssocID="{FC237EDE-7CD8-4E62-A36F-9109C73239B0}" presName="hierChild5" presStyleCnt="0"/>
      <dgm:spPr/>
    </dgm:pt>
    <dgm:pt modelId="{BB57B72B-6D25-4A01-B746-4089EDA6AA89}" type="pres">
      <dgm:prSet presAssocID="{B71A3627-87B7-4A46-B702-567F782459D0}" presName="hierChild3" presStyleCnt="0"/>
      <dgm:spPr/>
    </dgm:pt>
  </dgm:ptLst>
  <dgm:cxnLst>
    <dgm:cxn modelId="{1BD21D0C-0DC6-4317-918E-A00CDB5D5A98}" type="presOf" srcId="{B71A3627-87B7-4A46-B702-567F782459D0}" destId="{1DEE768F-9278-45BC-B33B-4B26D7807B74}" srcOrd="1" destOrd="0" presId="urn:microsoft.com/office/officeart/2005/8/layout/orgChart1"/>
    <dgm:cxn modelId="{58F6F021-1DDA-4E4D-872B-E8BB9C1A5F65}" type="presOf" srcId="{BCC5C226-24FB-4C64-9868-17EF8570242F}" destId="{4A3A256B-AFFB-40B3-A24B-4C791AF764F8}" srcOrd="0" destOrd="0" presId="urn:microsoft.com/office/officeart/2005/8/layout/orgChart1"/>
    <dgm:cxn modelId="{BC909830-8F49-4E27-B009-C87DC04BD39F}" type="presOf" srcId="{FC237EDE-7CD8-4E62-A36F-9109C73239B0}" destId="{7CD76AA3-4954-442C-837C-3C21045F2B24}" srcOrd="0" destOrd="0" presId="urn:microsoft.com/office/officeart/2005/8/layout/orgChart1"/>
    <dgm:cxn modelId="{0262C090-63AC-47CE-A704-9225187B8D87}" srcId="{BCC5C226-24FB-4C64-9868-17EF8570242F}" destId="{B71A3627-87B7-4A46-B702-567F782459D0}" srcOrd="0" destOrd="0" parTransId="{60EF5FEB-4AC9-42F6-9C56-D07CA63FAD95}" sibTransId="{70779450-BD79-4EF9-BB68-F612FD72C4FB}"/>
    <dgm:cxn modelId="{FC0059AA-10C0-4664-8DF9-E3592700ED2E}" type="presOf" srcId="{8D95E327-EA9C-4EEA-8F49-F2263F1AEF02}" destId="{9433C9A0-653E-4AF4-9235-D5132B1E66D2}" srcOrd="1" destOrd="0" presId="urn:microsoft.com/office/officeart/2005/8/layout/orgChart1"/>
    <dgm:cxn modelId="{D87D85AA-295C-4F0B-BBFA-F0CB8159135E}" type="presOf" srcId="{8D95E327-EA9C-4EEA-8F49-F2263F1AEF02}" destId="{087887BD-12BF-4789-9899-28C0C93B9587}" srcOrd="0" destOrd="0" presId="urn:microsoft.com/office/officeart/2005/8/layout/orgChart1"/>
    <dgm:cxn modelId="{2F543ABE-D370-4BD4-B240-4DD34F63268B}" srcId="{B71A3627-87B7-4A46-B702-567F782459D0}" destId="{8D95E327-EA9C-4EEA-8F49-F2263F1AEF02}" srcOrd="0" destOrd="0" parTransId="{BC3DBB17-E4CB-4568-B204-FECF07EBE2E1}" sibTransId="{3449C666-1235-446E-BCC5-64239A03D7DF}"/>
    <dgm:cxn modelId="{2EC140C7-DCC2-45CF-9F1C-DC11B2B10624}" type="presOf" srcId="{BC3DBB17-E4CB-4568-B204-FECF07EBE2E1}" destId="{3A2F6151-A27A-4049-971E-1BB160B56B4B}" srcOrd="0" destOrd="0" presId="urn:microsoft.com/office/officeart/2005/8/layout/orgChart1"/>
    <dgm:cxn modelId="{582D3FCC-B59F-4317-9E05-5F4E2B21EA21}" type="presOf" srcId="{FC237EDE-7CD8-4E62-A36F-9109C73239B0}" destId="{5CB478EB-2E3E-4E8E-88F7-F7EF999CB924}" srcOrd="1" destOrd="0" presId="urn:microsoft.com/office/officeart/2005/8/layout/orgChart1"/>
    <dgm:cxn modelId="{8A9395EA-0629-457B-8F76-C2A5A5E050FF}" type="presOf" srcId="{B71A3627-87B7-4A46-B702-567F782459D0}" destId="{3954A467-7B32-4B6E-A575-B4CB72E644D2}" srcOrd="0" destOrd="0" presId="urn:microsoft.com/office/officeart/2005/8/layout/orgChart1"/>
    <dgm:cxn modelId="{276433F3-B747-4202-AE5A-02D268B69803}" type="presOf" srcId="{07B581F0-D36B-443A-9DC8-D6D935538600}" destId="{78FF7159-6FCE-432E-A6BA-30B187F77FCA}" srcOrd="0" destOrd="0" presId="urn:microsoft.com/office/officeart/2005/8/layout/orgChart1"/>
    <dgm:cxn modelId="{9EA05DF6-78AC-4060-9583-A77ECE559452}" srcId="{B71A3627-87B7-4A46-B702-567F782459D0}" destId="{FC237EDE-7CD8-4E62-A36F-9109C73239B0}" srcOrd="1" destOrd="0" parTransId="{07B581F0-D36B-443A-9DC8-D6D935538600}" sibTransId="{8033F722-A2B3-4DED-9C32-E0BAEE8137C6}"/>
    <dgm:cxn modelId="{CDDE470F-162B-4972-B6EC-2763244B55DF}" type="presParOf" srcId="{4A3A256B-AFFB-40B3-A24B-4C791AF764F8}" destId="{24CE1181-34B6-4537-A712-657BAEB5F869}" srcOrd="0" destOrd="0" presId="urn:microsoft.com/office/officeart/2005/8/layout/orgChart1"/>
    <dgm:cxn modelId="{2E50ABE1-F4B8-4F26-91D9-8A446CF1E03D}" type="presParOf" srcId="{24CE1181-34B6-4537-A712-657BAEB5F869}" destId="{2C21C517-28EC-41D6-8012-9C64DE27120A}" srcOrd="0" destOrd="0" presId="urn:microsoft.com/office/officeart/2005/8/layout/orgChart1"/>
    <dgm:cxn modelId="{C68015CA-C5D6-4787-B2A9-63EE602E4128}" type="presParOf" srcId="{2C21C517-28EC-41D6-8012-9C64DE27120A}" destId="{3954A467-7B32-4B6E-A575-B4CB72E644D2}" srcOrd="0" destOrd="0" presId="urn:microsoft.com/office/officeart/2005/8/layout/orgChart1"/>
    <dgm:cxn modelId="{6C59A6A2-1BAC-42E7-93B8-FE38CF697351}" type="presParOf" srcId="{2C21C517-28EC-41D6-8012-9C64DE27120A}" destId="{1DEE768F-9278-45BC-B33B-4B26D7807B74}" srcOrd="1" destOrd="0" presId="urn:microsoft.com/office/officeart/2005/8/layout/orgChart1"/>
    <dgm:cxn modelId="{5C87CAA2-9BCE-41E1-9270-6B5B90B465FC}" type="presParOf" srcId="{24CE1181-34B6-4537-A712-657BAEB5F869}" destId="{FF7292C5-3FCF-442C-8AAC-798E6F054F6D}" srcOrd="1" destOrd="0" presId="urn:microsoft.com/office/officeart/2005/8/layout/orgChart1"/>
    <dgm:cxn modelId="{1190458A-F3EF-4819-89D3-31AA4A4D2D78}" type="presParOf" srcId="{FF7292C5-3FCF-442C-8AAC-798E6F054F6D}" destId="{3A2F6151-A27A-4049-971E-1BB160B56B4B}" srcOrd="0" destOrd="0" presId="urn:microsoft.com/office/officeart/2005/8/layout/orgChart1"/>
    <dgm:cxn modelId="{51B10A9B-5B98-4866-9E45-6B110596C3FD}" type="presParOf" srcId="{FF7292C5-3FCF-442C-8AAC-798E6F054F6D}" destId="{9B498F5C-34B3-461A-924F-18FB0DFCB764}" srcOrd="1" destOrd="0" presId="urn:microsoft.com/office/officeart/2005/8/layout/orgChart1"/>
    <dgm:cxn modelId="{156154C8-F0CD-442E-AD7F-972429EA9690}" type="presParOf" srcId="{9B498F5C-34B3-461A-924F-18FB0DFCB764}" destId="{E0459CB0-396A-46A6-9E1D-6BBF021029FF}" srcOrd="0" destOrd="0" presId="urn:microsoft.com/office/officeart/2005/8/layout/orgChart1"/>
    <dgm:cxn modelId="{41408E1C-57D3-448F-825D-5F24411AA020}" type="presParOf" srcId="{E0459CB0-396A-46A6-9E1D-6BBF021029FF}" destId="{087887BD-12BF-4789-9899-28C0C93B9587}" srcOrd="0" destOrd="0" presId="urn:microsoft.com/office/officeart/2005/8/layout/orgChart1"/>
    <dgm:cxn modelId="{30CF5745-3C80-4DE1-AE28-5ED03B0F9807}" type="presParOf" srcId="{E0459CB0-396A-46A6-9E1D-6BBF021029FF}" destId="{9433C9A0-653E-4AF4-9235-D5132B1E66D2}" srcOrd="1" destOrd="0" presId="urn:microsoft.com/office/officeart/2005/8/layout/orgChart1"/>
    <dgm:cxn modelId="{2B8AE1DE-EE3A-4C7F-87DF-F9B3885E74F8}" type="presParOf" srcId="{9B498F5C-34B3-461A-924F-18FB0DFCB764}" destId="{6640E6BC-5D41-4CAE-9747-9C6B5AA670EA}" srcOrd="1" destOrd="0" presId="urn:microsoft.com/office/officeart/2005/8/layout/orgChart1"/>
    <dgm:cxn modelId="{B470A325-7D5A-472D-B2FE-72EBA57DCDAD}" type="presParOf" srcId="{9B498F5C-34B3-461A-924F-18FB0DFCB764}" destId="{766D42B8-8C96-4849-A540-6DC5D2BB0F93}" srcOrd="2" destOrd="0" presId="urn:microsoft.com/office/officeart/2005/8/layout/orgChart1"/>
    <dgm:cxn modelId="{65CF3B4D-4C17-498F-9200-4789CFAFD6CA}" type="presParOf" srcId="{FF7292C5-3FCF-442C-8AAC-798E6F054F6D}" destId="{78FF7159-6FCE-432E-A6BA-30B187F77FCA}" srcOrd="2" destOrd="0" presId="urn:microsoft.com/office/officeart/2005/8/layout/orgChart1"/>
    <dgm:cxn modelId="{B98B1649-95A9-4FE3-B257-889FD69E4D27}" type="presParOf" srcId="{FF7292C5-3FCF-442C-8AAC-798E6F054F6D}" destId="{4288748D-722C-4DAD-9E37-30ECB9517963}" srcOrd="3" destOrd="0" presId="urn:microsoft.com/office/officeart/2005/8/layout/orgChart1"/>
    <dgm:cxn modelId="{DA740520-CB54-43F8-9692-944D24E74E38}" type="presParOf" srcId="{4288748D-722C-4DAD-9E37-30ECB9517963}" destId="{AA00FE70-613B-4D81-A243-7FFB139AEA9D}" srcOrd="0" destOrd="0" presId="urn:microsoft.com/office/officeart/2005/8/layout/orgChart1"/>
    <dgm:cxn modelId="{224953EE-FA70-49AD-B2B3-83A4290E712A}" type="presParOf" srcId="{AA00FE70-613B-4D81-A243-7FFB139AEA9D}" destId="{7CD76AA3-4954-442C-837C-3C21045F2B24}" srcOrd="0" destOrd="0" presId="urn:microsoft.com/office/officeart/2005/8/layout/orgChart1"/>
    <dgm:cxn modelId="{85A860C6-57B5-4999-B8B2-57C9DF70D374}" type="presParOf" srcId="{AA00FE70-613B-4D81-A243-7FFB139AEA9D}" destId="{5CB478EB-2E3E-4E8E-88F7-F7EF999CB924}" srcOrd="1" destOrd="0" presId="urn:microsoft.com/office/officeart/2005/8/layout/orgChart1"/>
    <dgm:cxn modelId="{C8080A7C-1E09-443E-84D4-51ECED897BDF}" type="presParOf" srcId="{4288748D-722C-4DAD-9E37-30ECB9517963}" destId="{5A4733AB-0A83-44A4-AD01-5F052591F796}" srcOrd="1" destOrd="0" presId="urn:microsoft.com/office/officeart/2005/8/layout/orgChart1"/>
    <dgm:cxn modelId="{B8D88448-91BB-4DB0-AF4B-870406D1C68C}" type="presParOf" srcId="{4288748D-722C-4DAD-9E37-30ECB9517963}" destId="{644BE625-41DC-4230-8FE2-6216B6F9108F}" srcOrd="2" destOrd="0" presId="urn:microsoft.com/office/officeart/2005/8/layout/orgChart1"/>
    <dgm:cxn modelId="{04F0AF57-9449-4030-BEE0-0A8CEA6679BC}" type="presParOf" srcId="{24CE1181-34B6-4537-A712-657BAEB5F869}" destId="{BB57B72B-6D25-4A01-B746-4089EDA6AA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C5C226-24FB-4C64-9868-17EF857024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N"/>
        </a:p>
      </dgm:t>
    </dgm:pt>
    <dgm:pt modelId="{B71A3627-87B7-4A46-B702-567F782459D0}">
      <dgm:prSet phldrT="[Text]" custT="1"/>
      <dgm:spPr/>
      <dgm:t>
        <a:bodyPr/>
        <a:lstStyle/>
        <a:p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General Manager</a:t>
          </a:r>
        </a:p>
      </dgm:t>
    </dgm:pt>
    <dgm:pt modelId="{60EF5FEB-4AC9-42F6-9C56-D07CA63FAD95}" type="parTrans" cxnId="{0262C090-63AC-47CE-A704-9225187B8D87}">
      <dgm:prSet/>
      <dgm:spPr/>
      <dgm:t>
        <a:bodyPr/>
        <a:lstStyle/>
        <a:p>
          <a:endParaRPr lang="en-IN"/>
        </a:p>
      </dgm:t>
    </dgm:pt>
    <dgm:pt modelId="{70779450-BD79-4EF9-BB68-F612FD72C4FB}" type="sibTrans" cxnId="{0262C090-63AC-47CE-A704-9225187B8D87}">
      <dgm:prSet/>
      <dgm:spPr/>
      <dgm:t>
        <a:bodyPr/>
        <a:lstStyle/>
        <a:p>
          <a:endParaRPr lang="en-IN"/>
        </a:p>
      </dgm:t>
    </dgm:pt>
    <dgm:pt modelId="{8D95E327-EA9C-4EEA-8F49-F2263F1AEF02}">
      <dgm:prSet phldrT="[Text]" custT="1"/>
      <dgm:spPr/>
      <dgm:t>
        <a:bodyPr/>
        <a:lstStyle/>
        <a:p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 Manager </a:t>
          </a:r>
        </a:p>
        <a:p>
          <a:r>
            <a:rPr lang="en-I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Plant A</a:t>
          </a:r>
        </a:p>
      </dgm:t>
    </dgm:pt>
    <dgm:pt modelId="{BC3DBB17-E4CB-4568-B204-FECF07EBE2E1}" type="parTrans" cxnId="{2F543ABE-D370-4BD4-B240-4DD34F63268B}">
      <dgm:prSet/>
      <dgm:spPr/>
      <dgm:t>
        <a:bodyPr/>
        <a:lstStyle/>
        <a:p>
          <a:endParaRPr lang="en-IN"/>
        </a:p>
      </dgm:t>
    </dgm:pt>
    <dgm:pt modelId="{3449C666-1235-446E-BCC5-64239A03D7DF}" type="sibTrans" cxnId="{2F543ABE-D370-4BD4-B240-4DD34F63268B}">
      <dgm:prSet/>
      <dgm:spPr/>
      <dgm:t>
        <a:bodyPr/>
        <a:lstStyle/>
        <a:p>
          <a:endParaRPr lang="en-IN"/>
        </a:p>
      </dgm:t>
    </dgm:pt>
    <dgm:pt modelId="{FC237EDE-7CD8-4E62-A36F-9109C73239B0}">
      <dgm:prSet phldrT="[Text]" custT="1"/>
      <dgm:spPr/>
      <dgm:t>
        <a:bodyPr/>
        <a:lstStyle/>
        <a:p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 Manager </a:t>
          </a:r>
        </a:p>
        <a:p>
          <a:r>
            <a:rPr lang="en-I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Plant B</a:t>
          </a:r>
        </a:p>
      </dgm:t>
    </dgm:pt>
    <dgm:pt modelId="{07B581F0-D36B-443A-9DC8-D6D935538600}" type="parTrans" cxnId="{9EA05DF6-78AC-4060-9583-A77ECE559452}">
      <dgm:prSet/>
      <dgm:spPr/>
      <dgm:t>
        <a:bodyPr/>
        <a:lstStyle/>
        <a:p>
          <a:endParaRPr lang="en-IN"/>
        </a:p>
      </dgm:t>
    </dgm:pt>
    <dgm:pt modelId="{8033F722-A2B3-4DED-9C32-E0BAEE8137C6}" type="sibTrans" cxnId="{9EA05DF6-78AC-4060-9583-A77ECE559452}">
      <dgm:prSet/>
      <dgm:spPr/>
      <dgm:t>
        <a:bodyPr/>
        <a:lstStyle/>
        <a:p>
          <a:endParaRPr lang="en-IN"/>
        </a:p>
      </dgm:t>
    </dgm:pt>
    <dgm:pt modelId="{9144B256-B8FD-4355-92A3-1F5F5D5B76FB}">
      <dgm:prSet custT="1"/>
      <dgm:spPr/>
      <dgm:t>
        <a:bodyPr/>
        <a:lstStyle/>
        <a:p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 </a:t>
          </a:r>
          <a:b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Manager </a:t>
          </a:r>
        </a:p>
        <a:p>
          <a:r>
            <a:rPr lang="en-I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Plant C</a:t>
          </a:r>
        </a:p>
      </dgm:t>
    </dgm:pt>
    <dgm:pt modelId="{47FD0881-93B5-4E36-88E0-21C77A1C3C19}" type="parTrans" cxnId="{9A1F00BC-5992-46F8-8F75-07FAEF308405}">
      <dgm:prSet/>
      <dgm:spPr/>
      <dgm:t>
        <a:bodyPr/>
        <a:lstStyle/>
        <a:p>
          <a:endParaRPr lang="en-IN"/>
        </a:p>
      </dgm:t>
    </dgm:pt>
    <dgm:pt modelId="{68AAEC4A-CC49-414E-8A97-DAD28A55F7D2}" type="sibTrans" cxnId="{9A1F00BC-5992-46F8-8F75-07FAEF308405}">
      <dgm:prSet/>
      <dgm:spPr/>
      <dgm:t>
        <a:bodyPr/>
        <a:lstStyle/>
        <a:p>
          <a:endParaRPr lang="en-IN"/>
        </a:p>
      </dgm:t>
    </dgm:pt>
    <dgm:pt modelId="{4A3A256B-AFFB-40B3-A24B-4C791AF764F8}" type="pres">
      <dgm:prSet presAssocID="{BCC5C226-24FB-4C64-9868-17EF857024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4CE1181-34B6-4537-A712-657BAEB5F869}" type="pres">
      <dgm:prSet presAssocID="{B71A3627-87B7-4A46-B702-567F782459D0}" presName="hierRoot1" presStyleCnt="0">
        <dgm:presLayoutVars>
          <dgm:hierBranch val="init"/>
        </dgm:presLayoutVars>
      </dgm:prSet>
      <dgm:spPr/>
    </dgm:pt>
    <dgm:pt modelId="{2C21C517-28EC-41D6-8012-9C64DE27120A}" type="pres">
      <dgm:prSet presAssocID="{B71A3627-87B7-4A46-B702-567F782459D0}" presName="rootComposite1" presStyleCnt="0"/>
      <dgm:spPr/>
    </dgm:pt>
    <dgm:pt modelId="{3954A467-7B32-4B6E-A575-B4CB72E644D2}" type="pres">
      <dgm:prSet presAssocID="{B71A3627-87B7-4A46-B702-567F782459D0}" presName="rootText1" presStyleLbl="node0" presStyleIdx="0" presStyleCnt="1" custLinFactNeighborX="1235" custLinFactNeighborY="-823">
        <dgm:presLayoutVars>
          <dgm:chPref val="3"/>
        </dgm:presLayoutVars>
      </dgm:prSet>
      <dgm:spPr/>
    </dgm:pt>
    <dgm:pt modelId="{1DEE768F-9278-45BC-B33B-4B26D7807B74}" type="pres">
      <dgm:prSet presAssocID="{B71A3627-87B7-4A46-B702-567F782459D0}" presName="rootConnector1" presStyleLbl="node1" presStyleIdx="0" presStyleCnt="0"/>
      <dgm:spPr/>
    </dgm:pt>
    <dgm:pt modelId="{FF7292C5-3FCF-442C-8AAC-798E6F054F6D}" type="pres">
      <dgm:prSet presAssocID="{B71A3627-87B7-4A46-B702-567F782459D0}" presName="hierChild2" presStyleCnt="0"/>
      <dgm:spPr/>
    </dgm:pt>
    <dgm:pt modelId="{3A2F6151-A27A-4049-971E-1BB160B56B4B}" type="pres">
      <dgm:prSet presAssocID="{BC3DBB17-E4CB-4568-B204-FECF07EBE2E1}" presName="Name37" presStyleLbl="parChTrans1D2" presStyleIdx="0" presStyleCnt="3"/>
      <dgm:spPr/>
    </dgm:pt>
    <dgm:pt modelId="{9B498F5C-34B3-461A-924F-18FB0DFCB764}" type="pres">
      <dgm:prSet presAssocID="{8D95E327-EA9C-4EEA-8F49-F2263F1AEF02}" presName="hierRoot2" presStyleCnt="0">
        <dgm:presLayoutVars>
          <dgm:hierBranch val="init"/>
        </dgm:presLayoutVars>
      </dgm:prSet>
      <dgm:spPr/>
    </dgm:pt>
    <dgm:pt modelId="{E0459CB0-396A-46A6-9E1D-6BBF021029FF}" type="pres">
      <dgm:prSet presAssocID="{8D95E327-EA9C-4EEA-8F49-F2263F1AEF02}" presName="rootComposite" presStyleCnt="0"/>
      <dgm:spPr/>
    </dgm:pt>
    <dgm:pt modelId="{087887BD-12BF-4789-9899-28C0C93B9587}" type="pres">
      <dgm:prSet presAssocID="{8D95E327-EA9C-4EEA-8F49-F2263F1AEF02}" presName="rootText" presStyleLbl="node2" presStyleIdx="0" presStyleCnt="3" custScaleX="82205">
        <dgm:presLayoutVars>
          <dgm:chPref val="3"/>
        </dgm:presLayoutVars>
      </dgm:prSet>
      <dgm:spPr/>
    </dgm:pt>
    <dgm:pt modelId="{9433C9A0-653E-4AF4-9235-D5132B1E66D2}" type="pres">
      <dgm:prSet presAssocID="{8D95E327-EA9C-4EEA-8F49-F2263F1AEF02}" presName="rootConnector" presStyleLbl="node2" presStyleIdx="0" presStyleCnt="3"/>
      <dgm:spPr/>
    </dgm:pt>
    <dgm:pt modelId="{6640E6BC-5D41-4CAE-9747-9C6B5AA670EA}" type="pres">
      <dgm:prSet presAssocID="{8D95E327-EA9C-4EEA-8F49-F2263F1AEF02}" presName="hierChild4" presStyleCnt="0"/>
      <dgm:spPr/>
    </dgm:pt>
    <dgm:pt modelId="{766D42B8-8C96-4849-A540-6DC5D2BB0F93}" type="pres">
      <dgm:prSet presAssocID="{8D95E327-EA9C-4EEA-8F49-F2263F1AEF02}" presName="hierChild5" presStyleCnt="0"/>
      <dgm:spPr/>
    </dgm:pt>
    <dgm:pt modelId="{78FF7159-6FCE-432E-A6BA-30B187F77FCA}" type="pres">
      <dgm:prSet presAssocID="{07B581F0-D36B-443A-9DC8-D6D935538600}" presName="Name37" presStyleLbl="parChTrans1D2" presStyleIdx="1" presStyleCnt="3"/>
      <dgm:spPr/>
    </dgm:pt>
    <dgm:pt modelId="{4288748D-722C-4DAD-9E37-30ECB9517963}" type="pres">
      <dgm:prSet presAssocID="{FC237EDE-7CD8-4E62-A36F-9109C73239B0}" presName="hierRoot2" presStyleCnt="0">
        <dgm:presLayoutVars>
          <dgm:hierBranch val="init"/>
        </dgm:presLayoutVars>
      </dgm:prSet>
      <dgm:spPr/>
    </dgm:pt>
    <dgm:pt modelId="{AA00FE70-613B-4D81-A243-7FFB139AEA9D}" type="pres">
      <dgm:prSet presAssocID="{FC237EDE-7CD8-4E62-A36F-9109C73239B0}" presName="rootComposite" presStyleCnt="0"/>
      <dgm:spPr/>
    </dgm:pt>
    <dgm:pt modelId="{7CD76AA3-4954-442C-837C-3C21045F2B24}" type="pres">
      <dgm:prSet presAssocID="{FC237EDE-7CD8-4E62-A36F-9109C73239B0}" presName="rootText" presStyleLbl="node2" presStyleIdx="1" presStyleCnt="3">
        <dgm:presLayoutVars>
          <dgm:chPref val="3"/>
        </dgm:presLayoutVars>
      </dgm:prSet>
      <dgm:spPr/>
    </dgm:pt>
    <dgm:pt modelId="{5CB478EB-2E3E-4E8E-88F7-F7EF999CB924}" type="pres">
      <dgm:prSet presAssocID="{FC237EDE-7CD8-4E62-A36F-9109C73239B0}" presName="rootConnector" presStyleLbl="node2" presStyleIdx="1" presStyleCnt="3"/>
      <dgm:spPr/>
    </dgm:pt>
    <dgm:pt modelId="{5A4733AB-0A83-44A4-AD01-5F052591F796}" type="pres">
      <dgm:prSet presAssocID="{FC237EDE-7CD8-4E62-A36F-9109C73239B0}" presName="hierChild4" presStyleCnt="0"/>
      <dgm:spPr/>
    </dgm:pt>
    <dgm:pt modelId="{644BE625-41DC-4230-8FE2-6216B6F9108F}" type="pres">
      <dgm:prSet presAssocID="{FC237EDE-7CD8-4E62-A36F-9109C73239B0}" presName="hierChild5" presStyleCnt="0"/>
      <dgm:spPr/>
    </dgm:pt>
    <dgm:pt modelId="{F2A7FBB6-365F-4CD2-BC91-4C01BD04BE14}" type="pres">
      <dgm:prSet presAssocID="{47FD0881-93B5-4E36-88E0-21C77A1C3C19}" presName="Name37" presStyleLbl="parChTrans1D2" presStyleIdx="2" presStyleCnt="3"/>
      <dgm:spPr/>
    </dgm:pt>
    <dgm:pt modelId="{D01CB86A-76E9-4425-BA7F-8C29D682970C}" type="pres">
      <dgm:prSet presAssocID="{9144B256-B8FD-4355-92A3-1F5F5D5B76FB}" presName="hierRoot2" presStyleCnt="0">
        <dgm:presLayoutVars>
          <dgm:hierBranch val="init"/>
        </dgm:presLayoutVars>
      </dgm:prSet>
      <dgm:spPr/>
    </dgm:pt>
    <dgm:pt modelId="{AC0F4B64-14F4-4152-A410-CD3B4C2E3EEF}" type="pres">
      <dgm:prSet presAssocID="{9144B256-B8FD-4355-92A3-1F5F5D5B76FB}" presName="rootComposite" presStyleCnt="0"/>
      <dgm:spPr/>
    </dgm:pt>
    <dgm:pt modelId="{AD55ED5E-DCED-47B1-B48B-F4A8BE2CBE71}" type="pres">
      <dgm:prSet presAssocID="{9144B256-B8FD-4355-92A3-1F5F5D5B76FB}" presName="rootText" presStyleLbl="node2" presStyleIdx="2" presStyleCnt="3" custScaleX="88666">
        <dgm:presLayoutVars>
          <dgm:chPref val="3"/>
        </dgm:presLayoutVars>
      </dgm:prSet>
      <dgm:spPr/>
    </dgm:pt>
    <dgm:pt modelId="{5D2FF5B7-F454-4C36-A6E5-C7D33C577B7A}" type="pres">
      <dgm:prSet presAssocID="{9144B256-B8FD-4355-92A3-1F5F5D5B76FB}" presName="rootConnector" presStyleLbl="node2" presStyleIdx="2" presStyleCnt="3"/>
      <dgm:spPr/>
    </dgm:pt>
    <dgm:pt modelId="{8000ACEF-9055-43ED-BBD1-8511D23A75AD}" type="pres">
      <dgm:prSet presAssocID="{9144B256-B8FD-4355-92A3-1F5F5D5B76FB}" presName="hierChild4" presStyleCnt="0"/>
      <dgm:spPr/>
    </dgm:pt>
    <dgm:pt modelId="{B7B99764-C4D8-4BEB-B225-F9326353FA4A}" type="pres">
      <dgm:prSet presAssocID="{9144B256-B8FD-4355-92A3-1F5F5D5B76FB}" presName="hierChild5" presStyleCnt="0"/>
      <dgm:spPr/>
    </dgm:pt>
    <dgm:pt modelId="{BB57B72B-6D25-4A01-B746-4089EDA6AA89}" type="pres">
      <dgm:prSet presAssocID="{B71A3627-87B7-4A46-B702-567F782459D0}" presName="hierChild3" presStyleCnt="0"/>
      <dgm:spPr/>
    </dgm:pt>
  </dgm:ptLst>
  <dgm:cxnLst>
    <dgm:cxn modelId="{1BD21D0C-0DC6-4317-918E-A00CDB5D5A98}" type="presOf" srcId="{B71A3627-87B7-4A46-B702-567F782459D0}" destId="{1DEE768F-9278-45BC-B33B-4B26D7807B74}" srcOrd="1" destOrd="0" presId="urn:microsoft.com/office/officeart/2005/8/layout/orgChart1"/>
    <dgm:cxn modelId="{8B9FEA11-8533-4000-9B58-611990E2FE78}" type="presOf" srcId="{9144B256-B8FD-4355-92A3-1F5F5D5B76FB}" destId="{5D2FF5B7-F454-4C36-A6E5-C7D33C577B7A}" srcOrd="1" destOrd="0" presId="urn:microsoft.com/office/officeart/2005/8/layout/orgChart1"/>
    <dgm:cxn modelId="{58F6F021-1DDA-4E4D-872B-E8BB9C1A5F65}" type="presOf" srcId="{BCC5C226-24FB-4C64-9868-17EF8570242F}" destId="{4A3A256B-AFFB-40B3-A24B-4C791AF764F8}" srcOrd="0" destOrd="0" presId="urn:microsoft.com/office/officeart/2005/8/layout/orgChart1"/>
    <dgm:cxn modelId="{35635522-4D59-47C1-B2BC-353A4C3EA10D}" type="presOf" srcId="{47FD0881-93B5-4E36-88E0-21C77A1C3C19}" destId="{F2A7FBB6-365F-4CD2-BC91-4C01BD04BE14}" srcOrd="0" destOrd="0" presId="urn:microsoft.com/office/officeart/2005/8/layout/orgChart1"/>
    <dgm:cxn modelId="{BC909830-8F49-4E27-B009-C87DC04BD39F}" type="presOf" srcId="{FC237EDE-7CD8-4E62-A36F-9109C73239B0}" destId="{7CD76AA3-4954-442C-837C-3C21045F2B24}" srcOrd="0" destOrd="0" presId="urn:microsoft.com/office/officeart/2005/8/layout/orgChart1"/>
    <dgm:cxn modelId="{EF665577-66DC-4BD9-B9FA-F786CC969B6E}" type="presOf" srcId="{9144B256-B8FD-4355-92A3-1F5F5D5B76FB}" destId="{AD55ED5E-DCED-47B1-B48B-F4A8BE2CBE71}" srcOrd="0" destOrd="0" presId="urn:microsoft.com/office/officeart/2005/8/layout/orgChart1"/>
    <dgm:cxn modelId="{0262C090-63AC-47CE-A704-9225187B8D87}" srcId="{BCC5C226-24FB-4C64-9868-17EF8570242F}" destId="{B71A3627-87B7-4A46-B702-567F782459D0}" srcOrd="0" destOrd="0" parTransId="{60EF5FEB-4AC9-42F6-9C56-D07CA63FAD95}" sibTransId="{70779450-BD79-4EF9-BB68-F612FD72C4FB}"/>
    <dgm:cxn modelId="{FC0059AA-10C0-4664-8DF9-E3592700ED2E}" type="presOf" srcId="{8D95E327-EA9C-4EEA-8F49-F2263F1AEF02}" destId="{9433C9A0-653E-4AF4-9235-D5132B1E66D2}" srcOrd="1" destOrd="0" presId="urn:microsoft.com/office/officeart/2005/8/layout/orgChart1"/>
    <dgm:cxn modelId="{D87D85AA-295C-4F0B-BBFA-F0CB8159135E}" type="presOf" srcId="{8D95E327-EA9C-4EEA-8F49-F2263F1AEF02}" destId="{087887BD-12BF-4789-9899-28C0C93B9587}" srcOrd="0" destOrd="0" presId="urn:microsoft.com/office/officeart/2005/8/layout/orgChart1"/>
    <dgm:cxn modelId="{9A1F00BC-5992-46F8-8F75-07FAEF308405}" srcId="{B71A3627-87B7-4A46-B702-567F782459D0}" destId="{9144B256-B8FD-4355-92A3-1F5F5D5B76FB}" srcOrd="2" destOrd="0" parTransId="{47FD0881-93B5-4E36-88E0-21C77A1C3C19}" sibTransId="{68AAEC4A-CC49-414E-8A97-DAD28A55F7D2}"/>
    <dgm:cxn modelId="{2F543ABE-D370-4BD4-B240-4DD34F63268B}" srcId="{B71A3627-87B7-4A46-B702-567F782459D0}" destId="{8D95E327-EA9C-4EEA-8F49-F2263F1AEF02}" srcOrd="0" destOrd="0" parTransId="{BC3DBB17-E4CB-4568-B204-FECF07EBE2E1}" sibTransId="{3449C666-1235-446E-BCC5-64239A03D7DF}"/>
    <dgm:cxn modelId="{2EC140C7-DCC2-45CF-9F1C-DC11B2B10624}" type="presOf" srcId="{BC3DBB17-E4CB-4568-B204-FECF07EBE2E1}" destId="{3A2F6151-A27A-4049-971E-1BB160B56B4B}" srcOrd="0" destOrd="0" presId="urn:microsoft.com/office/officeart/2005/8/layout/orgChart1"/>
    <dgm:cxn modelId="{582D3FCC-B59F-4317-9E05-5F4E2B21EA21}" type="presOf" srcId="{FC237EDE-7CD8-4E62-A36F-9109C73239B0}" destId="{5CB478EB-2E3E-4E8E-88F7-F7EF999CB924}" srcOrd="1" destOrd="0" presId="urn:microsoft.com/office/officeart/2005/8/layout/orgChart1"/>
    <dgm:cxn modelId="{8A9395EA-0629-457B-8F76-C2A5A5E050FF}" type="presOf" srcId="{B71A3627-87B7-4A46-B702-567F782459D0}" destId="{3954A467-7B32-4B6E-A575-B4CB72E644D2}" srcOrd="0" destOrd="0" presId="urn:microsoft.com/office/officeart/2005/8/layout/orgChart1"/>
    <dgm:cxn modelId="{276433F3-B747-4202-AE5A-02D268B69803}" type="presOf" srcId="{07B581F0-D36B-443A-9DC8-D6D935538600}" destId="{78FF7159-6FCE-432E-A6BA-30B187F77FCA}" srcOrd="0" destOrd="0" presId="urn:microsoft.com/office/officeart/2005/8/layout/orgChart1"/>
    <dgm:cxn modelId="{9EA05DF6-78AC-4060-9583-A77ECE559452}" srcId="{B71A3627-87B7-4A46-B702-567F782459D0}" destId="{FC237EDE-7CD8-4E62-A36F-9109C73239B0}" srcOrd="1" destOrd="0" parTransId="{07B581F0-D36B-443A-9DC8-D6D935538600}" sibTransId="{8033F722-A2B3-4DED-9C32-E0BAEE8137C6}"/>
    <dgm:cxn modelId="{CDDE470F-162B-4972-B6EC-2763244B55DF}" type="presParOf" srcId="{4A3A256B-AFFB-40B3-A24B-4C791AF764F8}" destId="{24CE1181-34B6-4537-A712-657BAEB5F869}" srcOrd="0" destOrd="0" presId="urn:microsoft.com/office/officeart/2005/8/layout/orgChart1"/>
    <dgm:cxn modelId="{2E50ABE1-F4B8-4F26-91D9-8A446CF1E03D}" type="presParOf" srcId="{24CE1181-34B6-4537-A712-657BAEB5F869}" destId="{2C21C517-28EC-41D6-8012-9C64DE27120A}" srcOrd="0" destOrd="0" presId="urn:microsoft.com/office/officeart/2005/8/layout/orgChart1"/>
    <dgm:cxn modelId="{C68015CA-C5D6-4787-B2A9-63EE602E4128}" type="presParOf" srcId="{2C21C517-28EC-41D6-8012-9C64DE27120A}" destId="{3954A467-7B32-4B6E-A575-B4CB72E644D2}" srcOrd="0" destOrd="0" presId="urn:microsoft.com/office/officeart/2005/8/layout/orgChart1"/>
    <dgm:cxn modelId="{6C59A6A2-1BAC-42E7-93B8-FE38CF697351}" type="presParOf" srcId="{2C21C517-28EC-41D6-8012-9C64DE27120A}" destId="{1DEE768F-9278-45BC-B33B-4B26D7807B74}" srcOrd="1" destOrd="0" presId="urn:microsoft.com/office/officeart/2005/8/layout/orgChart1"/>
    <dgm:cxn modelId="{5C87CAA2-9BCE-41E1-9270-6B5B90B465FC}" type="presParOf" srcId="{24CE1181-34B6-4537-A712-657BAEB5F869}" destId="{FF7292C5-3FCF-442C-8AAC-798E6F054F6D}" srcOrd="1" destOrd="0" presId="urn:microsoft.com/office/officeart/2005/8/layout/orgChart1"/>
    <dgm:cxn modelId="{1190458A-F3EF-4819-89D3-31AA4A4D2D78}" type="presParOf" srcId="{FF7292C5-3FCF-442C-8AAC-798E6F054F6D}" destId="{3A2F6151-A27A-4049-971E-1BB160B56B4B}" srcOrd="0" destOrd="0" presId="urn:microsoft.com/office/officeart/2005/8/layout/orgChart1"/>
    <dgm:cxn modelId="{51B10A9B-5B98-4866-9E45-6B110596C3FD}" type="presParOf" srcId="{FF7292C5-3FCF-442C-8AAC-798E6F054F6D}" destId="{9B498F5C-34B3-461A-924F-18FB0DFCB764}" srcOrd="1" destOrd="0" presId="urn:microsoft.com/office/officeart/2005/8/layout/orgChart1"/>
    <dgm:cxn modelId="{156154C8-F0CD-442E-AD7F-972429EA9690}" type="presParOf" srcId="{9B498F5C-34B3-461A-924F-18FB0DFCB764}" destId="{E0459CB0-396A-46A6-9E1D-6BBF021029FF}" srcOrd="0" destOrd="0" presId="urn:microsoft.com/office/officeart/2005/8/layout/orgChart1"/>
    <dgm:cxn modelId="{41408E1C-57D3-448F-825D-5F24411AA020}" type="presParOf" srcId="{E0459CB0-396A-46A6-9E1D-6BBF021029FF}" destId="{087887BD-12BF-4789-9899-28C0C93B9587}" srcOrd="0" destOrd="0" presId="urn:microsoft.com/office/officeart/2005/8/layout/orgChart1"/>
    <dgm:cxn modelId="{30CF5745-3C80-4DE1-AE28-5ED03B0F9807}" type="presParOf" srcId="{E0459CB0-396A-46A6-9E1D-6BBF021029FF}" destId="{9433C9A0-653E-4AF4-9235-D5132B1E66D2}" srcOrd="1" destOrd="0" presId="urn:microsoft.com/office/officeart/2005/8/layout/orgChart1"/>
    <dgm:cxn modelId="{2B8AE1DE-EE3A-4C7F-87DF-F9B3885E74F8}" type="presParOf" srcId="{9B498F5C-34B3-461A-924F-18FB0DFCB764}" destId="{6640E6BC-5D41-4CAE-9747-9C6B5AA670EA}" srcOrd="1" destOrd="0" presId="urn:microsoft.com/office/officeart/2005/8/layout/orgChart1"/>
    <dgm:cxn modelId="{B470A325-7D5A-472D-B2FE-72EBA57DCDAD}" type="presParOf" srcId="{9B498F5C-34B3-461A-924F-18FB0DFCB764}" destId="{766D42B8-8C96-4849-A540-6DC5D2BB0F93}" srcOrd="2" destOrd="0" presId="urn:microsoft.com/office/officeart/2005/8/layout/orgChart1"/>
    <dgm:cxn modelId="{65CF3B4D-4C17-498F-9200-4789CFAFD6CA}" type="presParOf" srcId="{FF7292C5-3FCF-442C-8AAC-798E6F054F6D}" destId="{78FF7159-6FCE-432E-A6BA-30B187F77FCA}" srcOrd="2" destOrd="0" presId="urn:microsoft.com/office/officeart/2005/8/layout/orgChart1"/>
    <dgm:cxn modelId="{B98B1649-95A9-4FE3-B257-889FD69E4D27}" type="presParOf" srcId="{FF7292C5-3FCF-442C-8AAC-798E6F054F6D}" destId="{4288748D-722C-4DAD-9E37-30ECB9517963}" srcOrd="3" destOrd="0" presId="urn:microsoft.com/office/officeart/2005/8/layout/orgChart1"/>
    <dgm:cxn modelId="{DA740520-CB54-43F8-9692-944D24E74E38}" type="presParOf" srcId="{4288748D-722C-4DAD-9E37-30ECB9517963}" destId="{AA00FE70-613B-4D81-A243-7FFB139AEA9D}" srcOrd="0" destOrd="0" presId="urn:microsoft.com/office/officeart/2005/8/layout/orgChart1"/>
    <dgm:cxn modelId="{224953EE-FA70-49AD-B2B3-83A4290E712A}" type="presParOf" srcId="{AA00FE70-613B-4D81-A243-7FFB139AEA9D}" destId="{7CD76AA3-4954-442C-837C-3C21045F2B24}" srcOrd="0" destOrd="0" presId="urn:microsoft.com/office/officeart/2005/8/layout/orgChart1"/>
    <dgm:cxn modelId="{85A860C6-57B5-4999-B8B2-57C9DF70D374}" type="presParOf" srcId="{AA00FE70-613B-4D81-A243-7FFB139AEA9D}" destId="{5CB478EB-2E3E-4E8E-88F7-F7EF999CB924}" srcOrd="1" destOrd="0" presId="urn:microsoft.com/office/officeart/2005/8/layout/orgChart1"/>
    <dgm:cxn modelId="{C8080A7C-1E09-443E-84D4-51ECED897BDF}" type="presParOf" srcId="{4288748D-722C-4DAD-9E37-30ECB9517963}" destId="{5A4733AB-0A83-44A4-AD01-5F052591F796}" srcOrd="1" destOrd="0" presId="urn:microsoft.com/office/officeart/2005/8/layout/orgChart1"/>
    <dgm:cxn modelId="{B8D88448-91BB-4DB0-AF4B-870406D1C68C}" type="presParOf" srcId="{4288748D-722C-4DAD-9E37-30ECB9517963}" destId="{644BE625-41DC-4230-8FE2-6216B6F9108F}" srcOrd="2" destOrd="0" presId="urn:microsoft.com/office/officeart/2005/8/layout/orgChart1"/>
    <dgm:cxn modelId="{91C95CEB-48AD-4DB4-B330-182938B17D76}" type="presParOf" srcId="{FF7292C5-3FCF-442C-8AAC-798E6F054F6D}" destId="{F2A7FBB6-365F-4CD2-BC91-4C01BD04BE14}" srcOrd="4" destOrd="0" presId="urn:microsoft.com/office/officeart/2005/8/layout/orgChart1"/>
    <dgm:cxn modelId="{BCB612C1-9403-4539-BA5C-1CF769F420AF}" type="presParOf" srcId="{FF7292C5-3FCF-442C-8AAC-798E6F054F6D}" destId="{D01CB86A-76E9-4425-BA7F-8C29D682970C}" srcOrd="5" destOrd="0" presId="urn:microsoft.com/office/officeart/2005/8/layout/orgChart1"/>
    <dgm:cxn modelId="{3880B5C2-7FA9-4AF6-BB21-45C64EC82843}" type="presParOf" srcId="{D01CB86A-76E9-4425-BA7F-8C29D682970C}" destId="{AC0F4B64-14F4-4152-A410-CD3B4C2E3EEF}" srcOrd="0" destOrd="0" presId="urn:microsoft.com/office/officeart/2005/8/layout/orgChart1"/>
    <dgm:cxn modelId="{7F6B87BC-2239-4840-B147-028A467D44DE}" type="presParOf" srcId="{AC0F4B64-14F4-4152-A410-CD3B4C2E3EEF}" destId="{AD55ED5E-DCED-47B1-B48B-F4A8BE2CBE71}" srcOrd="0" destOrd="0" presId="urn:microsoft.com/office/officeart/2005/8/layout/orgChart1"/>
    <dgm:cxn modelId="{21460163-030B-46FF-A7E7-19BD1C39EA9F}" type="presParOf" srcId="{AC0F4B64-14F4-4152-A410-CD3B4C2E3EEF}" destId="{5D2FF5B7-F454-4C36-A6E5-C7D33C577B7A}" srcOrd="1" destOrd="0" presId="urn:microsoft.com/office/officeart/2005/8/layout/orgChart1"/>
    <dgm:cxn modelId="{BD373995-4BDF-4CF3-A12E-F0E28B815B11}" type="presParOf" srcId="{D01CB86A-76E9-4425-BA7F-8C29D682970C}" destId="{8000ACEF-9055-43ED-BBD1-8511D23A75AD}" srcOrd="1" destOrd="0" presId="urn:microsoft.com/office/officeart/2005/8/layout/orgChart1"/>
    <dgm:cxn modelId="{5DB66F25-D114-44D4-82E6-1311ED6872DC}" type="presParOf" srcId="{D01CB86A-76E9-4425-BA7F-8C29D682970C}" destId="{B7B99764-C4D8-4BEB-B225-F9326353FA4A}" srcOrd="2" destOrd="0" presId="urn:microsoft.com/office/officeart/2005/8/layout/orgChart1"/>
    <dgm:cxn modelId="{04F0AF57-9449-4030-BEE0-0A8CEA6679BC}" type="presParOf" srcId="{24CE1181-34B6-4537-A712-657BAEB5F869}" destId="{BB57B72B-6D25-4A01-B746-4089EDA6AA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C5C226-24FB-4C64-9868-17EF857024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N"/>
        </a:p>
      </dgm:t>
    </dgm:pt>
    <dgm:pt modelId="{B71A3627-87B7-4A46-B702-567F782459D0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</a:t>
          </a:r>
        </a:p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Manager</a:t>
          </a:r>
        </a:p>
      </dgm:t>
    </dgm:pt>
    <dgm:pt modelId="{60EF5FEB-4AC9-42F6-9C56-D07CA63FAD95}" type="parTrans" cxnId="{0262C090-63AC-47CE-A704-9225187B8D87}">
      <dgm:prSet/>
      <dgm:spPr/>
      <dgm:t>
        <a:bodyPr/>
        <a:lstStyle/>
        <a:p>
          <a:endParaRPr lang="en-IN"/>
        </a:p>
      </dgm:t>
    </dgm:pt>
    <dgm:pt modelId="{70779450-BD79-4EF9-BB68-F612FD72C4FB}" type="sibTrans" cxnId="{0262C090-63AC-47CE-A704-9225187B8D87}">
      <dgm:prSet/>
      <dgm:spPr/>
      <dgm:t>
        <a:bodyPr/>
        <a:lstStyle/>
        <a:p>
          <a:endParaRPr lang="en-IN"/>
        </a:p>
      </dgm:t>
    </dgm:pt>
    <dgm:pt modelId="{8D95E327-EA9C-4EEA-8F49-F2263F1AEF02}">
      <dgm:prSet phldrT="[Text]" custT="1"/>
      <dgm:spPr/>
      <dgm:t>
        <a:bodyPr/>
        <a:lstStyle/>
        <a:p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Purchasing</a:t>
          </a:r>
        </a:p>
        <a:p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Manager </a:t>
          </a:r>
        </a:p>
      </dgm:t>
    </dgm:pt>
    <dgm:pt modelId="{BC3DBB17-E4CB-4568-B204-FECF07EBE2E1}" type="parTrans" cxnId="{2F543ABE-D370-4BD4-B240-4DD34F63268B}">
      <dgm:prSet/>
      <dgm:spPr/>
      <dgm:t>
        <a:bodyPr/>
        <a:lstStyle/>
        <a:p>
          <a:endParaRPr lang="en-IN"/>
        </a:p>
      </dgm:t>
    </dgm:pt>
    <dgm:pt modelId="{3449C666-1235-446E-BCC5-64239A03D7DF}" type="sibTrans" cxnId="{2F543ABE-D370-4BD4-B240-4DD34F63268B}">
      <dgm:prSet/>
      <dgm:spPr/>
      <dgm:t>
        <a:bodyPr/>
        <a:lstStyle/>
        <a:p>
          <a:endParaRPr lang="en-IN"/>
        </a:p>
      </dgm:t>
    </dgm:pt>
    <dgm:pt modelId="{FC237EDE-7CD8-4E62-A36F-9109C73239B0}">
      <dgm:prSet phldrT="[Text]" custT="1"/>
      <dgm:spPr/>
      <dgm:t>
        <a:bodyPr/>
        <a:lstStyle/>
        <a:p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Stores</a:t>
          </a:r>
        </a:p>
        <a:p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Manager </a:t>
          </a:r>
        </a:p>
      </dgm:t>
    </dgm:pt>
    <dgm:pt modelId="{07B581F0-D36B-443A-9DC8-D6D935538600}" type="parTrans" cxnId="{9EA05DF6-78AC-4060-9583-A77ECE559452}">
      <dgm:prSet/>
      <dgm:spPr/>
      <dgm:t>
        <a:bodyPr/>
        <a:lstStyle/>
        <a:p>
          <a:endParaRPr lang="en-IN"/>
        </a:p>
      </dgm:t>
    </dgm:pt>
    <dgm:pt modelId="{8033F722-A2B3-4DED-9C32-E0BAEE8137C6}" type="sibTrans" cxnId="{9EA05DF6-78AC-4060-9583-A77ECE559452}">
      <dgm:prSet/>
      <dgm:spPr/>
      <dgm:t>
        <a:bodyPr/>
        <a:lstStyle/>
        <a:p>
          <a:endParaRPr lang="en-IN"/>
        </a:p>
      </dgm:t>
    </dgm:pt>
    <dgm:pt modelId="{9144B256-B8FD-4355-92A3-1F5F5D5B76FB}">
      <dgm:prSet custT="1"/>
      <dgm:spPr/>
      <dgm:t>
        <a:bodyPr/>
        <a:lstStyle/>
        <a:p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Transport </a:t>
          </a:r>
          <a:b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Manager </a:t>
          </a:r>
        </a:p>
      </dgm:t>
    </dgm:pt>
    <dgm:pt modelId="{47FD0881-93B5-4E36-88E0-21C77A1C3C19}" type="parTrans" cxnId="{9A1F00BC-5992-46F8-8F75-07FAEF308405}">
      <dgm:prSet/>
      <dgm:spPr/>
      <dgm:t>
        <a:bodyPr/>
        <a:lstStyle/>
        <a:p>
          <a:endParaRPr lang="en-IN"/>
        </a:p>
      </dgm:t>
    </dgm:pt>
    <dgm:pt modelId="{68AAEC4A-CC49-414E-8A97-DAD28A55F7D2}" type="sibTrans" cxnId="{9A1F00BC-5992-46F8-8F75-07FAEF308405}">
      <dgm:prSet/>
      <dgm:spPr/>
      <dgm:t>
        <a:bodyPr/>
        <a:lstStyle/>
        <a:p>
          <a:endParaRPr lang="en-IN"/>
        </a:p>
      </dgm:t>
    </dgm:pt>
    <dgm:pt modelId="{4A3A256B-AFFB-40B3-A24B-4C791AF764F8}" type="pres">
      <dgm:prSet presAssocID="{BCC5C226-24FB-4C64-9868-17EF857024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4CE1181-34B6-4537-A712-657BAEB5F869}" type="pres">
      <dgm:prSet presAssocID="{B71A3627-87B7-4A46-B702-567F782459D0}" presName="hierRoot1" presStyleCnt="0">
        <dgm:presLayoutVars>
          <dgm:hierBranch val="init"/>
        </dgm:presLayoutVars>
      </dgm:prSet>
      <dgm:spPr/>
    </dgm:pt>
    <dgm:pt modelId="{2C21C517-28EC-41D6-8012-9C64DE27120A}" type="pres">
      <dgm:prSet presAssocID="{B71A3627-87B7-4A46-B702-567F782459D0}" presName="rootComposite1" presStyleCnt="0"/>
      <dgm:spPr/>
    </dgm:pt>
    <dgm:pt modelId="{3954A467-7B32-4B6E-A575-B4CB72E644D2}" type="pres">
      <dgm:prSet presAssocID="{B71A3627-87B7-4A46-B702-567F782459D0}" presName="rootText1" presStyleLbl="node0" presStyleIdx="0" presStyleCnt="1" custLinFactNeighborX="1235" custLinFactNeighborY="-823">
        <dgm:presLayoutVars>
          <dgm:chPref val="3"/>
        </dgm:presLayoutVars>
      </dgm:prSet>
      <dgm:spPr/>
    </dgm:pt>
    <dgm:pt modelId="{1DEE768F-9278-45BC-B33B-4B26D7807B74}" type="pres">
      <dgm:prSet presAssocID="{B71A3627-87B7-4A46-B702-567F782459D0}" presName="rootConnector1" presStyleLbl="node1" presStyleIdx="0" presStyleCnt="0"/>
      <dgm:spPr/>
    </dgm:pt>
    <dgm:pt modelId="{FF7292C5-3FCF-442C-8AAC-798E6F054F6D}" type="pres">
      <dgm:prSet presAssocID="{B71A3627-87B7-4A46-B702-567F782459D0}" presName="hierChild2" presStyleCnt="0"/>
      <dgm:spPr/>
    </dgm:pt>
    <dgm:pt modelId="{3A2F6151-A27A-4049-971E-1BB160B56B4B}" type="pres">
      <dgm:prSet presAssocID="{BC3DBB17-E4CB-4568-B204-FECF07EBE2E1}" presName="Name37" presStyleLbl="parChTrans1D2" presStyleIdx="0" presStyleCnt="3"/>
      <dgm:spPr/>
    </dgm:pt>
    <dgm:pt modelId="{9B498F5C-34B3-461A-924F-18FB0DFCB764}" type="pres">
      <dgm:prSet presAssocID="{8D95E327-EA9C-4EEA-8F49-F2263F1AEF02}" presName="hierRoot2" presStyleCnt="0">
        <dgm:presLayoutVars>
          <dgm:hierBranch val="init"/>
        </dgm:presLayoutVars>
      </dgm:prSet>
      <dgm:spPr/>
    </dgm:pt>
    <dgm:pt modelId="{E0459CB0-396A-46A6-9E1D-6BBF021029FF}" type="pres">
      <dgm:prSet presAssocID="{8D95E327-EA9C-4EEA-8F49-F2263F1AEF02}" presName="rootComposite" presStyleCnt="0"/>
      <dgm:spPr/>
    </dgm:pt>
    <dgm:pt modelId="{087887BD-12BF-4789-9899-28C0C93B9587}" type="pres">
      <dgm:prSet presAssocID="{8D95E327-EA9C-4EEA-8F49-F2263F1AEF02}" presName="rootText" presStyleLbl="node2" presStyleIdx="0" presStyleCnt="3" custScaleX="82205">
        <dgm:presLayoutVars>
          <dgm:chPref val="3"/>
        </dgm:presLayoutVars>
      </dgm:prSet>
      <dgm:spPr/>
    </dgm:pt>
    <dgm:pt modelId="{9433C9A0-653E-4AF4-9235-D5132B1E66D2}" type="pres">
      <dgm:prSet presAssocID="{8D95E327-EA9C-4EEA-8F49-F2263F1AEF02}" presName="rootConnector" presStyleLbl="node2" presStyleIdx="0" presStyleCnt="3"/>
      <dgm:spPr/>
    </dgm:pt>
    <dgm:pt modelId="{6640E6BC-5D41-4CAE-9747-9C6B5AA670EA}" type="pres">
      <dgm:prSet presAssocID="{8D95E327-EA9C-4EEA-8F49-F2263F1AEF02}" presName="hierChild4" presStyleCnt="0"/>
      <dgm:spPr/>
    </dgm:pt>
    <dgm:pt modelId="{766D42B8-8C96-4849-A540-6DC5D2BB0F93}" type="pres">
      <dgm:prSet presAssocID="{8D95E327-EA9C-4EEA-8F49-F2263F1AEF02}" presName="hierChild5" presStyleCnt="0"/>
      <dgm:spPr/>
    </dgm:pt>
    <dgm:pt modelId="{78FF7159-6FCE-432E-A6BA-30B187F77FCA}" type="pres">
      <dgm:prSet presAssocID="{07B581F0-D36B-443A-9DC8-D6D935538600}" presName="Name37" presStyleLbl="parChTrans1D2" presStyleIdx="1" presStyleCnt="3"/>
      <dgm:spPr/>
    </dgm:pt>
    <dgm:pt modelId="{4288748D-722C-4DAD-9E37-30ECB9517963}" type="pres">
      <dgm:prSet presAssocID="{FC237EDE-7CD8-4E62-A36F-9109C73239B0}" presName="hierRoot2" presStyleCnt="0">
        <dgm:presLayoutVars>
          <dgm:hierBranch val="init"/>
        </dgm:presLayoutVars>
      </dgm:prSet>
      <dgm:spPr/>
    </dgm:pt>
    <dgm:pt modelId="{AA00FE70-613B-4D81-A243-7FFB139AEA9D}" type="pres">
      <dgm:prSet presAssocID="{FC237EDE-7CD8-4E62-A36F-9109C73239B0}" presName="rootComposite" presStyleCnt="0"/>
      <dgm:spPr/>
    </dgm:pt>
    <dgm:pt modelId="{7CD76AA3-4954-442C-837C-3C21045F2B24}" type="pres">
      <dgm:prSet presAssocID="{FC237EDE-7CD8-4E62-A36F-9109C73239B0}" presName="rootText" presStyleLbl="node2" presStyleIdx="1" presStyleCnt="3">
        <dgm:presLayoutVars>
          <dgm:chPref val="3"/>
        </dgm:presLayoutVars>
      </dgm:prSet>
      <dgm:spPr/>
    </dgm:pt>
    <dgm:pt modelId="{5CB478EB-2E3E-4E8E-88F7-F7EF999CB924}" type="pres">
      <dgm:prSet presAssocID="{FC237EDE-7CD8-4E62-A36F-9109C73239B0}" presName="rootConnector" presStyleLbl="node2" presStyleIdx="1" presStyleCnt="3"/>
      <dgm:spPr/>
    </dgm:pt>
    <dgm:pt modelId="{5A4733AB-0A83-44A4-AD01-5F052591F796}" type="pres">
      <dgm:prSet presAssocID="{FC237EDE-7CD8-4E62-A36F-9109C73239B0}" presName="hierChild4" presStyleCnt="0"/>
      <dgm:spPr/>
    </dgm:pt>
    <dgm:pt modelId="{644BE625-41DC-4230-8FE2-6216B6F9108F}" type="pres">
      <dgm:prSet presAssocID="{FC237EDE-7CD8-4E62-A36F-9109C73239B0}" presName="hierChild5" presStyleCnt="0"/>
      <dgm:spPr/>
    </dgm:pt>
    <dgm:pt modelId="{F2A7FBB6-365F-4CD2-BC91-4C01BD04BE14}" type="pres">
      <dgm:prSet presAssocID="{47FD0881-93B5-4E36-88E0-21C77A1C3C19}" presName="Name37" presStyleLbl="parChTrans1D2" presStyleIdx="2" presStyleCnt="3"/>
      <dgm:spPr/>
    </dgm:pt>
    <dgm:pt modelId="{D01CB86A-76E9-4425-BA7F-8C29D682970C}" type="pres">
      <dgm:prSet presAssocID="{9144B256-B8FD-4355-92A3-1F5F5D5B76FB}" presName="hierRoot2" presStyleCnt="0">
        <dgm:presLayoutVars>
          <dgm:hierBranch val="init"/>
        </dgm:presLayoutVars>
      </dgm:prSet>
      <dgm:spPr/>
    </dgm:pt>
    <dgm:pt modelId="{AC0F4B64-14F4-4152-A410-CD3B4C2E3EEF}" type="pres">
      <dgm:prSet presAssocID="{9144B256-B8FD-4355-92A3-1F5F5D5B76FB}" presName="rootComposite" presStyleCnt="0"/>
      <dgm:spPr/>
    </dgm:pt>
    <dgm:pt modelId="{AD55ED5E-DCED-47B1-B48B-F4A8BE2CBE71}" type="pres">
      <dgm:prSet presAssocID="{9144B256-B8FD-4355-92A3-1F5F5D5B76FB}" presName="rootText" presStyleLbl="node2" presStyleIdx="2" presStyleCnt="3" custScaleX="88666">
        <dgm:presLayoutVars>
          <dgm:chPref val="3"/>
        </dgm:presLayoutVars>
      </dgm:prSet>
      <dgm:spPr/>
    </dgm:pt>
    <dgm:pt modelId="{5D2FF5B7-F454-4C36-A6E5-C7D33C577B7A}" type="pres">
      <dgm:prSet presAssocID="{9144B256-B8FD-4355-92A3-1F5F5D5B76FB}" presName="rootConnector" presStyleLbl="node2" presStyleIdx="2" presStyleCnt="3"/>
      <dgm:spPr/>
    </dgm:pt>
    <dgm:pt modelId="{8000ACEF-9055-43ED-BBD1-8511D23A75AD}" type="pres">
      <dgm:prSet presAssocID="{9144B256-B8FD-4355-92A3-1F5F5D5B76FB}" presName="hierChild4" presStyleCnt="0"/>
      <dgm:spPr/>
    </dgm:pt>
    <dgm:pt modelId="{B7B99764-C4D8-4BEB-B225-F9326353FA4A}" type="pres">
      <dgm:prSet presAssocID="{9144B256-B8FD-4355-92A3-1F5F5D5B76FB}" presName="hierChild5" presStyleCnt="0"/>
      <dgm:spPr/>
    </dgm:pt>
    <dgm:pt modelId="{BB57B72B-6D25-4A01-B746-4089EDA6AA89}" type="pres">
      <dgm:prSet presAssocID="{B71A3627-87B7-4A46-B702-567F782459D0}" presName="hierChild3" presStyleCnt="0"/>
      <dgm:spPr/>
    </dgm:pt>
  </dgm:ptLst>
  <dgm:cxnLst>
    <dgm:cxn modelId="{1BD21D0C-0DC6-4317-918E-A00CDB5D5A98}" type="presOf" srcId="{B71A3627-87B7-4A46-B702-567F782459D0}" destId="{1DEE768F-9278-45BC-B33B-4B26D7807B74}" srcOrd="1" destOrd="0" presId="urn:microsoft.com/office/officeart/2005/8/layout/orgChart1"/>
    <dgm:cxn modelId="{8B9FEA11-8533-4000-9B58-611990E2FE78}" type="presOf" srcId="{9144B256-B8FD-4355-92A3-1F5F5D5B76FB}" destId="{5D2FF5B7-F454-4C36-A6E5-C7D33C577B7A}" srcOrd="1" destOrd="0" presId="urn:microsoft.com/office/officeart/2005/8/layout/orgChart1"/>
    <dgm:cxn modelId="{58F6F021-1DDA-4E4D-872B-E8BB9C1A5F65}" type="presOf" srcId="{BCC5C226-24FB-4C64-9868-17EF8570242F}" destId="{4A3A256B-AFFB-40B3-A24B-4C791AF764F8}" srcOrd="0" destOrd="0" presId="urn:microsoft.com/office/officeart/2005/8/layout/orgChart1"/>
    <dgm:cxn modelId="{35635522-4D59-47C1-B2BC-353A4C3EA10D}" type="presOf" srcId="{47FD0881-93B5-4E36-88E0-21C77A1C3C19}" destId="{F2A7FBB6-365F-4CD2-BC91-4C01BD04BE14}" srcOrd="0" destOrd="0" presId="urn:microsoft.com/office/officeart/2005/8/layout/orgChart1"/>
    <dgm:cxn modelId="{BC909830-8F49-4E27-B009-C87DC04BD39F}" type="presOf" srcId="{FC237EDE-7CD8-4E62-A36F-9109C73239B0}" destId="{7CD76AA3-4954-442C-837C-3C21045F2B24}" srcOrd="0" destOrd="0" presId="urn:microsoft.com/office/officeart/2005/8/layout/orgChart1"/>
    <dgm:cxn modelId="{EF665577-66DC-4BD9-B9FA-F786CC969B6E}" type="presOf" srcId="{9144B256-B8FD-4355-92A3-1F5F5D5B76FB}" destId="{AD55ED5E-DCED-47B1-B48B-F4A8BE2CBE71}" srcOrd="0" destOrd="0" presId="urn:microsoft.com/office/officeart/2005/8/layout/orgChart1"/>
    <dgm:cxn modelId="{0262C090-63AC-47CE-A704-9225187B8D87}" srcId="{BCC5C226-24FB-4C64-9868-17EF8570242F}" destId="{B71A3627-87B7-4A46-B702-567F782459D0}" srcOrd="0" destOrd="0" parTransId="{60EF5FEB-4AC9-42F6-9C56-D07CA63FAD95}" sibTransId="{70779450-BD79-4EF9-BB68-F612FD72C4FB}"/>
    <dgm:cxn modelId="{FC0059AA-10C0-4664-8DF9-E3592700ED2E}" type="presOf" srcId="{8D95E327-EA9C-4EEA-8F49-F2263F1AEF02}" destId="{9433C9A0-653E-4AF4-9235-D5132B1E66D2}" srcOrd="1" destOrd="0" presId="urn:microsoft.com/office/officeart/2005/8/layout/orgChart1"/>
    <dgm:cxn modelId="{D87D85AA-295C-4F0B-BBFA-F0CB8159135E}" type="presOf" srcId="{8D95E327-EA9C-4EEA-8F49-F2263F1AEF02}" destId="{087887BD-12BF-4789-9899-28C0C93B9587}" srcOrd="0" destOrd="0" presId="urn:microsoft.com/office/officeart/2005/8/layout/orgChart1"/>
    <dgm:cxn modelId="{9A1F00BC-5992-46F8-8F75-07FAEF308405}" srcId="{B71A3627-87B7-4A46-B702-567F782459D0}" destId="{9144B256-B8FD-4355-92A3-1F5F5D5B76FB}" srcOrd="2" destOrd="0" parTransId="{47FD0881-93B5-4E36-88E0-21C77A1C3C19}" sibTransId="{68AAEC4A-CC49-414E-8A97-DAD28A55F7D2}"/>
    <dgm:cxn modelId="{2F543ABE-D370-4BD4-B240-4DD34F63268B}" srcId="{B71A3627-87B7-4A46-B702-567F782459D0}" destId="{8D95E327-EA9C-4EEA-8F49-F2263F1AEF02}" srcOrd="0" destOrd="0" parTransId="{BC3DBB17-E4CB-4568-B204-FECF07EBE2E1}" sibTransId="{3449C666-1235-446E-BCC5-64239A03D7DF}"/>
    <dgm:cxn modelId="{2EC140C7-DCC2-45CF-9F1C-DC11B2B10624}" type="presOf" srcId="{BC3DBB17-E4CB-4568-B204-FECF07EBE2E1}" destId="{3A2F6151-A27A-4049-971E-1BB160B56B4B}" srcOrd="0" destOrd="0" presId="urn:microsoft.com/office/officeart/2005/8/layout/orgChart1"/>
    <dgm:cxn modelId="{582D3FCC-B59F-4317-9E05-5F4E2B21EA21}" type="presOf" srcId="{FC237EDE-7CD8-4E62-A36F-9109C73239B0}" destId="{5CB478EB-2E3E-4E8E-88F7-F7EF999CB924}" srcOrd="1" destOrd="0" presId="urn:microsoft.com/office/officeart/2005/8/layout/orgChart1"/>
    <dgm:cxn modelId="{8A9395EA-0629-457B-8F76-C2A5A5E050FF}" type="presOf" srcId="{B71A3627-87B7-4A46-B702-567F782459D0}" destId="{3954A467-7B32-4B6E-A575-B4CB72E644D2}" srcOrd="0" destOrd="0" presId="urn:microsoft.com/office/officeart/2005/8/layout/orgChart1"/>
    <dgm:cxn modelId="{276433F3-B747-4202-AE5A-02D268B69803}" type="presOf" srcId="{07B581F0-D36B-443A-9DC8-D6D935538600}" destId="{78FF7159-6FCE-432E-A6BA-30B187F77FCA}" srcOrd="0" destOrd="0" presId="urn:microsoft.com/office/officeart/2005/8/layout/orgChart1"/>
    <dgm:cxn modelId="{9EA05DF6-78AC-4060-9583-A77ECE559452}" srcId="{B71A3627-87B7-4A46-B702-567F782459D0}" destId="{FC237EDE-7CD8-4E62-A36F-9109C73239B0}" srcOrd="1" destOrd="0" parTransId="{07B581F0-D36B-443A-9DC8-D6D935538600}" sibTransId="{8033F722-A2B3-4DED-9C32-E0BAEE8137C6}"/>
    <dgm:cxn modelId="{CDDE470F-162B-4972-B6EC-2763244B55DF}" type="presParOf" srcId="{4A3A256B-AFFB-40B3-A24B-4C791AF764F8}" destId="{24CE1181-34B6-4537-A712-657BAEB5F869}" srcOrd="0" destOrd="0" presId="urn:microsoft.com/office/officeart/2005/8/layout/orgChart1"/>
    <dgm:cxn modelId="{2E50ABE1-F4B8-4F26-91D9-8A446CF1E03D}" type="presParOf" srcId="{24CE1181-34B6-4537-A712-657BAEB5F869}" destId="{2C21C517-28EC-41D6-8012-9C64DE27120A}" srcOrd="0" destOrd="0" presId="urn:microsoft.com/office/officeart/2005/8/layout/orgChart1"/>
    <dgm:cxn modelId="{C68015CA-C5D6-4787-B2A9-63EE602E4128}" type="presParOf" srcId="{2C21C517-28EC-41D6-8012-9C64DE27120A}" destId="{3954A467-7B32-4B6E-A575-B4CB72E644D2}" srcOrd="0" destOrd="0" presId="urn:microsoft.com/office/officeart/2005/8/layout/orgChart1"/>
    <dgm:cxn modelId="{6C59A6A2-1BAC-42E7-93B8-FE38CF697351}" type="presParOf" srcId="{2C21C517-28EC-41D6-8012-9C64DE27120A}" destId="{1DEE768F-9278-45BC-B33B-4B26D7807B74}" srcOrd="1" destOrd="0" presId="urn:microsoft.com/office/officeart/2005/8/layout/orgChart1"/>
    <dgm:cxn modelId="{5C87CAA2-9BCE-41E1-9270-6B5B90B465FC}" type="presParOf" srcId="{24CE1181-34B6-4537-A712-657BAEB5F869}" destId="{FF7292C5-3FCF-442C-8AAC-798E6F054F6D}" srcOrd="1" destOrd="0" presId="urn:microsoft.com/office/officeart/2005/8/layout/orgChart1"/>
    <dgm:cxn modelId="{1190458A-F3EF-4819-89D3-31AA4A4D2D78}" type="presParOf" srcId="{FF7292C5-3FCF-442C-8AAC-798E6F054F6D}" destId="{3A2F6151-A27A-4049-971E-1BB160B56B4B}" srcOrd="0" destOrd="0" presId="urn:microsoft.com/office/officeart/2005/8/layout/orgChart1"/>
    <dgm:cxn modelId="{51B10A9B-5B98-4866-9E45-6B110596C3FD}" type="presParOf" srcId="{FF7292C5-3FCF-442C-8AAC-798E6F054F6D}" destId="{9B498F5C-34B3-461A-924F-18FB0DFCB764}" srcOrd="1" destOrd="0" presId="urn:microsoft.com/office/officeart/2005/8/layout/orgChart1"/>
    <dgm:cxn modelId="{156154C8-F0CD-442E-AD7F-972429EA9690}" type="presParOf" srcId="{9B498F5C-34B3-461A-924F-18FB0DFCB764}" destId="{E0459CB0-396A-46A6-9E1D-6BBF021029FF}" srcOrd="0" destOrd="0" presId="urn:microsoft.com/office/officeart/2005/8/layout/orgChart1"/>
    <dgm:cxn modelId="{41408E1C-57D3-448F-825D-5F24411AA020}" type="presParOf" srcId="{E0459CB0-396A-46A6-9E1D-6BBF021029FF}" destId="{087887BD-12BF-4789-9899-28C0C93B9587}" srcOrd="0" destOrd="0" presId="urn:microsoft.com/office/officeart/2005/8/layout/orgChart1"/>
    <dgm:cxn modelId="{30CF5745-3C80-4DE1-AE28-5ED03B0F9807}" type="presParOf" srcId="{E0459CB0-396A-46A6-9E1D-6BBF021029FF}" destId="{9433C9A0-653E-4AF4-9235-D5132B1E66D2}" srcOrd="1" destOrd="0" presId="urn:microsoft.com/office/officeart/2005/8/layout/orgChart1"/>
    <dgm:cxn modelId="{2B8AE1DE-EE3A-4C7F-87DF-F9B3885E74F8}" type="presParOf" srcId="{9B498F5C-34B3-461A-924F-18FB0DFCB764}" destId="{6640E6BC-5D41-4CAE-9747-9C6B5AA670EA}" srcOrd="1" destOrd="0" presId="urn:microsoft.com/office/officeart/2005/8/layout/orgChart1"/>
    <dgm:cxn modelId="{B470A325-7D5A-472D-B2FE-72EBA57DCDAD}" type="presParOf" srcId="{9B498F5C-34B3-461A-924F-18FB0DFCB764}" destId="{766D42B8-8C96-4849-A540-6DC5D2BB0F93}" srcOrd="2" destOrd="0" presId="urn:microsoft.com/office/officeart/2005/8/layout/orgChart1"/>
    <dgm:cxn modelId="{65CF3B4D-4C17-498F-9200-4789CFAFD6CA}" type="presParOf" srcId="{FF7292C5-3FCF-442C-8AAC-798E6F054F6D}" destId="{78FF7159-6FCE-432E-A6BA-30B187F77FCA}" srcOrd="2" destOrd="0" presId="urn:microsoft.com/office/officeart/2005/8/layout/orgChart1"/>
    <dgm:cxn modelId="{B98B1649-95A9-4FE3-B257-889FD69E4D27}" type="presParOf" srcId="{FF7292C5-3FCF-442C-8AAC-798E6F054F6D}" destId="{4288748D-722C-4DAD-9E37-30ECB9517963}" srcOrd="3" destOrd="0" presId="urn:microsoft.com/office/officeart/2005/8/layout/orgChart1"/>
    <dgm:cxn modelId="{DA740520-CB54-43F8-9692-944D24E74E38}" type="presParOf" srcId="{4288748D-722C-4DAD-9E37-30ECB9517963}" destId="{AA00FE70-613B-4D81-A243-7FFB139AEA9D}" srcOrd="0" destOrd="0" presId="urn:microsoft.com/office/officeart/2005/8/layout/orgChart1"/>
    <dgm:cxn modelId="{224953EE-FA70-49AD-B2B3-83A4290E712A}" type="presParOf" srcId="{AA00FE70-613B-4D81-A243-7FFB139AEA9D}" destId="{7CD76AA3-4954-442C-837C-3C21045F2B24}" srcOrd="0" destOrd="0" presId="urn:microsoft.com/office/officeart/2005/8/layout/orgChart1"/>
    <dgm:cxn modelId="{85A860C6-57B5-4999-B8B2-57C9DF70D374}" type="presParOf" srcId="{AA00FE70-613B-4D81-A243-7FFB139AEA9D}" destId="{5CB478EB-2E3E-4E8E-88F7-F7EF999CB924}" srcOrd="1" destOrd="0" presId="urn:microsoft.com/office/officeart/2005/8/layout/orgChart1"/>
    <dgm:cxn modelId="{C8080A7C-1E09-443E-84D4-51ECED897BDF}" type="presParOf" srcId="{4288748D-722C-4DAD-9E37-30ECB9517963}" destId="{5A4733AB-0A83-44A4-AD01-5F052591F796}" srcOrd="1" destOrd="0" presId="urn:microsoft.com/office/officeart/2005/8/layout/orgChart1"/>
    <dgm:cxn modelId="{B8D88448-91BB-4DB0-AF4B-870406D1C68C}" type="presParOf" srcId="{4288748D-722C-4DAD-9E37-30ECB9517963}" destId="{644BE625-41DC-4230-8FE2-6216B6F9108F}" srcOrd="2" destOrd="0" presId="urn:microsoft.com/office/officeart/2005/8/layout/orgChart1"/>
    <dgm:cxn modelId="{91C95CEB-48AD-4DB4-B330-182938B17D76}" type="presParOf" srcId="{FF7292C5-3FCF-442C-8AAC-798E6F054F6D}" destId="{F2A7FBB6-365F-4CD2-BC91-4C01BD04BE14}" srcOrd="4" destOrd="0" presId="urn:microsoft.com/office/officeart/2005/8/layout/orgChart1"/>
    <dgm:cxn modelId="{BCB612C1-9403-4539-BA5C-1CF769F420AF}" type="presParOf" srcId="{FF7292C5-3FCF-442C-8AAC-798E6F054F6D}" destId="{D01CB86A-76E9-4425-BA7F-8C29D682970C}" srcOrd="5" destOrd="0" presId="urn:microsoft.com/office/officeart/2005/8/layout/orgChart1"/>
    <dgm:cxn modelId="{3880B5C2-7FA9-4AF6-BB21-45C64EC82843}" type="presParOf" srcId="{D01CB86A-76E9-4425-BA7F-8C29D682970C}" destId="{AC0F4B64-14F4-4152-A410-CD3B4C2E3EEF}" srcOrd="0" destOrd="0" presId="urn:microsoft.com/office/officeart/2005/8/layout/orgChart1"/>
    <dgm:cxn modelId="{7F6B87BC-2239-4840-B147-028A467D44DE}" type="presParOf" srcId="{AC0F4B64-14F4-4152-A410-CD3B4C2E3EEF}" destId="{AD55ED5E-DCED-47B1-B48B-F4A8BE2CBE71}" srcOrd="0" destOrd="0" presId="urn:microsoft.com/office/officeart/2005/8/layout/orgChart1"/>
    <dgm:cxn modelId="{21460163-030B-46FF-A7E7-19BD1C39EA9F}" type="presParOf" srcId="{AC0F4B64-14F4-4152-A410-CD3B4C2E3EEF}" destId="{5D2FF5B7-F454-4C36-A6E5-C7D33C577B7A}" srcOrd="1" destOrd="0" presId="urn:microsoft.com/office/officeart/2005/8/layout/orgChart1"/>
    <dgm:cxn modelId="{BD373995-4BDF-4CF3-A12E-F0E28B815B11}" type="presParOf" srcId="{D01CB86A-76E9-4425-BA7F-8C29D682970C}" destId="{8000ACEF-9055-43ED-BBD1-8511D23A75AD}" srcOrd="1" destOrd="0" presId="urn:microsoft.com/office/officeart/2005/8/layout/orgChart1"/>
    <dgm:cxn modelId="{5DB66F25-D114-44D4-82E6-1311ED6872DC}" type="presParOf" srcId="{D01CB86A-76E9-4425-BA7F-8C29D682970C}" destId="{B7B99764-C4D8-4BEB-B225-F9326353FA4A}" srcOrd="2" destOrd="0" presId="urn:microsoft.com/office/officeart/2005/8/layout/orgChart1"/>
    <dgm:cxn modelId="{04F0AF57-9449-4030-BEE0-0A8CEA6679BC}" type="presParOf" srcId="{24CE1181-34B6-4537-A712-657BAEB5F869}" destId="{BB57B72B-6D25-4A01-B746-4089EDA6AA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C5C226-24FB-4C64-9868-17EF857024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N"/>
        </a:p>
      </dgm:t>
    </dgm:pt>
    <dgm:pt modelId="{B71A3627-87B7-4A46-B702-567F782459D0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</a:t>
          </a:r>
        </a:p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Manager</a:t>
          </a:r>
        </a:p>
      </dgm:t>
    </dgm:pt>
    <dgm:pt modelId="{60EF5FEB-4AC9-42F6-9C56-D07CA63FAD95}" type="parTrans" cxnId="{0262C090-63AC-47CE-A704-9225187B8D87}">
      <dgm:prSet/>
      <dgm:spPr/>
      <dgm:t>
        <a:bodyPr/>
        <a:lstStyle/>
        <a:p>
          <a:endParaRPr lang="en-IN"/>
        </a:p>
      </dgm:t>
    </dgm:pt>
    <dgm:pt modelId="{70779450-BD79-4EF9-BB68-F612FD72C4FB}" type="sibTrans" cxnId="{0262C090-63AC-47CE-A704-9225187B8D87}">
      <dgm:prSet/>
      <dgm:spPr/>
      <dgm:t>
        <a:bodyPr/>
        <a:lstStyle/>
        <a:p>
          <a:endParaRPr lang="en-IN"/>
        </a:p>
      </dgm:t>
    </dgm:pt>
    <dgm:pt modelId="{8D95E327-EA9C-4EEA-8F49-F2263F1AEF02}">
      <dgm:prSet phldrT="[Text]" custT="1"/>
      <dgm:spPr/>
      <dgm:t>
        <a:bodyPr/>
        <a:lstStyle/>
        <a:p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Welding</a:t>
          </a:r>
        </a:p>
        <a:p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Process</a:t>
          </a:r>
        </a:p>
      </dgm:t>
    </dgm:pt>
    <dgm:pt modelId="{BC3DBB17-E4CB-4568-B204-FECF07EBE2E1}" type="parTrans" cxnId="{2F543ABE-D370-4BD4-B240-4DD34F63268B}">
      <dgm:prSet/>
      <dgm:spPr/>
      <dgm:t>
        <a:bodyPr/>
        <a:lstStyle/>
        <a:p>
          <a:endParaRPr lang="en-IN"/>
        </a:p>
      </dgm:t>
    </dgm:pt>
    <dgm:pt modelId="{3449C666-1235-446E-BCC5-64239A03D7DF}" type="sibTrans" cxnId="{2F543ABE-D370-4BD4-B240-4DD34F63268B}">
      <dgm:prSet/>
      <dgm:spPr/>
      <dgm:t>
        <a:bodyPr/>
        <a:lstStyle/>
        <a:p>
          <a:endParaRPr lang="en-IN"/>
        </a:p>
      </dgm:t>
    </dgm:pt>
    <dgm:pt modelId="{FC237EDE-7CD8-4E62-A36F-9109C73239B0}">
      <dgm:prSet phldrT="[Text]" custT="1"/>
      <dgm:spPr/>
      <dgm:t>
        <a:bodyPr/>
        <a:lstStyle/>
        <a:p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Painting </a:t>
          </a:r>
        </a:p>
        <a:p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Process</a:t>
          </a:r>
        </a:p>
      </dgm:t>
    </dgm:pt>
    <dgm:pt modelId="{07B581F0-D36B-443A-9DC8-D6D935538600}" type="parTrans" cxnId="{9EA05DF6-78AC-4060-9583-A77ECE559452}">
      <dgm:prSet/>
      <dgm:spPr/>
      <dgm:t>
        <a:bodyPr/>
        <a:lstStyle/>
        <a:p>
          <a:endParaRPr lang="en-IN"/>
        </a:p>
      </dgm:t>
    </dgm:pt>
    <dgm:pt modelId="{8033F722-A2B3-4DED-9C32-E0BAEE8137C6}" type="sibTrans" cxnId="{9EA05DF6-78AC-4060-9583-A77ECE559452}">
      <dgm:prSet/>
      <dgm:spPr/>
      <dgm:t>
        <a:bodyPr/>
        <a:lstStyle/>
        <a:p>
          <a:endParaRPr lang="en-IN"/>
        </a:p>
      </dgm:t>
    </dgm:pt>
    <dgm:pt modelId="{9144B256-B8FD-4355-92A3-1F5F5D5B76FB}">
      <dgm:prSet custT="1"/>
      <dgm:spPr/>
      <dgm:t>
        <a:bodyPr/>
        <a:lstStyle/>
        <a:p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Packaging </a:t>
          </a:r>
        </a:p>
        <a:p>
          <a:r>
            <a:rPr lang="en-IN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Process</a:t>
          </a:r>
        </a:p>
      </dgm:t>
    </dgm:pt>
    <dgm:pt modelId="{47FD0881-93B5-4E36-88E0-21C77A1C3C19}" type="parTrans" cxnId="{9A1F00BC-5992-46F8-8F75-07FAEF308405}">
      <dgm:prSet/>
      <dgm:spPr/>
      <dgm:t>
        <a:bodyPr/>
        <a:lstStyle/>
        <a:p>
          <a:endParaRPr lang="en-IN"/>
        </a:p>
      </dgm:t>
    </dgm:pt>
    <dgm:pt modelId="{68AAEC4A-CC49-414E-8A97-DAD28A55F7D2}" type="sibTrans" cxnId="{9A1F00BC-5992-46F8-8F75-07FAEF308405}">
      <dgm:prSet/>
      <dgm:spPr/>
      <dgm:t>
        <a:bodyPr/>
        <a:lstStyle/>
        <a:p>
          <a:endParaRPr lang="en-IN"/>
        </a:p>
      </dgm:t>
    </dgm:pt>
    <dgm:pt modelId="{4A3A256B-AFFB-40B3-A24B-4C791AF764F8}" type="pres">
      <dgm:prSet presAssocID="{BCC5C226-24FB-4C64-9868-17EF857024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4CE1181-34B6-4537-A712-657BAEB5F869}" type="pres">
      <dgm:prSet presAssocID="{B71A3627-87B7-4A46-B702-567F782459D0}" presName="hierRoot1" presStyleCnt="0">
        <dgm:presLayoutVars>
          <dgm:hierBranch val="init"/>
        </dgm:presLayoutVars>
      </dgm:prSet>
      <dgm:spPr/>
    </dgm:pt>
    <dgm:pt modelId="{2C21C517-28EC-41D6-8012-9C64DE27120A}" type="pres">
      <dgm:prSet presAssocID="{B71A3627-87B7-4A46-B702-567F782459D0}" presName="rootComposite1" presStyleCnt="0"/>
      <dgm:spPr/>
    </dgm:pt>
    <dgm:pt modelId="{3954A467-7B32-4B6E-A575-B4CB72E644D2}" type="pres">
      <dgm:prSet presAssocID="{B71A3627-87B7-4A46-B702-567F782459D0}" presName="rootText1" presStyleLbl="node0" presStyleIdx="0" presStyleCnt="1" custLinFactNeighborX="1235" custLinFactNeighborY="-823">
        <dgm:presLayoutVars>
          <dgm:chPref val="3"/>
        </dgm:presLayoutVars>
      </dgm:prSet>
      <dgm:spPr/>
    </dgm:pt>
    <dgm:pt modelId="{1DEE768F-9278-45BC-B33B-4B26D7807B74}" type="pres">
      <dgm:prSet presAssocID="{B71A3627-87B7-4A46-B702-567F782459D0}" presName="rootConnector1" presStyleLbl="node1" presStyleIdx="0" presStyleCnt="0"/>
      <dgm:spPr/>
    </dgm:pt>
    <dgm:pt modelId="{FF7292C5-3FCF-442C-8AAC-798E6F054F6D}" type="pres">
      <dgm:prSet presAssocID="{B71A3627-87B7-4A46-B702-567F782459D0}" presName="hierChild2" presStyleCnt="0"/>
      <dgm:spPr/>
    </dgm:pt>
    <dgm:pt modelId="{3A2F6151-A27A-4049-971E-1BB160B56B4B}" type="pres">
      <dgm:prSet presAssocID="{BC3DBB17-E4CB-4568-B204-FECF07EBE2E1}" presName="Name37" presStyleLbl="parChTrans1D2" presStyleIdx="0" presStyleCnt="3"/>
      <dgm:spPr/>
    </dgm:pt>
    <dgm:pt modelId="{9B498F5C-34B3-461A-924F-18FB0DFCB764}" type="pres">
      <dgm:prSet presAssocID="{8D95E327-EA9C-4EEA-8F49-F2263F1AEF02}" presName="hierRoot2" presStyleCnt="0">
        <dgm:presLayoutVars>
          <dgm:hierBranch val="init"/>
        </dgm:presLayoutVars>
      </dgm:prSet>
      <dgm:spPr/>
    </dgm:pt>
    <dgm:pt modelId="{E0459CB0-396A-46A6-9E1D-6BBF021029FF}" type="pres">
      <dgm:prSet presAssocID="{8D95E327-EA9C-4EEA-8F49-F2263F1AEF02}" presName="rootComposite" presStyleCnt="0"/>
      <dgm:spPr/>
    </dgm:pt>
    <dgm:pt modelId="{087887BD-12BF-4789-9899-28C0C93B9587}" type="pres">
      <dgm:prSet presAssocID="{8D95E327-EA9C-4EEA-8F49-F2263F1AEF02}" presName="rootText" presStyleLbl="node2" presStyleIdx="0" presStyleCnt="3" custScaleX="82205">
        <dgm:presLayoutVars>
          <dgm:chPref val="3"/>
        </dgm:presLayoutVars>
      </dgm:prSet>
      <dgm:spPr/>
    </dgm:pt>
    <dgm:pt modelId="{9433C9A0-653E-4AF4-9235-D5132B1E66D2}" type="pres">
      <dgm:prSet presAssocID="{8D95E327-EA9C-4EEA-8F49-F2263F1AEF02}" presName="rootConnector" presStyleLbl="node2" presStyleIdx="0" presStyleCnt="3"/>
      <dgm:spPr/>
    </dgm:pt>
    <dgm:pt modelId="{6640E6BC-5D41-4CAE-9747-9C6B5AA670EA}" type="pres">
      <dgm:prSet presAssocID="{8D95E327-EA9C-4EEA-8F49-F2263F1AEF02}" presName="hierChild4" presStyleCnt="0"/>
      <dgm:spPr/>
    </dgm:pt>
    <dgm:pt modelId="{766D42B8-8C96-4849-A540-6DC5D2BB0F93}" type="pres">
      <dgm:prSet presAssocID="{8D95E327-EA9C-4EEA-8F49-F2263F1AEF02}" presName="hierChild5" presStyleCnt="0"/>
      <dgm:spPr/>
    </dgm:pt>
    <dgm:pt modelId="{78FF7159-6FCE-432E-A6BA-30B187F77FCA}" type="pres">
      <dgm:prSet presAssocID="{07B581F0-D36B-443A-9DC8-D6D935538600}" presName="Name37" presStyleLbl="parChTrans1D2" presStyleIdx="1" presStyleCnt="3"/>
      <dgm:spPr/>
    </dgm:pt>
    <dgm:pt modelId="{4288748D-722C-4DAD-9E37-30ECB9517963}" type="pres">
      <dgm:prSet presAssocID="{FC237EDE-7CD8-4E62-A36F-9109C73239B0}" presName="hierRoot2" presStyleCnt="0">
        <dgm:presLayoutVars>
          <dgm:hierBranch val="init"/>
        </dgm:presLayoutVars>
      </dgm:prSet>
      <dgm:spPr/>
    </dgm:pt>
    <dgm:pt modelId="{AA00FE70-613B-4D81-A243-7FFB139AEA9D}" type="pres">
      <dgm:prSet presAssocID="{FC237EDE-7CD8-4E62-A36F-9109C73239B0}" presName="rootComposite" presStyleCnt="0"/>
      <dgm:spPr/>
    </dgm:pt>
    <dgm:pt modelId="{7CD76AA3-4954-442C-837C-3C21045F2B24}" type="pres">
      <dgm:prSet presAssocID="{FC237EDE-7CD8-4E62-A36F-9109C73239B0}" presName="rootText" presStyleLbl="node2" presStyleIdx="1" presStyleCnt="3">
        <dgm:presLayoutVars>
          <dgm:chPref val="3"/>
        </dgm:presLayoutVars>
      </dgm:prSet>
      <dgm:spPr/>
    </dgm:pt>
    <dgm:pt modelId="{5CB478EB-2E3E-4E8E-88F7-F7EF999CB924}" type="pres">
      <dgm:prSet presAssocID="{FC237EDE-7CD8-4E62-A36F-9109C73239B0}" presName="rootConnector" presStyleLbl="node2" presStyleIdx="1" presStyleCnt="3"/>
      <dgm:spPr/>
    </dgm:pt>
    <dgm:pt modelId="{5A4733AB-0A83-44A4-AD01-5F052591F796}" type="pres">
      <dgm:prSet presAssocID="{FC237EDE-7CD8-4E62-A36F-9109C73239B0}" presName="hierChild4" presStyleCnt="0"/>
      <dgm:spPr/>
    </dgm:pt>
    <dgm:pt modelId="{644BE625-41DC-4230-8FE2-6216B6F9108F}" type="pres">
      <dgm:prSet presAssocID="{FC237EDE-7CD8-4E62-A36F-9109C73239B0}" presName="hierChild5" presStyleCnt="0"/>
      <dgm:spPr/>
    </dgm:pt>
    <dgm:pt modelId="{F2A7FBB6-365F-4CD2-BC91-4C01BD04BE14}" type="pres">
      <dgm:prSet presAssocID="{47FD0881-93B5-4E36-88E0-21C77A1C3C19}" presName="Name37" presStyleLbl="parChTrans1D2" presStyleIdx="2" presStyleCnt="3"/>
      <dgm:spPr/>
    </dgm:pt>
    <dgm:pt modelId="{D01CB86A-76E9-4425-BA7F-8C29D682970C}" type="pres">
      <dgm:prSet presAssocID="{9144B256-B8FD-4355-92A3-1F5F5D5B76FB}" presName="hierRoot2" presStyleCnt="0">
        <dgm:presLayoutVars>
          <dgm:hierBranch val="init"/>
        </dgm:presLayoutVars>
      </dgm:prSet>
      <dgm:spPr/>
    </dgm:pt>
    <dgm:pt modelId="{AC0F4B64-14F4-4152-A410-CD3B4C2E3EEF}" type="pres">
      <dgm:prSet presAssocID="{9144B256-B8FD-4355-92A3-1F5F5D5B76FB}" presName="rootComposite" presStyleCnt="0"/>
      <dgm:spPr/>
    </dgm:pt>
    <dgm:pt modelId="{AD55ED5E-DCED-47B1-B48B-F4A8BE2CBE71}" type="pres">
      <dgm:prSet presAssocID="{9144B256-B8FD-4355-92A3-1F5F5D5B76FB}" presName="rootText" presStyleLbl="node2" presStyleIdx="2" presStyleCnt="3" custScaleX="88666">
        <dgm:presLayoutVars>
          <dgm:chPref val="3"/>
        </dgm:presLayoutVars>
      </dgm:prSet>
      <dgm:spPr/>
    </dgm:pt>
    <dgm:pt modelId="{5D2FF5B7-F454-4C36-A6E5-C7D33C577B7A}" type="pres">
      <dgm:prSet presAssocID="{9144B256-B8FD-4355-92A3-1F5F5D5B76FB}" presName="rootConnector" presStyleLbl="node2" presStyleIdx="2" presStyleCnt="3"/>
      <dgm:spPr/>
    </dgm:pt>
    <dgm:pt modelId="{8000ACEF-9055-43ED-BBD1-8511D23A75AD}" type="pres">
      <dgm:prSet presAssocID="{9144B256-B8FD-4355-92A3-1F5F5D5B76FB}" presName="hierChild4" presStyleCnt="0"/>
      <dgm:spPr/>
    </dgm:pt>
    <dgm:pt modelId="{B7B99764-C4D8-4BEB-B225-F9326353FA4A}" type="pres">
      <dgm:prSet presAssocID="{9144B256-B8FD-4355-92A3-1F5F5D5B76FB}" presName="hierChild5" presStyleCnt="0"/>
      <dgm:spPr/>
    </dgm:pt>
    <dgm:pt modelId="{BB57B72B-6D25-4A01-B746-4089EDA6AA89}" type="pres">
      <dgm:prSet presAssocID="{B71A3627-87B7-4A46-B702-567F782459D0}" presName="hierChild3" presStyleCnt="0"/>
      <dgm:spPr/>
    </dgm:pt>
  </dgm:ptLst>
  <dgm:cxnLst>
    <dgm:cxn modelId="{1BD21D0C-0DC6-4317-918E-A00CDB5D5A98}" type="presOf" srcId="{B71A3627-87B7-4A46-B702-567F782459D0}" destId="{1DEE768F-9278-45BC-B33B-4B26D7807B74}" srcOrd="1" destOrd="0" presId="urn:microsoft.com/office/officeart/2005/8/layout/orgChart1"/>
    <dgm:cxn modelId="{8B9FEA11-8533-4000-9B58-611990E2FE78}" type="presOf" srcId="{9144B256-B8FD-4355-92A3-1F5F5D5B76FB}" destId="{5D2FF5B7-F454-4C36-A6E5-C7D33C577B7A}" srcOrd="1" destOrd="0" presId="urn:microsoft.com/office/officeart/2005/8/layout/orgChart1"/>
    <dgm:cxn modelId="{58F6F021-1DDA-4E4D-872B-E8BB9C1A5F65}" type="presOf" srcId="{BCC5C226-24FB-4C64-9868-17EF8570242F}" destId="{4A3A256B-AFFB-40B3-A24B-4C791AF764F8}" srcOrd="0" destOrd="0" presId="urn:microsoft.com/office/officeart/2005/8/layout/orgChart1"/>
    <dgm:cxn modelId="{35635522-4D59-47C1-B2BC-353A4C3EA10D}" type="presOf" srcId="{47FD0881-93B5-4E36-88E0-21C77A1C3C19}" destId="{F2A7FBB6-365F-4CD2-BC91-4C01BD04BE14}" srcOrd="0" destOrd="0" presId="urn:microsoft.com/office/officeart/2005/8/layout/orgChart1"/>
    <dgm:cxn modelId="{BC909830-8F49-4E27-B009-C87DC04BD39F}" type="presOf" srcId="{FC237EDE-7CD8-4E62-A36F-9109C73239B0}" destId="{7CD76AA3-4954-442C-837C-3C21045F2B24}" srcOrd="0" destOrd="0" presId="urn:microsoft.com/office/officeart/2005/8/layout/orgChart1"/>
    <dgm:cxn modelId="{EF665577-66DC-4BD9-B9FA-F786CC969B6E}" type="presOf" srcId="{9144B256-B8FD-4355-92A3-1F5F5D5B76FB}" destId="{AD55ED5E-DCED-47B1-B48B-F4A8BE2CBE71}" srcOrd="0" destOrd="0" presId="urn:microsoft.com/office/officeart/2005/8/layout/orgChart1"/>
    <dgm:cxn modelId="{0262C090-63AC-47CE-A704-9225187B8D87}" srcId="{BCC5C226-24FB-4C64-9868-17EF8570242F}" destId="{B71A3627-87B7-4A46-B702-567F782459D0}" srcOrd="0" destOrd="0" parTransId="{60EF5FEB-4AC9-42F6-9C56-D07CA63FAD95}" sibTransId="{70779450-BD79-4EF9-BB68-F612FD72C4FB}"/>
    <dgm:cxn modelId="{FC0059AA-10C0-4664-8DF9-E3592700ED2E}" type="presOf" srcId="{8D95E327-EA9C-4EEA-8F49-F2263F1AEF02}" destId="{9433C9A0-653E-4AF4-9235-D5132B1E66D2}" srcOrd="1" destOrd="0" presId="urn:microsoft.com/office/officeart/2005/8/layout/orgChart1"/>
    <dgm:cxn modelId="{D87D85AA-295C-4F0B-BBFA-F0CB8159135E}" type="presOf" srcId="{8D95E327-EA9C-4EEA-8F49-F2263F1AEF02}" destId="{087887BD-12BF-4789-9899-28C0C93B9587}" srcOrd="0" destOrd="0" presId="urn:microsoft.com/office/officeart/2005/8/layout/orgChart1"/>
    <dgm:cxn modelId="{9A1F00BC-5992-46F8-8F75-07FAEF308405}" srcId="{B71A3627-87B7-4A46-B702-567F782459D0}" destId="{9144B256-B8FD-4355-92A3-1F5F5D5B76FB}" srcOrd="2" destOrd="0" parTransId="{47FD0881-93B5-4E36-88E0-21C77A1C3C19}" sibTransId="{68AAEC4A-CC49-414E-8A97-DAD28A55F7D2}"/>
    <dgm:cxn modelId="{2F543ABE-D370-4BD4-B240-4DD34F63268B}" srcId="{B71A3627-87B7-4A46-B702-567F782459D0}" destId="{8D95E327-EA9C-4EEA-8F49-F2263F1AEF02}" srcOrd="0" destOrd="0" parTransId="{BC3DBB17-E4CB-4568-B204-FECF07EBE2E1}" sibTransId="{3449C666-1235-446E-BCC5-64239A03D7DF}"/>
    <dgm:cxn modelId="{2EC140C7-DCC2-45CF-9F1C-DC11B2B10624}" type="presOf" srcId="{BC3DBB17-E4CB-4568-B204-FECF07EBE2E1}" destId="{3A2F6151-A27A-4049-971E-1BB160B56B4B}" srcOrd="0" destOrd="0" presId="urn:microsoft.com/office/officeart/2005/8/layout/orgChart1"/>
    <dgm:cxn modelId="{582D3FCC-B59F-4317-9E05-5F4E2B21EA21}" type="presOf" srcId="{FC237EDE-7CD8-4E62-A36F-9109C73239B0}" destId="{5CB478EB-2E3E-4E8E-88F7-F7EF999CB924}" srcOrd="1" destOrd="0" presId="urn:microsoft.com/office/officeart/2005/8/layout/orgChart1"/>
    <dgm:cxn modelId="{8A9395EA-0629-457B-8F76-C2A5A5E050FF}" type="presOf" srcId="{B71A3627-87B7-4A46-B702-567F782459D0}" destId="{3954A467-7B32-4B6E-A575-B4CB72E644D2}" srcOrd="0" destOrd="0" presId="urn:microsoft.com/office/officeart/2005/8/layout/orgChart1"/>
    <dgm:cxn modelId="{276433F3-B747-4202-AE5A-02D268B69803}" type="presOf" srcId="{07B581F0-D36B-443A-9DC8-D6D935538600}" destId="{78FF7159-6FCE-432E-A6BA-30B187F77FCA}" srcOrd="0" destOrd="0" presId="urn:microsoft.com/office/officeart/2005/8/layout/orgChart1"/>
    <dgm:cxn modelId="{9EA05DF6-78AC-4060-9583-A77ECE559452}" srcId="{B71A3627-87B7-4A46-B702-567F782459D0}" destId="{FC237EDE-7CD8-4E62-A36F-9109C73239B0}" srcOrd="1" destOrd="0" parTransId="{07B581F0-D36B-443A-9DC8-D6D935538600}" sibTransId="{8033F722-A2B3-4DED-9C32-E0BAEE8137C6}"/>
    <dgm:cxn modelId="{CDDE470F-162B-4972-B6EC-2763244B55DF}" type="presParOf" srcId="{4A3A256B-AFFB-40B3-A24B-4C791AF764F8}" destId="{24CE1181-34B6-4537-A712-657BAEB5F869}" srcOrd="0" destOrd="0" presId="urn:microsoft.com/office/officeart/2005/8/layout/orgChart1"/>
    <dgm:cxn modelId="{2E50ABE1-F4B8-4F26-91D9-8A446CF1E03D}" type="presParOf" srcId="{24CE1181-34B6-4537-A712-657BAEB5F869}" destId="{2C21C517-28EC-41D6-8012-9C64DE27120A}" srcOrd="0" destOrd="0" presId="urn:microsoft.com/office/officeart/2005/8/layout/orgChart1"/>
    <dgm:cxn modelId="{C68015CA-C5D6-4787-B2A9-63EE602E4128}" type="presParOf" srcId="{2C21C517-28EC-41D6-8012-9C64DE27120A}" destId="{3954A467-7B32-4B6E-A575-B4CB72E644D2}" srcOrd="0" destOrd="0" presId="urn:microsoft.com/office/officeart/2005/8/layout/orgChart1"/>
    <dgm:cxn modelId="{6C59A6A2-1BAC-42E7-93B8-FE38CF697351}" type="presParOf" srcId="{2C21C517-28EC-41D6-8012-9C64DE27120A}" destId="{1DEE768F-9278-45BC-B33B-4B26D7807B74}" srcOrd="1" destOrd="0" presId="urn:microsoft.com/office/officeart/2005/8/layout/orgChart1"/>
    <dgm:cxn modelId="{5C87CAA2-9BCE-41E1-9270-6B5B90B465FC}" type="presParOf" srcId="{24CE1181-34B6-4537-A712-657BAEB5F869}" destId="{FF7292C5-3FCF-442C-8AAC-798E6F054F6D}" srcOrd="1" destOrd="0" presId="urn:microsoft.com/office/officeart/2005/8/layout/orgChart1"/>
    <dgm:cxn modelId="{1190458A-F3EF-4819-89D3-31AA4A4D2D78}" type="presParOf" srcId="{FF7292C5-3FCF-442C-8AAC-798E6F054F6D}" destId="{3A2F6151-A27A-4049-971E-1BB160B56B4B}" srcOrd="0" destOrd="0" presId="urn:microsoft.com/office/officeart/2005/8/layout/orgChart1"/>
    <dgm:cxn modelId="{51B10A9B-5B98-4866-9E45-6B110596C3FD}" type="presParOf" srcId="{FF7292C5-3FCF-442C-8AAC-798E6F054F6D}" destId="{9B498F5C-34B3-461A-924F-18FB0DFCB764}" srcOrd="1" destOrd="0" presId="urn:microsoft.com/office/officeart/2005/8/layout/orgChart1"/>
    <dgm:cxn modelId="{156154C8-F0CD-442E-AD7F-972429EA9690}" type="presParOf" srcId="{9B498F5C-34B3-461A-924F-18FB0DFCB764}" destId="{E0459CB0-396A-46A6-9E1D-6BBF021029FF}" srcOrd="0" destOrd="0" presId="urn:microsoft.com/office/officeart/2005/8/layout/orgChart1"/>
    <dgm:cxn modelId="{41408E1C-57D3-448F-825D-5F24411AA020}" type="presParOf" srcId="{E0459CB0-396A-46A6-9E1D-6BBF021029FF}" destId="{087887BD-12BF-4789-9899-28C0C93B9587}" srcOrd="0" destOrd="0" presId="urn:microsoft.com/office/officeart/2005/8/layout/orgChart1"/>
    <dgm:cxn modelId="{30CF5745-3C80-4DE1-AE28-5ED03B0F9807}" type="presParOf" srcId="{E0459CB0-396A-46A6-9E1D-6BBF021029FF}" destId="{9433C9A0-653E-4AF4-9235-D5132B1E66D2}" srcOrd="1" destOrd="0" presId="urn:microsoft.com/office/officeart/2005/8/layout/orgChart1"/>
    <dgm:cxn modelId="{2B8AE1DE-EE3A-4C7F-87DF-F9B3885E74F8}" type="presParOf" srcId="{9B498F5C-34B3-461A-924F-18FB0DFCB764}" destId="{6640E6BC-5D41-4CAE-9747-9C6B5AA670EA}" srcOrd="1" destOrd="0" presId="urn:microsoft.com/office/officeart/2005/8/layout/orgChart1"/>
    <dgm:cxn modelId="{B470A325-7D5A-472D-B2FE-72EBA57DCDAD}" type="presParOf" srcId="{9B498F5C-34B3-461A-924F-18FB0DFCB764}" destId="{766D42B8-8C96-4849-A540-6DC5D2BB0F93}" srcOrd="2" destOrd="0" presId="urn:microsoft.com/office/officeart/2005/8/layout/orgChart1"/>
    <dgm:cxn modelId="{65CF3B4D-4C17-498F-9200-4789CFAFD6CA}" type="presParOf" srcId="{FF7292C5-3FCF-442C-8AAC-798E6F054F6D}" destId="{78FF7159-6FCE-432E-A6BA-30B187F77FCA}" srcOrd="2" destOrd="0" presId="urn:microsoft.com/office/officeart/2005/8/layout/orgChart1"/>
    <dgm:cxn modelId="{B98B1649-95A9-4FE3-B257-889FD69E4D27}" type="presParOf" srcId="{FF7292C5-3FCF-442C-8AAC-798E6F054F6D}" destId="{4288748D-722C-4DAD-9E37-30ECB9517963}" srcOrd="3" destOrd="0" presId="urn:microsoft.com/office/officeart/2005/8/layout/orgChart1"/>
    <dgm:cxn modelId="{DA740520-CB54-43F8-9692-944D24E74E38}" type="presParOf" srcId="{4288748D-722C-4DAD-9E37-30ECB9517963}" destId="{AA00FE70-613B-4D81-A243-7FFB139AEA9D}" srcOrd="0" destOrd="0" presId="urn:microsoft.com/office/officeart/2005/8/layout/orgChart1"/>
    <dgm:cxn modelId="{224953EE-FA70-49AD-B2B3-83A4290E712A}" type="presParOf" srcId="{AA00FE70-613B-4D81-A243-7FFB139AEA9D}" destId="{7CD76AA3-4954-442C-837C-3C21045F2B24}" srcOrd="0" destOrd="0" presId="urn:microsoft.com/office/officeart/2005/8/layout/orgChart1"/>
    <dgm:cxn modelId="{85A860C6-57B5-4999-B8B2-57C9DF70D374}" type="presParOf" srcId="{AA00FE70-613B-4D81-A243-7FFB139AEA9D}" destId="{5CB478EB-2E3E-4E8E-88F7-F7EF999CB924}" srcOrd="1" destOrd="0" presId="urn:microsoft.com/office/officeart/2005/8/layout/orgChart1"/>
    <dgm:cxn modelId="{C8080A7C-1E09-443E-84D4-51ECED897BDF}" type="presParOf" srcId="{4288748D-722C-4DAD-9E37-30ECB9517963}" destId="{5A4733AB-0A83-44A4-AD01-5F052591F796}" srcOrd="1" destOrd="0" presId="urn:microsoft.com/office/officeart/2005/8/layout/orgChart1"/>
    <dgm:cxn modelId="{B8D88448-91BB-4DB0-AF4B-870406D1C68C}" type="presParOf" srcId="{4288748D-722C-4DAD-9E37-30ECB9517963}" destId="{644BE625-41DC-4230-8FE2-6216B6F9108F}" srcOrd="2" destOrd="0" presId="urn:microsoft.com/office/officeart/2005/8/layout/orgChart1"/>
    <dgm:cxn modelId="{91C95CEB-48AD-4DB4-B330-182938B17D76}" type="presParOf" srcId="{FF7292C5-3FCF-442C-8AAC-798E6F054F6D}" destId="{F2A7FBB6-365F-4CD2-BC91-4C01BD04BE14}" srcOrd="4" destOrd="0" presId="urn:microsoft.com/office/officeart/2005/8/layout/orgChart1"/>
    <dgm:cxn modelId="{BCB612C1-9403-4539-BA5C-1CF769F420AF}" type="presParOf" srcId="{FF7292C5-3FCF-442C-8AAC-798E6F054F6D}" destId="{D01CB86A-76E9-4425-BA7F-8C29D682970C}" srcOrd="5" destOrd="0" presId="urn:microsoft.com/office/officeart/2005/8/layout/orgChart1"/>
    <dgm:cxn modelId="{3880B5C2-7FA9-4AF6-BB21-45C64EC82843}" type="presParOf" srcId="{D01CB86A-76E9-4425-BA7F-8C29D682970C}" destId="{AC0F4B64-14F4-4152-A410-CD3B4C2E3EEF}" srcOrd="0" destOrd="0" presId="urn:microsoft.com/office/officeart/2005/8/layout/orgChart1"/>
    <dgm:cxn modelId="{7F6B87BC-2239-4840-B147-028A467D44DE}" type="presParOf" srcId="{AC0F4B64-14F4-4152-A410-CD3B4C2E3EEF}" destId="{AD55ED5E-DCED-47B1-B48B-F4A8BE2CBE71}" srcOrd="0" destOrd="0" presId="urn:microsoft.com/office/officeart/2005/8/layout/orgChart1"/>
    <dgm:cxn modelId="{21460163-030B-46FF-A7E7-19BD1C39EA9F}" type="presParOf" srcId="{AC0F4B64-14F4-4152-A410-CD3B4C2E3EEF}" destId="{5D2FF5B7-F454-4C36-A6E5-C7D33C577B7A}" srcOrd="1" destOrd="0" presId="urn:microsoft.com/office/officeart/2005/8/layout/orgChart1"/>
    <dgm:cxn modelId="{BD373995-4BDF-4CF3-A12E-F0E28B815B11}" type="presParOf" srcId="{D01CB86A-76E9-4425-BA7F-8C29D682970C}" destId="{8000ACEF-9055-43ED-BBD1-8511D23A75AD}" srcOrd="1" destOrd="0" presId="urn:microsoft.com/office/officeart/2005/8/layout/orgChart1"/>
    <dgm:cxn modelId="{5DB66F25-D114-44D4-82E6-1311ED6872DC}" type="presParOf" srcId="{D01CB86A-76E9-4425-BA7F-8C29D682970C}" destId="{B7B99764-C4D8-4BEB-B225-F9326353FA4A}" srcOrd="2" destOrd="0" presId="urn:microsoft.com/office/officeart/2005/8/layout/orgChart1"/>
    <dgm:cxn modelId="{04F0AF57-9449-4030-BEE0-0A8CEA6679BC}" type="presParOf" srcId="{24CE1181-34B6-4537-A712-657BAEB5F869}" destId="{BB57B72B-6D25-4A01-B746-4089EDA6AA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5AA67-1964-43F8-8BBC-90DDD9BC109D}">
      <dsp:nvSpPr>
        <dsp:cNvPr id="0" name=""/>
        <dsp:cNvSpPr/>
      </dsp:nvSpPr>
      <dsp:spPr>
        <a:xfrm>
          <a:off x="5257800" y="1937440"/>
          <a:ext cx="4117941" cy="476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28"/>
              </a:lnTo>
              <a:lnTo>
                <a:pt x="4117941" y="238228"/>
              </a:lnTo>
              <a:lnTo>
                <a:pt x="4117941" y="47645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7A2832-7486-4124-A2A2-74555A27FBFD}">
      <dsp:nvSpPr>
        <dsp:cNvPr id="0" name=""/>
        <dsp:cNvSpPr/>
      </dsp:nvSpPr>
      <dsp:spPr>
        <a:xfrm>
          <a:off x="5257800" y="1937440"/>
          <a:ext cx="1372647" cy="476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28"/>
              </a:lnTo>
              <a:lnTo>
                <a:pt x="1372647" y="238228"/>
              </a:lnTo>
              <a:lnTo>
                <a:pt x="1372647" y="47645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05FC2-9A46-4350-903B-AD351E7B667C}">
      <dsp:nvSpPr>
        <dsp:cNvPr id="0" name=""/>
        <dsp:cNvSpPr/>
      </dsp:nvSpPr>
      <dsp:spPr>
        <a:xfrm>
          <a:off x="3885152" y="1937440"/>
          <a:ext cx="1372647" cy="476456"/>
        </a:xfrm>
        <a:custGeom>
          <a:avLst/>
          <a:gdLst/>
          <a:ahLst/>
          <a:cxnLst/>
          <a:rect l="0" t="0" r="0" b="0"/>
          <a:pathLst>
            <a:path>
              <a:moveTo>
                <a:pt x="1372647" y="0"/>
              </a:moveTo>
              <a:lnTo>
                <a:pt x="1372647" y="238228"/>
              </a:lnTo>
              <a:lnTo>
                <a:pt x="0" y="238228"/>
              </a:lnTo>
              <a:lnTo>
                <a:pt x="0" y="47645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B9E1A-502C-481F-8D81-6A742382DF5E}">
      <dsp:nvSpPr>
        <dsp:cNvPr id="0" name=""/>
        <dsp:cNvSpPr/>
      </dsp:nvSpPr>
      <dsp:spPr>
        <a:xfrm>
          <a:off x="1139858" y="1937440"/>
          <a:ext cx="4117941" cy="476456"/>
        </a:xfrm>
        <a:custGeom>
          <a:avLst/>
          <a:gdLst/>
          <a:ahLst/>
          <a:cxnLst/>
          <a:rect l="0" t="0" r="0" b="0"/>
          <a:pathLst>
            <a:path>
              <a:moveTo>
                <a:pt x="4117941" y="0"/>
              </a:moveTo>
              <a:lnTo>
                <a:pt x="4117941" y="238228"/>
              </a:lnTo>
              <a:lnTo>
                <a:pt x="0" y="238228"/>
              </a:lnTo>
              <a:lnTo>
                <a:pt x="0" y="47645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A825-A625-4254-83B1-1A9F56CEBC5E}">
      <dsp:nvSpPr>
        <dsp:cNvPr id="0" name=""/>
        <dsp:cNvSpPr/>
      </dsp:nvSpPr>
      <dsp:spPr>
        <a:xfrm>
          <a:off x="4123380" y="803021"/>
          <a:ext cx="2268838" cy="11344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Organizational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Base</a:t>
          </a:r>
        </a:p>
      </dsp:txBody>
      <dsp:txXfrm>
        <a:off x="4123380" y="803021"/>
        <a:ext cx="2268838" cy="1134419"/>
      </dsp:txXfrm>
    </dsp:sp>
    <dsp:sp modelId="{F521931A-4814-49E6-9FA9-93BB6C0EDF79}">
      <dsp:nvSpPr>
        <dsp:cNvPr id="0" name=""/>
        <dsp:cNvSpPr/>
      </dsp:nvSpPr>
      <dsp:spPr>
        <a:xfrm>
          <a:off x="5439" y="2413897"/>
          <a:ext cx="2268838" cy="11344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Product /Project</a:t>
          </a:r>
        </a:p>
      </dsp:txBody>
      <dsp:txXfrm>
        <a:off x="5439" y="2413897"/>
        <a:ext cx="2268838" cy="1134419"/>
      </dsp:txXfrm>
    </dsp:sp>
    <dsp:sp modelId="{69A9D9D3-233C-480B-B4A1-C78C13D73F67}">
      <dsp:nvSpPr>
        <dsp:cNvPr id="0" name=""/>
        <dsp:cNvSpPr/>
      </dsp:nvSpPr>
      <dsp:spPr>
        <a:xfrm>
          <a:off x="2750733" y="2413897"/>
          <a:ext cx="2268838" cy="11344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Location</a:t>
          </a:r>
        </a:p>
      </dsp:txBody>
      <dsp:txXfrm>
        <a:off x="2750733" y="2413897"/>
        <a:ext cx="2268838" cy="1134419"/>
      </dsp:txXfrm>
    </dsp:sp>
    <dsp:sp modelId="{595A3225-EF9D-455F-9457-8CE226200417}">
      <dsp:nvSpPr>
        <dsp:cNvPr id="0" name=""/>
        <dsp:cNvSpPr/>
      </dsp:nvSpPr>
      <dsp:spPr>
        <a:xfrm>
          <a:off x="5496028" y="2413897"/>
          <a:ext cx="2268838" cy="11344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Function</a:t>
          </a:r>
        </a:p>
      </dsp:txBody>
      <dsp:txXfrm>
        <a:off x="5496028" y="2413897"/>
        <a:ext cx="2268838" cy="1134419"/>
      </dsp:txXfrm>
    </dsp:sp>
    <dsp:sp modelId="{211A7538-333D-414B-B5E3-8930D053EAD7}">
      <dsp:nvSpPr>
        <dsp:cNvPr id="0" name=""/>
        <dsp:cNvSpPr/>
      </dsp:nvSpPr>
      <dsp:spPr>
        <a:xfrm>
          <a:off x="8241322" y="2413897"/>
          <a:ext cx="2268838" cy="11344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Process</a:t>
          </a:r>
        </a:p>
      </dsp:txBody>
      <dsp:txXfrm>
        <a:off x="8241322" y="2413897"/>
        <a:ext cx="2268838" cy="11344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FF7159-6FCE-432E-A6BA-30B187F77FCA}">
      <dsp:nvSpPr>
        <dsp:cNvPr id="0" name=""/>
        <dsp:cNvSpPr/>
      </dsp:nvSpPr>
      <dsp:spPr>
        <a:xfrm>
          <a:off x="3217847" y="1156272"/>
          <a:ext cx="1255156" cy="486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02"/>
              </a:lnTo>
              <a:lnTo>
                <a:pt x="1255156" y="243902"/>
              </a:lnTo>
              <a:lnTo>
                <a:pt x="1255156" y="4867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F6151-A27A-4049-971E-1BB160B56B4B}">
      <dsp:nvSpPr>
        <dsp:cNvPr id="0" name=""/>
        <dsp:cNvSpPr/>
      </dsp:nvSpPr>
      <dsp:spPr>
        <a:xfrm>
          <a:off x="1790197" y="1156272"/>
          <a:ext cx="1427649" cy="486719"/>
        </a:xfrm>
        <a:custGeom>
          <a:avLst/>
          <a:gdLst/>
          <a:ahLst/>
          <a:cxnLst/>
          <a:rect l="0" t="0" r="0" b="0"/>
          <a:pathLst>
            <a:path>
              <a:moveTo>
                <a:pt x="1427649" y="0"/>
              </a:moveTo>
              <a:lnTo>
                <a:pt x="1427649" y="243902"/>
              </a:lnTo>
              <a:lnTo>
                <a:pt x="0" y="243902"/>
              </a:lnTo>
              <a:lnTo>
                <a:pt x="0" y="4867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4A467-7B32-4B6E-A575-B4CB72E644D2}">
      <dsp:nvSpPr>
        <dsp:cNvPr id="0" name=""/>
        <dsp:cNvSpPr/>
      </dsp:nvSpPr>
      <dsp:spPr>
        <a:xfrm>
          <a:off x="2061574" y="0"/>
          <a:ext cx="2312544" cy="11562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General Manager</a:t>
          </a:r>
        </a:p>
      </dsp:txBody>
      <dsp:txXfrm>
        <a:off x="2061574" y="0"/>
        <a:ext cx="2312544" cy="1156272"/>
      </dsp:txXfrm>
    </dsp:sp>
    <dsp:sp modelId="{087887BD-12BF-4789-9899-28C0C93B9587}">
      <dsp:nvSpPr>
        <dsp:cNvPr id="0" name=""/>
        <dsp:cNvSpPr/>
      </dsp:nvSpPr>
      <dsp:spPr>
        <a:xfrm>
          <a:off x="749298" y="1642992"/>
          <a:ext cx="2081799" cy="11562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 Manager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Product A</a:t>
          </a:r>
        </a:p>
      </dsp:txBody>
      <dsp:txXfrm>
        <a:off x="749298" y="1642992"/>
        <a:ext cx="2081799" cy="1156272"/>
      </dsp:txXfrm>
    </dsp:sp>
    <dsp:sp modelId="{7CD76AA3-4954-442C-837C-3C21045F2B24}">
      <dsp:nvSpPr>
        <dsp:cNvPr id="0" name=""/>
        <dsp:cNvSpPr/>
      </dsp:nvSpPr>
      <dsp:spPr>
        <a:xfrm>
          <a:off x="3316731" y="1642992"/>
          <a:ext cx="2312544" cy="11562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 Manager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Product B</a:t>
          </a:r>
        </a:p>
      </dsp:txBody>
      <dsp:txXfrm>
        <a:off x="3316731" y="1642992"/>
        <a:ext cx="2312544" cy="11562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7FBB6-365F-4CD2-BC91-4C01BD04BE14}">
      <dsp:nvSpPr>
        <dsp:cNvPr id="0" name=""/>
        <dsp:cNvSpPr/>
      </dsp:nvSpPr>
      <dsp:spPr>
        <a:xfrm>
          <a:off x="3794981" y="998727"/>
          <a:ext cx="2214529" cy="420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947"/>
              </a:lnTo>
              <a:lnTo>
                <a:pt x="2214529" y="210947"/>
              </a:lnTo>
              <a:lnTo>
                <a:pt x="2214529" y="4206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F7159-6FCE-432E-A6BA-30B187F77FCA}">
      <dsp:nvSpPr>
        <dsp:cNvPr id="0" name=""/>
        <dsp:cNvSpPr/>
      </dsp:nvSpPr>
      <dsp:spPr>
        <a:xfrm>
          <a:off x="3660064" y="998727"/>
          <a:ext cx="91440" cy="420680"/>
        </a:xfrm>
        <a:custGeom>
          <a:avLst/>
          <a:gdLst/>
          <a:ahLst/>
          <a:cxnLst/>
          <a:rect l="0" t="0" r="0" b="0"/>
          <a:pathLst>
            <a:path>
              <a:moveTo>
                <a:pt x="134916" y="0"/>
              </a:moveTo>
              <a:lnTo>
                <a:pt x="134916" y="210947"/>
              </a:lnTo>
              <a:lnTo>
                <a:pt x="45720" y="210947"/>
              </a:lnTo>
              <a:lnTo>
                <a:pt x="45720" y="4206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F6151-A27A-4049-971E-1BB160B56B4B}">
      <dsp:nvSpPr>
        <dsp:cNvPr id="0" name=""/>
        <dsp:cNvSpPr/>
      </dsp:nvSpPr>
      <dsp:spPr>
        <a:xfrm>
          <a:off x="1466587" y="998727"/>
          <a:ext cx="2328394" cy="420680"/>
        </a:xfrm>
        <a:custGeom>
          <a:avLst/>
          <a:gdLst/>
          <a:ahLst/>
          <a:cxnLst/>
          <a:rect l="0" t="0" r="0" b="0"/>
          <a:pathLst>
            <a:path>
              <a:moveTo>
                <a:pt x="2328394" y="0"/>
              </a:moveTo>
              <a:lnTo>
                <a:pt x="2328394" y="210947"/>
              </a:lnTo>
              <a:lnTo>
                <a:pt x="0" y="210947"/>
              </a:lnTo>
              <a:lnTo>
                <a:pt x="0" y="4206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4A467-7B32-4B6E-A575-B4CB72E644D2}">
      <dsp:nvSpPr>
        <dsp:cNvPr id="0" name=""/>
        <dsp:cNvSpPr/>
      </dsp:nvSpPr>
      <dsp:spPr>
        <a:xfrm>
          <a:off x="2796253" y="0"/>
          <a:ext cx="1997455" cy="9987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General Manager</a:t>
          </a:r>
        </a:p>
      </dsp:txBody>
      <dsp:txXfrm>
        <a:off x="2796253" y="0"/>
        <a:ext cx="1997455" cy="998727"/>
      </dsp:txXfrm>
    </dsp:sp>
    <dsp:sp modelId="{087887BD-12BF-4789-9899-28C0C93B9587}">
      <dsp:nvSpPr>
        <dsp:cNvPr id="0" name=""/>
        <dsp:cNvSpPr/>
      </dsp:nvSpPr>
      <dsp:spPr>
        <a:xfrm>
          <a:off x="645582" y="1419407"/>
          <a:ext cx="1642008" cy="9987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 Manager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Plant A</a:t>
          </a:r>
        </a:p>
      </dsp:txBody>
      <dsp:txXfrm>
        <a:off x="645582" y="1419407"/>
        <a:ext cx="1642008" cy="998727"/>
      </dsp:txXfrm>
    </dsp:sp>
    <dsp:sp modelId="{7CD76AA3-4954-442C-837C-3C21045F2B24}">
      <dsp:nvSpPr>
        <dsp:cNvPr id="0" name=""/>
        <dsp:cNvSpPr/>
      </dsp:nvSpPr>
      <dsp:spPr>
        <a:xfrm>
          <a:off x="2707056" y="1419407"/>
          <a:ext cx="1997455" cy="9987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 Manager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Plant B</a:t>
          </a:r>
        </a:p>
      </dsp:txBody>
      <dsp:txXfrm>
        <a:off x="2707056" y="1419407"/>
        <a:ext cx="1997455" cy="998727"/>
      </dsp:txXfrm>
    </dsp:sp>
    <dsp:sp modelId="{AD55ED5E-DCED-47B1-B48B-F4A8BE2CBE71}">
      <dsp:nvSpPr>
        <dsp:cNvPr id="0" name=""/>
        <dsp:cNvSpPr/>
      </dsp:nvSpPr>
      <dsp:spPr>
        <a:xfrm>
          <a:off x="5123978" y="1419407"/>
          <a:ext cx="1771063" cy="9987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 </a:t>
          </a:r>
          <a:b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Manager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Plant C</a:t>
          </a:r>
        </a:p>
      </dsp:txBody>
      <dsp:txXfrm>
        <a:off x="5123978" y="1419407"/>
        <a:ext cx="1771063" cy="9987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7FBB6-365F-4CD2-BC91-4C01BD04BE14}">
      <dsp:nvSpPr>
        <dsp:cNvPr id="0" name=""/>
        <dsp:cNvSpPr/>
      </dsp:nvSpPr>
      <dsp:spPr>
        <a:xfrm>
          <a:off x="2707228" y="1384509"/>
          <a:ext cx="1901210" cy="367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15"/>
              </a:lnTo>
              <a:lnTo>
                <a:pt x="1901210" y="187115"/>
              </a:lnTo>
              <a:lnTo>
                <a:pt x="1901210" y="3671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F7159-6FCE-432E-A6BA-30B187F77FCA}">
      <dsp:nvSpPr>
        <dsp:cNvPr id="0" name=""/>
        <dsp:cNvSpPr/>
      </dsp:nvSpPr>
      <dsp:spPr>
        <a:xfrm>
          <a:off x="2584931" y="1384509"/>
          <a:ext cx="91440" cy="367174"/>
        </a:xfrm>
        <a:custGeom>
          <a:avLst/>
          <a:gdLst/>
          <a:ahLst/>
          <a:cxnLst/>
          <a:rect l="0" t="0" r="0" b="0"/>
          <a:pathLst>
            <a:path>
              <a:moveTo>
                <a:pt x="122296" y="0"/>
              </a:moveTo>
              <a:lnTo>
                <a:pt x="122296" y="187115"/>
              </a:lnTo>
              <a:lnTo>
                <a:pt x="45720" y="187115"/>
              </a:lnTo>
              <a:lnTo>
                <a:pt x="45720" y="3671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F6151-A27A-4049-971E-1BB160B56B4B}">
      <dsp:nvSpPr>
        <dsp:cNvPr id="0" name=""/>
        <dsp:cNvSpPr/>
      </dsp:nvSpPr>
      <dsp:spPr>
        <a:xfrm>
          <a:off x="708263" y="1384509"/>
          <a:ext cx="1998964" cy="367174"/>
        </a:xfrm>
        <a:custGeom>
          <a:avLst/>
          <a:gdLst/>
          <a:ahLst/>
          <a:cxnLst/>
          <a:rect l="0" t="0" r="0" b="0"/>
          <a:pathLst>
            <a:path>
              <a:moveTo>
                <a:pt x="1998964" y="0"/>
              </a:moveTo>
              <a:lnTo>
                <a:pt x="1998964" y="187115"/>
              </a:lnTo>
              <a:lnTo>
                <a:pt x="0" y="187115"/>
              </a:lnTo>
              <a:lnTo>
                <a:pt x="0" y="3671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4A467-7B32-4B6E-A575-B4CB72E644D2}">
      <dsp:nvSpPr>
        <dsp:cNvPr id="0" name=""/>
        <dsp:cNvSpPr/>
      </dsp:nvSpPr>
      <dsp:spPr>
        <a:xfrm>
          <a:off x="1849803" y="527084"/>
          <a:ext cx="1714848" cy="8574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Manager</a:t>
          </a:r>
        </a:p>
      </dsp:txBody>
      <dsp:txXfrm>
        <a:off x="1849803" y="527084"/>
        <a:ext cx="1714848" cy="857424"/>
      </dsp:txXfrm>
    </dsp:sp>
    <dsp:sp modelId="{087887BD-12BF-4789-9899-28C0C93B9587}">
      <dsp:nvSpPr>
        <dsp:cNvPr id="0" name=""/>
        <dsp:cNvSpPr/>
      </dsp:nvSpPr>
      <dsp:spPr>
        <a:xfrm>
          <a:off x="3417" y="1751684"/>
          <a:ext cx="1409691" cy="8574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Purchasing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Manager </a:t>
          </a:r>
        </a:p>
      </dsp:txBody>
      <dsp:txXfrm>
        <a:off x="3417" y="1751684"/>
        <a:ext cx="1409691" cy="857424"/>
      </dsp:txXfrm>
    </dsp:sp>
    <dsp:sp modelId="{7CD76AA3-4954-442C-837C-3C21045F2B24}">
      <dsp:nvSpPr>
        <dsp:cNvPr id="0" name=""/>
        <dsp:cNvSpPr/>
      </dsp:nvSpPr>
      <dsp:spPr>
        <a:xfrm>
          <a:off x="1773227" y="1751684"/>
          <a:ext cx="1714848" cy="8574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Stores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Manager </a:t>
          </a:r>
        </a:p>
      </dsp:txBody>
      <dsp:txXfrm>
        <a:off x="1773227" y="1751684"/>
        <a:ext cx="1714848" cy="857424"/>
      </dsp:txXfrm>
    </dsp:sp>
    <dsp:sp modelId="{AD55ED5E-DCED-47B1-B48B-F4A8BE2CBE71}">
      <dsp:nvSpPr>
        <dsp:cNvPr id="0" name=""/>
        <dsp:cNvSpPr/>
      </dsp:nvSpPr>
      <dsp:spPr>
        <a:xfrm>
          <a:off x="3848194" y="1751684"/>
          <a:ext cx="1520487" cy="8574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Transport </a:t>
          </a:r>
          <a:b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Manager </a:t>
          </a:r>
        </a:p>
      </dsp:txBody>
      <dsp:txXfrm>
        <a:off x="3848194" y="1751684"/>
        <a:ext cx="1520487" cy="8574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7FBB6-365F-4CD2-BC91-4C01BD04BE14}">
      <dsp:nvSpPr>
        <dsp:cNvPr id="0" name=""/>
        <dsp:cNvSpPr/>
      </dsp:nvSpPr>
      <dsp:spPr>
        <a:xfrm>
          <a:off x="2707228" y="1384509"/>
          <a:ext cx="1901210" cy="367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15"/>
              </a:lnTo>
              <a:lnTo>
                <a:pt x="1901210" y="187115"/>
              </a:lnTo>
              <a:lnTo>
                <a:pt x="1901210" y="3671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F7159-6FCE-432E-A6BA-30B187F77FCA}">
      <dsp:nvSpPr>
        <dsp:cNvPr id="0" name=""/>
        <dsp:cNvSpPr/>
      </dsp:nvSpPr>
      <dsp:spPr>
        <a:xfrm>
          <a:off x="2584931" y="1384509"/>
          <a:ext cx="91440" cy="367174"/>
        </a:xfrm>
        <a:custGeom>
          <a:avLst/>
          <a:gdLst/>
          <a:ahLst/>
          <a:cxnLst/>
          <a:rect l="0" t="0" r="0" b="0"/>
          <a:pathLst>
            <a:path>
              <a:moveTo>
                <a:pt x="122296" y="0"/>
              </a:moveTo>
              <a:lnTo>
                <a:pt x="122296" y="187115"/>
              </a:lnTo>
              <a:lnTo>
                <a:pt x="45720" y="187115"/>
              </a:lnTo>
              <a:lnTo>
                <a:pt x="45720" y="3671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F6151-A27A-4049-971E-1BB160B56B4B}">
      <dsp:nvSpPr>
        <dsp:cNvPr id="0" name=""/>
        <dsp:cNvSpPr/>
      </dsp:nvSpPr>
      <dsp:spPr>
        <a:xfrm>
          <a:off x="708263" y="1384509"/>
          <a:ext cx="1998964" cy="367174"/>
        </a:xfrm>
        <a:custGeom>
          <a:avLst/>
          <a:gdLst/>
          <a:ahLst/>
          <a:cxnLst/>
          <a:rect l="0" t="0" r="0" b="0"/>
          <a:pathLst>
            <a:path>
              <a:moveTo>
                <a:pt x="1998964" y="0"/>
              </a:moveTo>
              <a:lnTo>
                <a:pt x="1998964" y="187115"/>
              </a:lnTo>
              <a:lnTo>
                <a:pt x="0" y="187115"/>
              </a:lnTo>
              <a:lnTo>
                <a:pt x="0" y="3671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4A467-7B32-4B6E-A575-B4CB72E644D2}">
      <dsp:nvSpPr>
        <dsp:cNvPr id="0" name=""/>
        <dsp:cNvSpPr/>
      </dsp:nvSpPr>
      <dsp:spPr>
        <a:xfrm>
          <a:off x="1849803" y="527084"/>
          <a:ext cx="1714848" cy="8574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Materials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Manager</a:t>
          </a:r>
        </a:p>
      </dsp:txBody>
      <dsp:txXfrm>
        <a:off x="1849803" y="527084"/>
        <a:ext cx="1714848" cy="857424"/>
      </dsp:txXfrm>
    </dsp:sp>
    <dsp:sp modelId="{087887BD-12BF-4789-9899-28C0C93B9587}">
      <dsp:nvSpPr>
        <dsp:cNvPr id="0" name=""/>
        <dsp:cNvSpPr/>
      </dsp:nvSpPr>
      <dsp:spPr>
        <a:xfrm>
          <a:off x="3417" y="1751684"/>
          <a:ext cx="1409691" cy="8574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Welding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Process</a:t>
          </a:r>
        </a:p>
      </dsp:txBody>
      <dsp:txXfrm>
        <a:off x="3417" y="1751684"/>
        <a:ext cx="1409691" cy="857424"/>
      </dsp:txXfrm>
    </dsp:sp>
    <dsp:sp modelId="{7CD76AA3-4954-442C-837C-3C21045F2B24}">
      <dsp:nvSpPr>
        <dsp:cNvPr id="0" name=""/>
        <dsp:cNvSpPr/>
      </dsp:nvSpPr>
      <dsp:spPr>
        <a:xfrm>
          <a:off x="1773227" y="1751684"/>
          <a:ext cx="1714848" cy="8574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Painting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Process</a:t>
          </a:r>
        </a:p>
      </dsp:txBody>
      <dsp:txXfrm>
        <a:off x="1773227" y="1751684"/>
        <a:ext cx="1714848" cy="857424"/>
      </dsp:txXfrm>
    </dsp:sp>
    <dsp:sp modelId="{AD55ED5E-DCED-47B1-B48B-F4A8BE2CBE71}">
      <dsp:nvSpPr>
        <dsp:cNvPr id="0" name=""/>
        <dsp:cNvSpPr/>
      </dsp:nvSpPr>
      <dsp:spPr>
        <a:xfrm>
          <a:off x="3848194" y="1751684"/>
          <a:ext cx="1520487" cy="8574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Packaging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Process</a:t>
          </a:r>
        </a:p>
      </dsp:txBody>
      <dsp:txXfrm>
        <a:off x="3848194" y="1751684"/>
        <a:ext cx="1520487" cy="857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21DE6-A2E7-4F1E-90FC-E6D344BDD7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55C85-6CBF-44A9-A465-EC02022683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895DD-B33A-47B3-859E-EB2C05C0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CDA98-65C7-4247-B376-A2D54792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7EA39-B453-4F5C-BA0C-BA9B5CA8D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6211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36326-257D-45E5-91F5-404F14D9F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AF3FCA-3202-430F-8D57-6EC78F0B0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FBF84-930F-49E1-8056-CA9E50EAB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EBFC4-2AB1-417E-A73D-DA304E3F3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58141-3143-4130-B488-00BCFD234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128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17CBF2-0F75-4367-8B0C-0FC1079FF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D90192-1427-4E0A-B607-E457E0C9E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FD603-2F28-426C-A1F5-63849BF4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52B35-4AEC-4573-A78E-4DD65F743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A892F-9012-429D-A4BC-55A2BFA86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5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E8F47-7BA3-4C2E-96F9-51916317B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54AF2-CB0C-4423-B966-DB6F60095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FFB2A-EC40-437F-99E3-83D76420B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C5695-39FD-4B09-B1F1-9032A18D3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3BD65-2AAC-40B4-9640-D82CDD6BB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494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8E325-7075-4F34-86D7-4F18C4733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175AB-ECC4-4BA0-88B8-5A69A7E2F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A2EE-7F8F-4821-9C37-FC183360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8E561-A509-43FF-B28F-33703BBF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E6C1E-ACA0-41C5-9F72-654B24FE2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25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DE865-DA8E-41C5-944E-9B2106898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B67DF-EA62-4A37-9ED0-4563DEF9FE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E7F58D-31CC-472F-9B74-19B702726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E31BA-69D8-4C27-9311-72C3360E0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849A8-D6CD-4665-805A-9AFE55C20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E735D-DC5F-4153-9E0A-30C4AB6D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550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92CEB-4301-4D36-BA03-0A59418D2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3EE46-3ABB-4DC3-B557-BC743CBE3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CA4A40-8255-4156-8EAA-AF2FFA6A5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9668EA-8891-40CD-9442-CE63721CF7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0550BE-F5FA-46AC-A2F3-C59A86E416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55B821-652D-4FE3-AEE0-5B57C42A2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14EBB9-A8EE-489F-8E0C-F928AE52E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1FEDE9-FCA7-4CCC-96B5-49DFA693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768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9DAE4-E9D6-4B48-AA90-FEC3FC9EF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D9A2BF-5BC6-4AB7-903A-0A11CE41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89B79-AA58-466A-B66F-50A1617AE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B8647-AA05-4172-B28C-7A1D42EDE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579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6D36E7-CB16-4CD9-A7F8-60A86C323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7103E3-D5D9-4D18-8FC9-E7F5B2B76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B173A-7489-4E26-8346-7E52CCB13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848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17D7F-7949-4A66-8143-25D3B54DD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2DAE5-5C85-44AA-9C88-E12C7634A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D1ADAC-97D4-45B3-8A70-5E1543327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8FB0E-3D2A-4A1B-96A1-04607F562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423B1-E1C8-413D-A2B9-2554D3CC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5730E-3DC8-42A5-AA1E-5474B42B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075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FDB6-238C-4869-819E-BF02A54F8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BE74ED-1865-45E3-B77E-AE23DCB71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50B59C-BCF9-45B2-A965-5404EB00B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DFDE0-E7BD-40F7-BC1A-577A8A83A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5029B-B130-489F-8CFB-F34BA27A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046EE-E29B-4970-8DDB-32E1684CA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156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BA9AE0-E23C-4931-80DC-F6E13F40F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C2B1C-9BF2-425D-9496-A4ED7254F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C17D7-6083-44A2-80F4-F98F1E42A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F954C-35D9-4798-9C4B-8205E99E42E4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6CD5F-A759-4296-8B89-53095ABF8D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09A66-1A85-4D8F-8A94-1C30B280D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3D8D1-EA12-4AA6-B57A-E6E89CB677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582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4R7REQ8W8w&amp;feature=emb_logo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A052E68-86DC-421C-B9BB-972D4AB76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468" y="2085874"/>
            <a:ext cx="2143125" cy="2143125"/>
          </a:xfrm>
          <a:prstGeom prst="rect">
            <a:avLst/>
          </a:prstGeom>
        </p:spPr>
      </p:pic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980CCF7A-DC22-49AC-A172-F8D2299FB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4275" y="1521315"/>
            <a:ext cx="7820026" cy="327224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36D37C7-678D-46C3-B325-50E14EBBFF3B}"/>
              </a:ext>
            </a:extLst>
          </p:cNvPr>
          <p:cNvSpPr/>
          <p:nvPr/>
        </p:nvSpPr>
        <p:spPr>
          <a:xfrm>
            <a:off x="9417846" y="5794226"/>
            <a:ext cx="1075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 3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7B30F0-EA48-42D0-BA91-304A24DEF715}"/>
              </a:ext>
            </a:extLst>
          </p:cNvPr>
          <p:cNvSpPr txBox="1"/>
          <p:nvPr/>
        </p:nvSpPr>
        <p:spPr>
          <a:xfrm>
            <a:off x="1828800" y="52863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kern="5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Droid Sans Fallback"/>
              </a:rPr>
              <a:t>Organizing for Materials Management</a:t>
            </a:r>
            <a:endParaRPr lang="en-IN" dirty="0">
              <a:solidFill>
                <a:schemeClr val="accent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CF4C3F-909B-4390-9DE2-6B7BDAAEE7C5}"/>
              </a:ext>
            </a:extLst>
          </p:cNvPr>
          <p:cNvSpPr txBox="1"/>
          <p:nvPr/>
        </p:nvSpPr>
        <p:spPr>
          <a:xfrm>
            <a:off x="1828800" y="5655726"/>
            <a:ext cx="609600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800" kern="50" dirty="0">
                <a:effectLst/>
                <a:latin typeface="Times New Roman" panose="02020603050405020304" pitchFamily="18" charset="0"/>
                <a:ea typeface="Droid Sans Fallback"/>
              </a:rPr>
              <a:t>Organizational Structure, Scope and limitations of Materials Management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976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C2C0A-DDDB-4794-8968-24D17958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Base-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D0EF1-06D6-4E1A-845F-2A52B962A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4151" y="3168650"/>
            <a:ext cx="5372100" cy="2193925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Manager-</a:t>
            </a: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for certain areas of plant</a:t>
            </a: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after his requirements </a:t>
            </a: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his inventory</a:t>
            </a: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Places his order &amp; takes follow ups</a:t>
            </a:r>
          </a:p>
          <a:p>
            <a:endParaRPr lang="en-IN" dirty="0"/>
          </a:p>
          <a:p>
            <a:endParaRPr lang="en-IN" dirty="0"/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5028FE8A-99A1-40CB-AE35-1411F1614B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479365"/>
              </p:ext>
            </p:extLst>
          </p:nvPr>
        </p:nvGraphicFramePr>
        <p:xfrm>
          <a:off x="600075" y="1857375"/>
          <a:ext cx="5372100" cy="3143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8235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56E7B-109A-486A-B5FD-76DD05B09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Centralized Versus Decentralized MM</a:t>
            </a:r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DAA209E-5D23-4346-BD59-7A29171B7DD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2000" y="1568449"/>
          <a:ext cx="10858500" cy="4693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5">
                  <a:extLst>
                    <a:ext uri="{9D8B030D-6E8A-4147-A177-3AD203B41FA5}">
                      <a16:colId xmlns:a16="http://schemas.microsoft.com/office/drawing/2014/main" val="504921728"/>
                    </a:ext>
                  </a:extLst>
                </a:gridCol>
                <a:gridCol w="3867150">
                  <a:extLst>
                    <a:ext uri="{9D8B030D-6E8A-4147-A177-3AD203B41FA5}">
                      <a16:colId xmlns:a16="http://schemas.microsoft.com/office/drawing/2014/main" val="4039610048"/>
                    </a:ext>
                  </a:extLst>
                </a:gridCol>
                <a:gridCol w="3514725">
                  <a:extLst>
                    <a:ext uri="{9D8B030D-6E8A-4147-A177-3AD203B41FA5}">
                      <a16:colId xmlns:a16="http://schemas.microsoft.com/office/drawing/2014/main" val="664653134"/>
                    </a:ext>
                  </a:extLst>
                </a:gridCol>
              </a:tblGrid>
              <a:tr h="6699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Basis of Comparison</a:t>
                      </a:r>
                      <a:endParaRPr lang="en-IN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Centralized</a:t>
                      </a:r>
                      <a:endParaRPr lang="en-IN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Decentralized</a:t>
                      </a:r>
                      <a:endParaRPr lang="en-IN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09111"/>
                  </a:ext>
                </a:extLst>
              </a:tr>
              <a:tr h="4637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Authority &amp; 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Decision Making </a:t>
                      </a:r>
                    </a:p>
                    <a:p>
                      <a:pPr algn="ctr"/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 Management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Various Management Level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325464"/>
                  </a:ext>
                </a:extLst>
              </a:tr>
              <a:tr h="3628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Communication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Vertical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Open</a:t>
                      </a:r>
                    </a:p>
                    <a:p>
                      <a:pPr algn="ctr"/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451508"/>
                  </a:ext>
                </a:extLst>
              </a:tr>
              <a:tr h="51712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Advantage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Proper Coordination &amp; Leadership</a:t>
                      </a:r>
                    </a:p>
                    <a:p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Sharing of Responsibility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720924"/>
                  </a:ext>
                </a:extLst>
              </a:tr>
              <a:tr h="51712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Best Suited for 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Sized Organization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 Sized Organization</a:t>
                      </a:r>
                    </a:p>
                    <a:p>
                      <a:pPr algn="ctr"/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545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86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9A70-D009-4E6C-AB7D-4FC5A1A8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of Materials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71A73-B058-48C5-8FA2-AF80D99D0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825625"/>
            <a:ext cx="9448800" cy="4013200"/>
          </a:xfrm>
          <a:ln>
            <a:solidFill>
              <a:schemeClr val="accent2"/>
            </a:solidFill>
          </a:ln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for qualities of materials &amp; parts required for production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quantities to be purchased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Acquiring necessary materials and parts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Resourcing material sources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Contracting for transport services for incoming materials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quantity &amp; quality of incoming material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Physically controlling inventory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goods from point of storage to production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Disposing of scrap materials, obsolete machines &amp; </a:t>
            </a:r>
            <a:r>
              <a:rPr lang="en-I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equipments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6000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BD757-58BD-4F7C-8561-8428A240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Scope of Materials Management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A5AACE-795E-4DEB-8CE0-AB6094BDE839}"/>
              </a:ext>
            </a:extLst>
          </p:cNvPr>
          <p:cNvSpPr/>
          <p:nvPr/>
        </p:nvSpPr>
        <p:spPr>
          <a:xfrm>
            <a:off x="866774" y="1690688"/>
            <a:ext cx="3371851" cy="1495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with Suppliers to get desired flow of materials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5B8821-CC79-4B8D-85A3-AFC878E63C26}"/>
              </a:ext>
            </a:extLst>
          </p:cNvPr>
          <p:cNvSpPr/>
          <p:nvPr/>
        </p:nvSpPr>
        <p:spPr>
          <a:xfrm>
            <a:off x="4324350" y="3309938"/>
            <a:ext cx="4019551" cy="1495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production quantities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 resources</a:t>
            </a:r>
          </a:p>
          <a:p>
            <a:endParaRPr lang="en-I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A3EBE1-CC07-40B5-A982-F408D2A103BA}"/>
              </a:ext>
            </a:extLst>
          </p:cNvPr>
          <p:cNvSpPr/>
          <p:nvPr/>
        </p:nvSpPr>
        <p:spPr>
          <a:xfrm>
            <a:off x="7505700" y="4976813"/>
            <a:ext cx="4248151" cy="17192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Finished product to consumer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Responsible for finished goods inventory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transportation</a:t>
            </a:r>
          </a:p>
        </p:txBody>
      </p:sp>
    </p:spTree>
    <p:extLst>
      <p:ext uri="{BB962C8B-B14F-4D97-AF65-F5344CB8AC3E}">
        <p14:creationId xmlns:p14="http://schemas.microsoft.com/office/powerpoint/2010/main" val="1776460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0E0004-BFB2-41D9-A06D-AE54A4EB0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514975" cy="939800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Materials Management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1880DB-B0B3-4175-9DE1-3D2D8A247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5625" y="2593974"/>
            <a:ext cx="7943850" cy="25304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Difficulty in finding qualified person for job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 with other departments is difficult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expensive to administrate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0" i="0" dirty="0">
                <a:solidFill>
                  <a:srgbClr val="2828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Possible downtime due to malfunction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2828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design materials operations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189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1DCFC-9D73-4591-BE78-B3D52A359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8475" y="1930400"/>
            <a:ext cx="8153400" cy="3441700"/>
          </a:xfrm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Discuss- </a:t>
            </a:r>
          </a:p>
          <a:p>
            <a:pPr marL="0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organizational structure is best for materials management function?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 /Project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</a:t>
            </a:r>
          </a:p>
        </p:txBody>
      </p:sp>
    </p:spTree>
    <p:extLst>
      <p:ext uri="{BB962C8B-B14F-4D97-AF65-F5344CB8AC3E}">
        <p14:creationId xmlns:p14="http://schemas.microsoft.com/office/powerpoint/2010/main" val="448838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081F7-D90E-405B-87D0-5A59FAB0F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9D41F-BE97-475C-B8A6-84F55C850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150" y="2197100"/>
            <a:ext cx="8629650" cy="3222625"/>
          </a:xfrm>
          <a:ln>
            <a:solidFill>
              <a:schemeClr val="accent2"/>
            </a:solidFill>
          </a:ln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main phases in MM?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with sketch MM for product / project based organization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with sketch MM for location based organization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with sketch MM for function based organization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with sketch MM for process based organization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role of material manager in an organization?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scope of materials management in purchasing, production &amp; Distribution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5 limitations of MM</a:t>
            </a:r>
          </a:p>
          <a:p>
            <a:pPr marL="457200" indent="-457200">
              <a:buFont typeface="+mj-lt"/>
              <a:buAutoNum type="arabicPeriod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2F292A-563E-4496-B139-371C6396C0AF}"/>
              </a:ext>
            </a:extLst>
          </p:cNvPr>
          <p:cNvSpPr txBox="1"/>
          <p:nvPr/>
        </p:nvSpPr>
        <p:spPr>
          <a:xfrm>
            <a:off x="5667375" y="5741471"/>
            <a:ext cx="2895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FF0000"/>
                </a:solidFill>
                <a:latin typeface="Segoe Script" panose="030B0504020000000003" pitchFamily="66" charset="0"/>
              </a:rPr>
              <a:t>Thank You !!</a:t>
            </a:r>
          </a:p>
        </p:txBody>
      </p:sp>
    </p:spTree>
    <p:extLst>
      <p:ext uri="{BB962C8B-B14F-4D97-AF65-F5344CB8AC3E}">
        <p14:creationId xmlns:p14="http://schemas.microsoft.com/office/powerpoint/2010/main" val="153856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D67E80-973A-4CDD-B47A-A26546095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1BF21A0-4CB4-4436-B0A3-B64D7DA71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650" y="2416174"/>
            <a:ext cx="8362950" cy="2727325"/>
          </a:xfrm>
          <a:ln>
            <a:solidFill>
              <a:schemeClr val="accent2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sz="2400" kern="50" dirty="0">
                <a:latin typeface="Times New Roman" panose="02020603050405020304" pitchFamily="18" charset="0"/>
                <a:ea typeface="Droid Sans Fallback"/>
                <a:cs typeface="FreeSans"/>
              </a:rPr>
              <a:t>P</a:t>
            </a:r>
            <a:r>
              <a:rPr lang="en-US" sz="2400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revious Session Review</a:t>
            </a:r>
          </a:p>
          <a:p>
            <a:r>
              <a:rPr lang="en-US" sz="2400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Organizing for Materials Management </a:t>
            </a:r>
            <a:endParaRPr lang="en-IN" sz="2400" kern="50" dirty="0">
              <a:effectLst/>
              <a:latin typeface="Liberation Serif"/>
              <a:ea typeface="Droid Sans Fallback"/>
              <a:cs typeface="FreeSans"/>
            </a:endParaRPr>
          </a:p>
          <a:p>
            <a:r>
              <a:rPr lang="en-US" sz="2400" kern="50" dirty="0">
                <a:effectLst/>
                <a:latin typeface="Times New Roman" panose="02020603050405020304" pitchFamily="18" charset="0"/>
                <a:ea typeface="Droid Sans Fallback"/>
              </a:rPr>
              <a:t>MM - Organizational Structures</a:t>
            </a:r>
          </a:p>
          <a:p>
            <a:r>
              <a:rPr lang="en-US" sz="2400" kern="50" dirty="0">
                <a:effectLst/>
                <a:latin typeface="Times New Roman" panose="02020603050405020304" pitchFamily="18" charset="0"/>
                <a:ea typeface="Droid Sans Fallback"/>
              </a:rPr>
              <a:t>Centralized &amp; Decentralized MM</a:t>
            </a:r>
          </a:p>
          <a:p>
            <a:r>
              <a:rPr lang="en-US" sz="2400" kern="50" dirty="0">
                <a:effectLst/>
                <a:latin typeface="Times New Roman" panose="02020603050405020304" pitchFamily="18" charset="0"/>
                <a:ea typeface="Droid Sans Fallback"/>
              </a:rPr>
              <a:t>Role of Material Manager</a:t>
            </a:r>
          </a:p>
          <a:p>
            <a:r>
              <a:rPr lang="en-US" sz="2400" kern="50" dirty="0">
                <a:effectLst/>
                <a:latin typeface="Times New Roman" panose="02020603050405020304" pitchFamily="18" charset="0"/>
                <a:ea typeface="Droid Sans Fallback"/>
              </a:rPr>
              <a:t>Scope of MM</a:t>
            </a:r>
          </a:p>
          <a:p>
            <a:r>
              <a:rPr lang="en-US" sz="2400" kern="50" dirty="0">
                <a:latin typeface="Times New Roman" panose="02020603050405020304" pitchFamily="18" charset="0"/>
                <a:ea typeface="Droid Sans Fallback"/>
              </a:rPr>
              <a:t>L</a:t>
            </a:r>
            <a:r>
              <a:rPr lang="en-US" sz="2400" kern="50" dirty="0">
                <a:effectLst/>
                <a:latin typeface="Times New Roman" panose="02020603050405020304" pitchFamily="18" charset="0"/>
                <a:ea typeface="Droid Sans Fallback"/>
              </a:rPr>
              <a:t>imitations of Materials Management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024978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A404B-F2E4-45A3-B4D7-2C09FDBEA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27" y="269189"/>
            <a:ext cx="6029322" cy="842765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MM- Concept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D9EBD7-F387-4AE2-8563-CAD593722A58}"/>
              </a:ext>
            </a:extLst>
          </p:cNvPr>
          <p:cNvSpPr/>
          <p:nvPr/>
        </p:nvSpPr>
        <p:spPr>
          <a:xfrm>
            <a:off x="3771905" y="2019300"/>
            <a:ext cx="5538788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</a:t>
            </a: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6DC522-8600-43E3-A35C-3878E6424DFE}"/>
              </a:ext>
            </a:extLst>
          </p:cNvPr>
          <p:cNvSpPr/>
          <p:nvPr/>
        </p:nvSpPr>
        <p:spPr>
          <a:xfrm>
            <a:off x="4100516" y="2762250"/>
            <a:ext cx="1447800" cy="895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</a:p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&amp; Control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74763E-5543-48CC-ADFC-508A81D05ED4}"/>
              </a:ext>
            </a:extLst>
          </p:cNvPr>
          <p:cNvSpPr/>
          <p:nvPr/>
        </p:nvSpPr>
        <p:spPr>
          <a:xfrm>
            <a:off x="5817399" y="2762250"/>
            <a:ext cx="1447800" cy="895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Control</a:t>
            </a:r>
          </a:p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Handling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64F50F-3DDE-4C69-B0A2-7EC477B8BA97}"/>
              </a:ext>
            </a:extLst>
          </p:cNvPr>
          <p:cNvSpPr/>
          <p:nvPr/>
        </p:nvSpPr>
        <p:spPr>
          <a:xfrm>
            <a:off x="7564046" y="2762250"/>
            <a:ext cx="1447800" cy="895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 Control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FA2C985-A207-4BAA-872B-AD95B9C8CCC2}"/>
              </a:ext>
            </a:extLst>
          </p:cNvPr>
          <p:cNvCxnSpPr/>
          <p:nvPr/>
        </p:nvCxnSpPr>
        <p:spPr>
          <a:xfrm>
            <a:off x="3343275" y="1400175"/>
            <a:ext cx="0" cy="45148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14FCCE-E6B9-4471-A993-1247D6041D75}"/>
              </a:ext>
            </a:extLst>
          </p:cNvPr>
          <p:cNvCxnSpPr/>
          <p:nvPr/>
        </p:nvCxnSpPr>
        <p:spPr>
          <a:xfrm>
            <a:off x="9610725" y="1152525"/>
            <a:ext cx="0" cy="47720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32E6BD9-2420-4703-B26C-F4E06A4BA391}"/>
              </a:ext>
            </a:extLst>
          </p:cNvPr>
          <p:cNvSpPr/>
          <p:nvPr/>
        </p:nvSpPr>
        <p:spPr>
          <a:xfrm>
            <a:off x="1300167" y="2705100"/>
            <a:ext cx="2257423" cy="144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Raw</a:t>
            </a:r>
          </a:p>
          <a:p>
            <a:pPr algn="ctr"/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EA6F86-76D8-493E-9EE6-6FFEB7A2D1D0}"/>
              </a:ext>
            </a:extLst>
          </p:cNvPr>
          <p:cNvSpPr/>
          <p:nvPr/>
        </p:nvSpPr>
        <p:spPr>
          <a:xfrm>
            <a:off x="9451196" y="2705100"/>
            <a:ext cx="2257423" cy="144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Finished </a:t>
            </a:r>
          </a:p>
          <a:p>
            <a:pPr algn="ctr"/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574584-CB21-454E-A3B2-68FDA0957448}"/>
              </a:ext>
            </a:extLst>
          </p:cNvPr>
          <p:cNvSpPr txBox="1"/>
          <p:nvPr/>
        </p:nvSpPr>
        <p:spPr>
          <a:xfrm>
            <a:off x="194087" y="4472285"/>
            <a:ext cx="1635909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 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BDAB0D-1102-48AF-8292-D13FEB34FC10}"/>
              </a:ext>
            </a:extLst>
          </p:cNvPr>
          <p:cNvSpPr txBox="1"/>
          <p:nvPr/>
        </p:nvSpPr>
        <p:spPr>
          <a:xfrm>
            <a:off x="-1" y="3105834"/>
            <a:ext cx="1000135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 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3578FC-E012-44CB-A959-09A7083A210D}"/>
              </a:ext>
            </a:extLst>
          </p:cNvPr>
          <p:cNvSpPr txBox="1"/>
          <p:nvPr/>
        </p:nvSpPr>
        <p:spPr>
          <a:xfrm>
            <a:off x="10186413" y="1887319"/>
            <a:ext cx="1478764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X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6230EFF-155C-4485-A0CF-6F84C784CBEE}"/>
              </a:ext>
            </a:extLst>
          </p:cNvPr>
          <p:cNvCxnSpPr/>
          <p:nvPr/>
        </p:nvCxnSpPr>
        <p:spPr>
          <a:xfrm>
            <a:off x="1152525" y="2288917"/>
            <a:ext cx="304800" cy="416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3391B8E-2D92-42E0-8AA4-94E7CC261503}"/>
              </a:ext>
            </a:extLst>
          </p:cNvPr>
          <p:cNvCxnSpPr>
            <a:stCxn id="15" idx="0"/>
          </p:cNvCxnSpPr>
          <p:nvPr/>
        </p:nvCxnSpPr>
        <p:spPr>
          <a:xfrm flipV="1">
            <a:off x="1012042" y="4152900"/>
            <a:ext cx="288125" cy="319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F814692-5729-4D9C-AB7F-3FBD3CADF077}"/>
              </a:ext>
            </a:extLst>
          </p:cNvPr>
          <p:cNvCxnSpPr>
            <a:stCxn id="17" idx="3"/>
            <a:endCxn id="12" idx="1"/>
          </p:cNvCxnSpPr>
          <p:nvPr/>
        </p:nvCxnSpPr>
        <p:spPr>
          <a:xfrm>
            <a:off x="1000134" y="3429000"/>
            <a:ext cx="3000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6519E03-DBEA-4B52-9289-23DE9920F927}"/>
              </a:ext>
            </a:extLst>
          </p:cNvPr>
          <p:cNvSpPr txBox="1"/>
          <p:nvPr/>
        </p:nvSpPr>
        <p:spPr>
          <a:xfrm>
            <a:off x="5386384" y="5244584"/>
            <a:ext cx="20335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in Process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14D8222-2FFE-4203-9CE1-07D93BBF9FBC}"/>
              </a:ext>
            </a:extLst>
          </p:cNvPr>
          <p:cNvSpPr txBox="1"/>
          <p:nvPr/>
        </p:nvSpPr>
        <p:spPr>
          <a:xfrm>
            <a:off x="1993105" y="1483429"/>
            <a:ext cx="14787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C3851DE-9848-48EE-81CD-50EDD7F0CD17}"/>
              </a:ext>
            </a:extLst>
          </p:cNvPr>
          <p:cNvSpPr txBox="1"/>
          <p:nvPr/>
        </p:nvSpPr>
        <p:spPr>
          <a:xfrm>
            <a:off x="9610725" y="1279549"/>
            <a:ext cx="14787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A14F7B3-0F0A-4693-AA91-9D0AE8FD5833}"/>
              </a:ext>
            </a:extLst>
          </p:cNvPr>
          <p:cNvSpPr txBox="1"/>
          <p:nvPr/>
        </p:nvSpPr>
        <p:spPr>
          <a:xfrm>
            <a:off x="353627" y="2071985"/>
            <a:ext cx="1256094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 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A01DBE-F979-4609-801C-EDBC9F413652}"/>
              </a:ext>
            </a:extLst>
          </p:cNvPr>
          <p:cNvSpPr txBox="1"/>
          <p:nvPr/>
        </p:nvSpPr>
        <p:spPr>
          <a:xfrm>
            <a:off x="9934007" y="4630221"/>
            <a:ext cx="1554959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7DCEF35-037E-4BDE-9D71-FC44147A3D4F}"/>
              </a:ext>
            </a:extLst>
          </p:cNvPr>
          <p:cNvCxnSpPr>
            <a:stCxn id="19" idx="2"/>
          </p:cNvCxnSpPr>
          <p:nvPr/>
        </p:nvCxnSpPr>
        <p:spPr>
          <a:xfrm>
            <a:off x="10925795" y="2256651"/>
            <a:ext cx="8905" cy="4484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9DAC916-9B61-4961-B2EC-C867BB0C5A7B}"/>
              </a:ext>
            </a:extLst>
          </p:cNvPr>
          <p:cNvCxnSpPr>
            <a:cxnSpLocks/>
            <a:stCxn id="32" idx="0"/>
          </p:cNvCxnSpPr>
          <p:nvPr/>
        </p:nvCxnSpPr>
        <p:spPr>
          <a:xfrm flipV="1">
            <a:off x="10711487" y="4152901"/>
            <a:ext cx="0" cy="477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1427EDA-E6B4-4A16-8CAF-EEEE0CC68DF6}"/>
              </a:ext>
            </a:extLst>
          </p:cNvPr>
          <p:cNvSpPr txBox="1"/>
          <p:nvPr/>
        </p:nvSpPr>
        <p:spPr>
          <a:xfrm>
            <a:off x="2428878" y="6011644"/>
            <a:ext cx="88677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hlinkClick r:id="rId2"/>
              </a:rPr>
              <a:t>https://www.youtube.com/watch?v=S4R7REQ8W8w&amp;feature=emb_logo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3041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A6696A-78CB-4A30-AEF3-4FA9003D6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Phases in MM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2F022C-B342-436F-8644-D9AEDE169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2501901"/>
            <a:ext cx="7772400" cy="2336800"/>
          </a:xfrm>
          <a:ln>
            <a:solidFill>
              <a:schemeClr val="accent2"/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Planning- Plan capacity / production levels /inventory levels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Utilization- Efficiency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Organizing- Storing / issuing / inventory checking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Control- Information feedback &amp; Corrective action</a:t>
            </a:r>
          </a:p>
          <a:p>
            <a:pPr marL="514350" indent="-514350">
              <a:buFont typeface="+mj-lt"/>
              <a:buAutoNum type="arabicPeriod"/>
            </a:pPr>
            <a:endParaRPr lang="en-IN" dirty="0"/>
          </a:p>
          <a:p>
            <a:pPr marL="514350" indent="-514350">
              <a:buFont typeface="+mj-lt"/>
              <a:buAutoNum type="arabicPeriod"/>
            </a:pPr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A4B903-3158-41AF-8171-E16880BB933A}"/>
              </a:ext>
            </a:extLst>
          </p:cNvPr>
          <p:cNvSpPr/>
          <p:nvPr/>
        </p:nvSpPr>
        <p:spPr>
          <a:xfrm>
            <a:off x="9020175" y="2501901"/>
            <a:ext cx="2809875" cy="2171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 Developments</a:t>
            </a:r>
          </a:p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Forecasting</a:t>
            </a:r>
          </a:p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 Team</a:t>
            </a:r>
          </a:p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Stores &amp; Warehousing</a:t>
            </a:r>
          </a:p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 Control</a:t>
            </a:r>
          </a:p>
          <a:p>
            <a:pPr algn="ctr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29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EAE3-5B56-4E0A-AE18-A7E4887DD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 in Company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52ED80-6BE3-4E68-AC60-2E3279C3D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475" y="3171825"/>
            <a:ext cx="6019800" cy="11049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7D2496A-7F56-45E7-BD34-B3DC6B142E71}"/>
              </a:ext>
            </a:extLst>
          </p:cNvPr>
          <p:cNvSpPr/>
          <p:nvPr/>
        </p:nvSpPr>
        <p:spPr>
          <a:xfrm>
            <a:off x="5419725" y="2276475"/>
            <a:ext cx="1809750" cy="876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 /VP</a:t>
            </a:r>
          </a:p>
        </p:txBody>
      </p:sp>
    </p:spTree>
    <p:extLst>
      <p:ext uri="{BB962C8B-B14F-4D97-AF65-F5344CB8AC3E}">
        <p14:creationId xmlns:p14="http://schemas.microsoft.com/office/powerpoint/2010/main" val="387234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D17EE1-D468-488E-8864-A67859D2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Organizing MM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5DD82C4-F705-4416-8DB0-1440AECEF338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93723377"/>
              </p:ext>
            </p:extLst>
          </p:nvPr>
        </p:nvGraphicFramePr>
        <p:xfrm>
          <a:off x="1019175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317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5610A-AD68-489D-A6CF-97804D25D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Base - Product / Project Base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C5FD602-9962-42A2-9291-9397514A16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5459552"/>
              </p:ext>
            </p:extLst>
          </p:nvPr>
        </p:nvGraphicFramePr>
        <p:xfrm>
          <a:off x="212725" y="2095500"/>
          <a:ext cx="6378575" cy="280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C4B71A-D654-4A0F-BD7F-494CD4535B6F}"/>
              </a:ext>
            </a:extLst>
          </p:cNvPr>
          <p:cNvSpPr txBox="1"/>
          <p:nvPr/>
        </p:nvSpPr>
        <p:spPr>
          <a:xfrm>
            <a:off x="6362700" y="2706752"/>
            <a:ext cx="5616575" cy="201593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Managers are assigned to some products</a:t>
            </a:r>
            <a:endParaRPr lang="en-US" sz="2000" b="0" i="0" u="none" strike="noStrike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Information of product available with Managers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Managers can Contribute well towards changes in product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Scope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799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40222-FCE2-4F86-B60C-ADBCBF328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Base- Location / Multiplant</a:t>
            </a:r>
            <a:endParaRPr lang="en-IN" sz="2400" b="1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1780307-09F2-4B7E-B49A-76B7B177F7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6101121"/>
              </p:ext>
            </p:extLst>
          </p:nvPr>
        </p:nvGraphicFramePr>
        <p:xfrm>
          <a:off x="342900" y="2009775"/>
          <a:ext cx="7540625" cy="2419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5644CA8-CE43-4AE3-BDE8-4BBBBEC464EE}"/>
              </a:ext>
            </a:extLst>
          </p:cNvPr>
          <p:cNvSpPr txBox="1"/>
          <p:nvPr/>
        </p:nvSpPr>
        <p:spPr>
          <a:xfrm>
            <a:off x="7191375" y="5167312"/>
            <a:ext cx="4362450" cy="1323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work by location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work by responsibility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 operations at number of places</a:t>
            </a:r>
          </a:p>
        </p:txBody>
      </p:sp>
    </p:spTree>
    <p:extLst>
      <p:ext uri="{BB962C8B-B14F-4D97-AF65-F5344CB8AC3E}">
        <p14:creationId xmlns:p14="http://schemas.microsoft.com/office/powerpoint/2010/main" val="2306873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D004F8-A154-471B-B6D2-E6BD68569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Base - Function</a:t>
            </a:r>
            <a:endParaRPr lang="en-IN" sz="24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154ABAD-452E-474C-85C2-22A0D57960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293836"/>
              </p:ext>
            </p:extLst>
          </p:nvPr>
        </p:nvGraphicFramePr>
        <p:xfrm>
          <a:off x="952500" y="2190750"/>
          <a:ext cx="5372100" cy="3143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BA181E4-E253-4CEA-9C84-2EA4757848F8}"/>
              </a:ext>
            </a:extLst>
          </p:cNvPr>
          <p:cNvSpPr txBox="1"/>
          <p:nvPr/>
        </p:nvSpPr>
        <p:spPr>
          <a:xfrm>
            <a:off x="6324600" y="5305425"/>
            <a:ext cx="4600575" cy="92333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 work divided by functions</a:t>
            </a:r>
          </a:p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Specialization in each function</a:t>
            </a:r>
          </a:p>
          <a:p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Followed by many organization in India</a:t>
            </a:r>
          </a:p>
        </p:txBody>
      </p:sp>
    </p:spTree>
    <p:extLst>
      <p:ext uri="{BB962C8B-B14F-4D97-AF65-F5344CB8AC3E}">
        <p14:creationId xmlns:p14="http://schemas.microsoft.com/office/powerpoint/2010/main" val="93148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542</Words>
  <Application>Microsoft Office PowerPoint</Application>
  <PresentationFormat>Widescreen</PresentationFormat>
  <Paragraphs>165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Liberation Serif</vt:lpstr>
      <vt:lpstr>Segoe Script</vt:lpstr>
      <vt:lpstr>Times New Roman</vt:lpstr>
      <vt:lpstr>Office Theme</vt:lpstr>
      <vt:lpstr>PowerPoint Presentation</vt:lpstr>
      <vt:lpstr>Content</vt:lpstr>
      <vt:lpstr>MM- Concept</vt:lpstr>
      <vt:lpstr>Phases in MM</vt:lpstr>
      <vt:lpstr>MM in Company</vt:lpstr>
      <vt:lpstr>Organizing MM</vt:lpstr>
      <vt:lpstr>Organizational Base - Product / Project Base</vt:lpstr>
      <vt:lpstr>Organizational Base- Location / Multiplant</vt:lpstr>
      <vt:lpstr>Organizational Base - Function</vt:lpstr>
      <vt:lpstr>Organizational Base- Process</vt:lpstr>
      <vt:lpstr> Centralized Versus Decentralized MM </vt:lpstr>
      <vt:lpstr>Role of Materials Manager</vt:lpstr>
      <vt:lpstr>Scope of Materials Management</vt:lpstr>
      <vt:lpstr>Limitations of Materials Management</vt:lpstr>
      <vt:lpstr>PowerPoint Presentation</vt:lpstr>
      <vt:lpstr>Review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Rishik hande</dc:creator>
  <cp:lastModifiedBy>Rishik hande</cp:lastModifiedBy>
  <cp:revision>18</cp:revision>
  <dcterms:created xsi:type="dcterms:W3CDTF">2021-01-17T04:42:36Z</dcterms:created>
  <dcterms:modified xsi:type="dcterms:W3CDTF">2021-02-13T16:55:38Z</dcterms:modified>
</cp:coreProperties>
</file>