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172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8791-CE8B-4115-9EDA-338EB8792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6D594-0A35-46E9-AD0F-464256F46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C4419-A61D-403D-A05F-E356F3D2D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6FC91-355C-4647-8952-030A92A4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B0C53-330C-43F5-860D-20F28713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948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D212-104C-4C93-A447-00A01DCD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7EC80-2B6C-493D-B731-4346E6F68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B369F-0FCD-44CF-828F-F114D469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E36BE-A808-41A2-84F1-5B7DB219F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D4C5-08CE-4BAE-8436-2D70C4141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477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0FE8BB-CD08-4CFA-9E9D-8C98CC6B8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A85C3-3485-485F-97A8-FAC49B954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24669-13D8-48D9-BAE7-90F5D3E5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26D06-5DA3-4BE4-899A-EBFA95C0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7B32E-B486-4967-B0C3-822EF95FC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655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5F6A8-3272-4539-A6F4-7E987143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30030-6BF9-4DBC-89DF-321ADFB73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C645A-131B-44AB-810D-77E522DD1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37BD6-7EF4-4AF4-A805-610F0A98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6FF78-F413-419A-B761-0B800741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284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14354-D1DB-4793-9CBA-19896843A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19B18-772E-4F99-A300-27DE804B2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ADE00-0E96-4397-9370-E6EFA18A2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1C750-002D-452F-95F4-8D821E8D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B47F8-843A-4D2D-96B4-E1BA16F52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32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3BC8-52B5-4C09-8814-498D5BFA6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36071-54FE-41A8-9D77-383D3E7CF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12175-F4C0-4D98-827E-378D07F64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4C8E6-B224-4BF7-B66B-792373B37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443C4-976A-4579-8631-F177C16E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BD72B-D593-488B-AB78-C4E8AD45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237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64D3-22B5-4F65-94A6-09964C414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8B816-88DB-4C20-9DCE-F2C0DF2DD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F61D4-D757-4AC0-9B4E-2C77AC83E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AB216F-431E-4DEA-86B1-198F736E5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5A43D0-2519-49B3-9366-5E0A756B3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FFD5BB-2316-41A2-AE92-AAB0EF9D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989240-FC4D-4CE0-8A94-E78854F0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83917B-2A50-4F21-AA82-373F918A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105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5FC0-7B39-4ECC-82E7-5BFFA344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79276-9798-440A-AC6C-62F5B445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CC414-7CBE-480F-A5D2-4B0200ED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4A9B7-458B-4634-8441-6538D1C98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493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84A405-DB12-456E-8B8C-EB1685D3C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959507-4E23-4A22-86EA-9931F7BD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A619D-B06E-4AF5-ADE3-57E9E2150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554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27173-9000-4FE3-975B-81C917C9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74A2E-C70D-4A34-B4D9-00CB1A9AB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F5F95-DBF0-437B-B8CB-062DFD62B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163DB-D3A6-4C16-B4E9-F3CC263F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A71FA-B810-4C2A-BFA3-4A18AEB2B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0B616-0F9C-4166-BBC7-182F0042E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85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6A87E-5401-4E28-9D34-3DD9015EF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968840-DD15-48B0-8D44-26731888D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36D38-3FDA-47D1-AE0B-A3169D465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B0FE0-5D37-4006-ACA5-0E8A5919A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48FDD-18F8-4CAD-88BC-285A9DAD0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2DF67-3F0B-4E90-A916-1F7EEAAF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100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9E1709-4C6F-495A-A718-77FD04C9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BB363-0FBE-4DC8-9B11-92E133E9C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541C0-79A4-4DC4-8021-9FF6E7BAC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76F3B-4AEA-4B15-BA19-95303AAB7911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745CD-21EF-4A54-A1F8-BD46D6558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F70A7-EC87-4BB9-9FA0-49AB48BDA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3143A-55D8-460F-BCAD-1F32B792EB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294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0C92FA-7537-4557-9C73-68CCB63F8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543" y="1917264"/>
            <a:ext cx="2143125" cy="21431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084ABB-0E8E-4496-A496-02CFB1468F54}"/>
              </a:ext>
            </a:extLst>
          </p:cNvPr>
          <p:cNvSpPr/>
          <p:nvPr/>
        </p:nvSpPr>
        <p:spPr>
          <a:xfrm>
            <a:off x="4819650" y="666750"/>
            <a:ext cx="5334000" cy="1085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rgbClr val="172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Management  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FD6C66-AFB6-4D2A-B3A3-CF4AD97E4927}"/>
              </a:ext>
            </a:extLst>
          </p:cNvPr>
          <p:cNvSpPr txBox="1"/>
          <p:nvPr/>
        </p:nvSpPr>
        <p:spPr>
          <a:xfrm>
            <a:off x="4333875" y="2336840"/>
            <a:ext cx="6810375" cy="34470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IN" sz="1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5</a:t>
            </a: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Budgeting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Control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Bases for materials control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68902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98D1-67FE-4D0E-97E0-DCA2ED75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Control Cycle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D08D3F-519C-4304-864A-EAD2DD929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312" y="1552575"/>
            <a:ext cx="6295055" cy="3914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71DF4E-9C64-47F4-B801-0BD7FF92B832}"/>
              </a:ext>
            </a:extLst>
          </p:cNvPr>
          <p:cNvSpPr txBox="1"/>
          <p:nvPr/>
        </p:nvSpPr>
        <p:spPr>
          <a:xfrm>
            <a:off x="838200" y="5731470"/>
            <a:ext cx="1080135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000" b="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Material control is a management activity that administers how the inventory employed in the production process is procured, acquired, handled and utilized.</a:t>
            </a:r>
            <a:endParaRPr lang="en-IN" sz="2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536B7A-5551-4C64-8C04-7AE04A570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Control Cycle</a:t>
            </a:r>
            <a:endParaRPr lang="en-IN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E2CE0-24F2-478D-A3A0-017AB2F35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099" y="2511425"/>
            <a:ext cx="8924925" cy="2308225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necessary for materials provision for manufacturing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With-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investment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cost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450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A41B4-123A-489D-AE4C-640608937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Control Cycle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B9F4A-77C9-46A3-96BF-0FA311862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050" y="1825625"/>
            <a:ext cx="9048750" cy="3927475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materials needs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purchase requisition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order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 goods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Inspect received goods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into store records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materials to production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into cost accounting records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Manufacture the product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 materials for lowest cost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963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25A19-9ADB-46AD-8FBE-2CED6A360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48350" cy="1006475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Budgeting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09CA8-EAFE-41E7-83E5-586AD4B2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559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Materials Budgeting?</a:t>
            </a:r>
          </a:p>
          <a:p>
            <a:pPr marL="0" indent="0">
              <a:buNone/>
            </a:pPr>
            <a:endParaRPr lang="en-IN" sz="2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aterials budgeting </a:t>
            </a:r>
            <a:r>
              <a:rPr lang="en-US" sz="2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details the 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raw materials </a:t>
            </a:r>
            <a:r>
              <a:rPr lang="en-US" sz="2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must be purchased to fulfill the production requirements and to provide for adequate inventories.</a:t>
            </a: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9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E854F-117A-40F3-B144-FF713884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24500" cy="1063625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of Materials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EFC8A-0FAB-4495-B872-35F52E350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0" y="2054225"/>
            <a:ext cx="9353550" cy="29845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budget provides information 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requirement for procuring materials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resource availability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term purchase contracts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Trends – Price &amp; Sales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prices of  controllable &amp; uncontrollable elements 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D187DF-C1A4-4941-8A9F-B3DEBA3D03EC}"/>
              </a:ext>
            </a:extLst>
          </p:cNvPr>
          <p:cNvSpPr txBox="1"/>
          <p:nvPr/>
        </p:nvSpPr>
        <p:spPr>
          <a:xfrm>
            <a:off x="2381250" y="5294868"/>
            <a:ext cx="85725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budget is prepared based on sales forecast- Need flexibility</a:t>
            </a:r>
          </a:p>
          <a:p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59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0EA1-2383-4C76-A1C4-FCCE806F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of Preparing Materials Budget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57A54F-D3F9-44B1-9676-9160BCA2E2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088356"/>
            <a:ext cx="6749778" cy="416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59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D561-6DDD-433F-91C5-6A36A141E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Materials Budgets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55B0-E78A-4F8B-8A3C-891D6BB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4" y="1825625"/>
            <a:ext cx="10334625" cy="406082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department can schedule cash requirements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purchasing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inventory risks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purchasing lead time ( time between </a:t>
            </a:r>
            <a:r>
              <a:rPr lang="en-IN" sz="22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initiation and completion)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 selection of suppliers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Smoothing purchasing work load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Supplier relation can be improved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 can be reduced</a:t>
            </a:r>
          </a:p>
          <a:p>
            <a:endParaRPr lang="en-IN" sz="2200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68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6B7A-EC0D-4FF3-BBEE-9A7C25B1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6F8DC-3BAE-4031-82E5-FC2BD46F2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0" y="1825624"/>
            <a:ext cx="9563100" cy="44608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Maintaining  available supply of raw materials &amp; parts required for manufacturing</a:t>
            </a:r>
          </a:p>
          <a:p>
            <a:pPr marL="0" indent="0">
              <a:buNone/>
            </a:pPr>
            <a:r>
              <a:rPr lang="en-IN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includes-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 materials –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economic quantities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proper time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&amp; receipt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Issuing the materials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&amp; verify inventory records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Production &amp; Inventory Control Society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16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3F2A6-5CCA-43B4-9B6C-A74AD2441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/ Importance of Materials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05EE-3748-460B-A15C-3C99D04E9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5525" y="2301875"/>
            <a:ext cx="8877300" cy="23939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material control is not done properly-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&amp; machines will be idle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promises will not be met </a:t>
            </a:r>
          </a:p>
        </p:txBody>
      </p:sp>
    </p:spTree>
    <p:extLst>
      <p:ext uri="{BB962C8B-B14F-4D97-AF65-F5344CB8AC3E}">
        <p14:creationId xmlns:p14="http://schemas.microsoft.com/office/powerpoint/2010/main" val="100400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E9865-0FF4-45FF-AC3F-B8290E3A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 of Material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DB415-B2B0-407D-95E8-A2E4B84FC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724" y="1825625"/>
            <a:ext cx="9744075" cy="3632200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materials – Purchased &amp; processed into finished product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 parts – spare parts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Supplies / indirect items – used in production process but not  part of finished goods. Includes – coolant, oil, cotton waste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in progress – Under production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Finished products- ready to deliver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49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AE132-CDFB-4CB0-B1EC-CFF43BCE8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648200" cy="987425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&amp; Indirect Materials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9EBF292-92CD-4C6B-AC45-6F1E2F9D0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9895" y="2381250"/>
            <a:ext cx="6995567" cy="239633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1405B5-8B62-490C-AFEE-2672D42CC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895" y="4777581"/>
            <a:ext cx="6995567" cy="5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7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343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Materials Budgeting</vt:lpstr>
      <vt:lpstr>Purpose of Materials Budget</vt:lpstr>
      <vt:lpstr>Process of Preparing Materials Budget</vt:lpstr>
      <vt:lpstr>Benefits of Materials Budgets</vt:lpstr>
      <vt:lpstr>Materials Control</vt:lpstr>
      <vt:lpstr>Purpose / Importance of Materials Control</vt:lpstr>
      <vt:lpstr>Bases of Material Control</vt:lpstr>
      <vt:lpstr>Direct &amp; Indirect Materials</vt:lpstr>
      <vt:lpstr>Materials Control Cycle</vt:lpstr>
      <vt:lpstr>Materials Control Cycle</vt:lpstr>
      <vt:lpstr>Materials Control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Rishik hande</dc:creator>
  <cp:lastModifiedBy>Rishik hande</cp:lastModifiedBy>
  <cp:revision>17</cp:revision>
  <dcterms:created xsi:type="dcterms:W3CDTF">2021-01-29T16:50:47Z</dcterms:created>
  <dcterms:modified xsi:type="dcterms:W3CDTF">2021-02-13T16:57:19Z</dcterms:modified>
</cp:coreProperties>
</file>