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58" r:id="rId4"/>
    <p:sldId id="268" r:id="rId5"/>
    <p:sldId id="271" r:id="rId6"/>
    <p:sldId id="269" r:id="rId7"/>
    <p:sldId id="272" r:id="rId8"/>
    <p:sldId id="273" r:id="rId9"/>
    <p:sldId id="274" r:id="rId10"/>
    <p:sldId id="276" r:id="rId11"/>
    <p:sldId id="277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75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1F50BE-8713-49AD-A318-A5D8575D0DEF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84ADB886-F1A7-4CBE-B5EB-AFB0B38AE591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gm:t>
    </dgm:pt>
    <dgm:pt modelId="{630EB52B-D658-4AF2-8545-79F3229CEFF9}" type="parTrans" cxnId="{C73F912F-FD78-4891-954C-315A56AEE081}">
      <dgm:prSet/>
      <dgm:spPr/>
      <dgm:t>
        <a:bodyPr/>
        <a:lstStyle/>
        <a:p>
          <a:endParaRPr lang="en-IN"/>
        </a:p>
      </dgm:t>
    </dgm:pt>
    <dgm:pt modelId="{8495D61F-08F8-4CAF-97B7-5CD80B14CAEF}" type="sibTrans" cxnId="{C73F912F-FD78-4891-954C-315A56AEE081}">
      <dgm:prSet/>
      <dgm:spPr/>
      <dgm:t>
        <a:bodyPr/>
        <a:lstStyle/>
        <a:p>
          <a:endParaRPr lang="en-IN"/>
        </a:p>
      </dgm:t>
    </dgm:pt>
    <dgm:pt modelId="{9AF6E84C-8F1A-4AB0-8090-F596FBDBD54B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gm:t>
    </dgm:pt>
    <dgm:pt modelId="{E8885D08-A3AA-4DE4-9DEB-0A453A231DA3}" type="parTrans" cxnId="{512A7143-414A-4A0E-8D49-F1443238F33F}">
      <dgm:prSet/>
      <dgm:spPr/>
      <dgm:t>
        <a:bodyPr/>
        <a:lstStyle/>
        <a:p>
          <a:endParaRPr lang="en-IN"/>
        </a:p>
      </dgm:t>
    </dgm:pt>
    <dgm:pt modelId="{19722004-7E65-4E38-B6B4-9191E0232795}" type="sibTrans" cxnId="{512A7143-414A-4A0E-8D49-F1443238F33F}">
      <dgm:prSet/>
      <dgm:spPr/>
      <dgm:t>
        <a:bodyPr/>
        <a:lstStyle/>
        <a:p>
          <a:endParaRPr lang="en-IN"/>
        </a:p>
      </dgm:t>
    </dgm:pt>
    <dgm:pt modelId="{6FA9C6F5-8C8F-42E2-9D43-A5BC7756CC8F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gm:t>
    </dgm:pt>
    <dgm:pt modelId="{E74833A2-8974-482C-BFCA-218CB63FBAF3}" type="parTrans" cxnId="{149B0555-D4B9-4F20-A34C-0197BF0BDD9D}">
      <dgm:prSet/>
      <dgm:spPr/>
      <dgm:t>
        <a:bodyPr/>
        <a:lstStyle/>
        <a:p>
          <a:endParaRPr lang="en-IN"/>
        </a:p>
      </dgm:t>
    </dgm:pt>
    <dgm:pt modelId="{BDBD519E-E73B-45ED-9D71-7B13F2B527A2}" type="sibTrans" cxnId="{149B0555-D4B9-4F20-A34C-0197BF0BDD9D}">
      <dgm:prSet/>
      <dgm:spPr/>
      <dgm:t>
        <a:bodyPr/>
        <a:lstStyle/>
        <a:p>
          <a:endParaRPr lang="en-IN"/>
        </a:p>
      </dgm:t>
    </dgm:pt>
    <dgm:pt modelId="{E876D4DA-5504-424E-A0CC-C76011440FEC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gm:t>
    </dgm:pt>
    <dgm:pt modelId="{07F5C010-6BFC-4670-80D5-BA8385393412}" type="parTrans" cxnId="{0384AFF0-620E-4541-B8CE-29956CDAD225}">
      <dgm:prSet/>
      <dgm:spPr/>
      <dgm:t>
        <a:bodyPr/>
        <a:lstStyle/>
        <a:p>
          <a:endParaRPr lang="en-IN"/>
        </a:p>
      </dgm:t>
    </dgm:pt>
    <dgm:pt modelId="{B46740E1-8817-4DFC-B531-7DD6133F8142}" type="sibTrans" cxnId="{0384AFF0-620E-4541-B8CE-29956CDAD225}">
      <dgm:prSet/>
      <dgm:spPr/>
      <dgm:t>
        <a:bodyPr/>
        <a:lstStyle/>
        <a:p>
          <a:endParaRPr lang="en-IN"/>
        </a:p>
      </dgm:t>
    </dgm:pt>
    <dgm:pt modelId="{2A5C9970-0BF6-43E0-9364-479AD0AEF6EE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gm:t>
    </dgm:pt>
    <dgm:pt modelId="{057ED50B-BB6D-45FD-A856-5AB61C8E1EA0}" type="parTrans" cxnId="{65D25CD8-276C-4A20-95F9-2EC42C10BFBD}">
      <dgm:prSet/>
      <dgm:spPr/>
      <dgm:t>
        <a:bodyPr/>
        <a:lstStyle/>
        <a:p>
          <a:endParaRPr lang="en-IN"/>
        </a:p>
      </dgm:t>
    </dgm:pt>
    <dgm:pt modelId="{EB2B2411-A825-4578-9B07-C3209C379080}" type="sibTrans" cxnId="{65D25CD8-276C-4A20-95F9-2EC42C10BFBD}">
      <dgm:prSet/>
      <dgm:spPr/>
      <dgm:t>
        <a:bodyPr/>
        <a:lstStyle/>
        <a:p>
          <a:endParaRPr lang="en-IN"/>
        </a:p>
      </dgm:t>
    </dgm:pt>
    <dgm:pt modelId="{92BF271E-DC9E-4FDA-8AD7-7611AA97A2EC}" type="pres">
      <dgm:prSet presAssocID="{541F50BE-8713-49AD-A318-A5D8575D0DEF}" presName="Name0" presStyleCnt="0">
        <dgm:presLayoutVars>
          <dgm:dir/>
          <dgm:resizeHandles val="exact"/>
        </dgm:presLayoutVars>
      </dgm:prSet>
      <dgm:spPr/>
    </dgm:pt>
    <dgm:pt modelId="{F156E836-CB0C-4BC4-A9B4-DB3645E0101A}" type="pres">
      <dgm:prSet presAssocID="{541F50BE-8713-49AD-A318-A5D8575D0DEF}" presName="cycle" presStyleCnt="0"/>
      <dgm:spPr/>
    </dgm:pt>
    <dgm:pt modelId="{3BE41494-58DC-4586-AD8A-755A46AEFEF5}" type="pres">
      <dgm:prSet presAssocID="{84ADB886-F1A7-4CBE-B5EB-AFB0B38AE591}" presName="nodeFirstNode" presStyleLbl="node1" presStyleIdx="0" presStyleCnt="5">
        <dgm:presLayoutVars>
          <dgm:bulletEnabled val="1"/>
        </dgm:presLayoutVars>
      </dgm:prSet>
      <dgm:spPr/>
    </dgm:pt>
    <dgm:pt modelId="{F3E50A39-6C71-4813-9372-C2274837433B}" type="pres">
      <dgm:prSet presAssocID="{8495D61F-08F8-4CAF-97B7-5CD80B14CAEF}" presName="sibTransFirstNode" presStyleLbl="bgShp" presStyleIdx="0" presStyleCnt="1"/>
      <dgm:spPr/>
    </dgm:pt>
    <dgm:pt modelId="{4677E44C-0078-4F49-B8F5-A61982D25520}" type="pres">
      <dgm:prSet presAssocID="{9AF6E84C-8F1A-4AB0-8090-F596FBDBD54B}" presName="nodeFollowingNodes" presStyleLbl="node1" presStyleIdx="1" presStyleCnt="5">
        <dgm:presLayoutVars>
          <dgm:bulletEnabled val="1"/>
        </dgm:presLayoutVars>
      </dgm:prSet>
      <dgm:spPr/>
    </dgm:pt>
    <dgm:pt modelId="{F5465007-43E1-4E2F-B065-9D5107913413}" type="pres">
      <dgm:prSet presAssocID="{6FA9C6F5-8C8F-42E2-9D43-A5BC7756CC8F}" presName="nodeFollowingNodes" presStyleLbl="node1" presStyleIdx="2" presStyleCnt="5">
        <dgm:presLayoutVars>
          <dgm:bulletEnabled val="1"/>
        </dgm:presLayoutVars>
      </dgm:prSet>
      <dgm:spPr/>
    </dgm:pt>
    <dgm:pt modelId="{D496AEB1-0C9D-40E8-AE61-D007D5F898C1}" type="pres">
      <dgm:prSet presAssocID="{E876D4DA-5504-424E-A0CC-C76011440FEC}" presName="nodeFollowingNodes" presStyleLbl="node1" presStyleIdx="3" presStyleCnt="5">
        <dgm:presLayoutVars>
          <dgm:bulletEnabled val="1"/>
        </dgm:presLayoutVars>
      </dgm:prSet>
      <dgm:spPr/>
    </dgm:pt>
    <dgm:pt modelId="{725BCA1D-3005-410C-A5DB-F5930FAA8E26}" type="pres">
      <dgm:prSet presAssocID="{2A5C9970-0BF6-43E0-9364-479AD0AEF6EE}" presName="nodeFollowingNodes" presStyleLbl="node1" presStyleIdx="4" presStyleCnt="5" custRadScaleRad="100049" custRadScaleInc="-15">
        <dgm:presLayoutVars>
          <dgm:bulletEnabled val="1"/>
        </dgm:presLayoutVars>
      </dgm:prSet>
      <dgm:spPr/>
    </dgm:pt>
  </dgm:ptLst>
  <dgm:cxnLst>
    <dgm:cxn modelId="{DCD45A12-1F82-462D-937B-AFE621FF19FD}" type="presOf" srcId="{84ADB886-F1A7-4CBE-B5EB-AFB0B38AE591}" destId="{3BE41494-58DC-4586-AD8A-755A46AEFEF5}" srcOrd="0" destOrd="0" presId="urn:microsoft.com/office/officeart/2005/8/layout/cycle3"/>
    <dgm:cxn modelId="{18288F22-EF4E-4627-AEB7-7B5208840903}" type="presOf" srcId="{8495D61F-08F8-4CAF-97B7-5CD80B14CAEF}" destId="{F3E50A39-6C71-4813-9372-C2274837433B}" srcOrd="0" destOrd="0" presId="urn:microsoft.com/office/officeart/2005/8/layout/cycle3"/>
    <dgm:cxn modelId="{9A93C622-4FCA-4427-B15E-FCDA76E4A4DC}" type="presOf" srcId="{9AF6E84C-8F1A-4AB0-8090-F596FBDBD54B}" destId="{4677E44C-0078-4F49-B8F5-A61982D25520}" srcOrd="0" destOrd="0" presId="urn:microsoft.com/office/officeart/2005/8/layout/cycle3"/>
    <dgm:cxn modelId="{C73F912F-FD78-4891-954C-315A56AEE081}" srcId="{541F50BE-8713-49AD-A318-A5D8575D0DEF}" destId="{84ADB886-F1A7-4CBE-B5EB-AFB0B38AE591}" srcOrd="0" destOrd="0" parTransId="{630EB52B-D658-4AF2-8545-79F3229CEFF9}" sibTransId="{8495D61F-08F8-4CAF-97B7-5CD80B14CAEF}"/>
    <dgm:cxn modelId="{512A7143-414A-4A0E-8D49-F1443238F33F}" srcId="{541F50BE-8713-49AD-A318-A5D8575D0DEF}" destId="{9AF6E84C-8F1A-4AB0-8090-F596FBDBD54B}" srcOrd="1" destOrd="0" parTransId="{E8885D08-A3AA-4DE4-9DEB-0A453A231DA3}" sibTransId="{19722004-7E65-4E38-B6B4-9191E0232795}"/>
    <dgm:cxn modelId="{14A98170-154B-495A-ACF6-8941BF0AC87B}" type="presOf" srcId="{6FA9C6F5-8C8F-42E2-9D43-A5BC7756CC8F}" destId="{F5465007-43E1-4E2F-B065-9D5107913413}" srcOrd="0" destOrd="0" presId="urn:microsoft.com/office/officeart/2005/8/layout/cycle3"/>
    <dgm:cxn modelId="{149B0555-D4B9-4F20-A34C-0197BF0BDD9D}" srcId="{541F50BE-8713-49AD-A318-A5D8575D0DEF}" destId="{6FA9C6F5-8C8F-42E2-9D43-A5BC7756CC8F}" srcOrd="2" destOrd="0" parTransId="{E74833A2-8974-482C-BFCA-218CB63FBAF3}" sibTransId="{BDBD519E-E73B-45ED-9D71-7B13F2B527A2}"/>
    <dgm:cxn modelId="{84DBB99B-71AC-4093-902A-545B00692487}" type="presOf" srcId="{541F50BE-8713-49AD-A318-A5D8575D0DEF}" destId="{92BF271E-DC9E-4FDA-8AD7-7611AA97A2EC}" srcOrd="0" destOrd="0" presId="urn:microsoft.com/office/officeart/2005/8/layout/cycle3"/>
    <dgm:cxn modelId="{8D1325B5-24B1-4135-9D8C-2AB34D5CE4E2}" type="presOf" srcId="{E876D4DA-5504-424E-A0CC-C76011440FEC}" destId="{D496AEB1-0C9D-40E8-AE61-D007D5F898C1}" srcOrd="0" destOrd="0" presId="urn:microsoft.com/office/officeart/2005/8/layout/cycle3"/>
    <dgm:cxn modelId="{071835C3-2161-4637-8A64-EED49A47E600}" type="presOf" srcId="{2A5C9970-0BF6-43E0-9364-479AD0AEF6EE}" destId="{725BCA1D-3005-410C-A5DB-F5930FAA8E26}" srcOrd="0" destOrd="0" presId="urn:microsoft.com/office/officeart/2005/8/layout/cycle3"/>
    <dgm:cxn modelId="{65D25CD8-276C-4A20-95F9-2EC42C10BFBD}" srcId="{541F50BE-8713-49AD-A318-A5D8575D0DEF}" destId="{2A5C9970-0BF6-43E0-9364-479AD0AEF6EE}" srcOrd="4" destOrd="0" parTransId="{057ED50B-BB6D-45FD-A856-5AB61C8E1EA0}" sibTransId="{EB2B2411-A825-4578-9B07-C3209C379080}"/>
    <dgm:cxn modelId="{0384AFF0-620E-4541-B8CE-29956CDAD225}" srcId="{541F50BE-8713-49AD-A318-A5D8575D0DEF}" destId="{E876D4DA-5504-424E-A0CC-C76011440FEC}" srcOrd="3" destOrd="0" parTransId="{07F5C010-6BFC-4670-80D5-BA8385393412}" sibTransId="{B46740E1-8817-4DFC-B531-7DD6133F8142}"/>
    <dgm:cxn modelId="{CF68974F-A823-4CFC-B41D-4C3367C0FFA8}" type="presParOf" srcId="{92BF271E-DC9E-4FDA-8AD7-7611AA97A2EC}" destId="{F156E836-CB0C-4BC4-A9B4-DB3645E0101A}" srcOrd="0" destOrd="0" presId="urn:microsoft.com/office/officeart/2005/8/layout/cycle3"/>
    <dgm:cxn modelId="{51FD3A0D-FCC2-4FD2-A500-BEF7C9968D6D}" type="presParOf" srcId="{F156E836-CB0C-4BC4-A9B4-DB3645E0101A}" destId="{3BE41494-58DC-4586-AD8A-755A46AEFEF5}" srcOrd="0" destOrd="0" presId="urn:microsoft.com/office/officeart/2005/8/layout/cycle3"/>
    <dgm:cxn modelId="{49BB468E-35D3-42EE-B38E-89617AD4EA0E}" type="presParOf" srcId="{F156E836-CB0C-4BC4-A9B4-DB3645E0101A}" destId="{F3E50A39-6C71-4813-9372-C2274837433B}" srcOrd="1" destOrd="0" presId="urn:microsoft.com/office/officeart/2005/8/layout/cycle3"/>
    <dgm:cxn modelId="{778AE522-8097-444F-9A24-00C8DC7D6561}" type="presParOf" srcId="{F156E836-CB0C-4BC4-A9B4-DB3645E0101A}" destId="{4677E44C-0078-4F49-B8F5-A61982D25520}" srcOrd="2" destOrd="0" presId="urn:microsoft.com/office/officeart/2005/8/layout/cycle3"/>
    <dgm:cxn modelId="{81A8AB4A-76B1-4E35-B6C0-4E8B70A51B9D}" type="presParOf" srcId="{F156E836-CB0C-4BC4-A9B4-DB3645E0101A}" destId="{F5465007-43E1-4E2F-B065-9D5107913413}" srcOrd="3" destOrd="0" presId="urn:microsoft.com/office/officeart/2005/8/layout/cycle3"/>
    <dgm:cxn modelId="{648FB096-124D-48E6-AA68-C01AACA0D899}" type="presParOf" srcId="{F156E836-CB0C-4BC4-A9B4-DB3645E0101A}" destId="{D496AEB1-0C9D-40E8-AE61-D007D5F898C1}" srcOrd="4" destOrd="0" presId="urn:microsoft.com/office/officeart/2005/8/layout/cycle3"/>
    <dgm:cxn modelId="{8185F9B5-91C1-4BCF-86FB-8B02BAF26C71}" type="presParOf" srcId="{F156E836-CB0C-4BC4-A9B4-DB3645E0101A}" destId="{725BCA1D-3005-410C-A5DB-F5930FAA8E2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1F50BE-8713-49AD-A318-A5D8575D0DEF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84ADB886-F1A7-4CBE-B5EB-AFB0B38AE591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gm:t>
    </dgm:pt>
    <dgm:pt modelId="{630EB52B-D658-4AF2-8545-79F3229CEFF9}" type="parTrans" cxnId="{C73F912F-FD78-4891-954C-315A56AEE081}">
      <dgm:prSet/>
      <dgm:spPr/>
      <dgm:t>
        <a:bodyPr/>
        <a:lstStyle/>
        <a:p>
          <a:endParaRPr lang="en-IN"/>
        </a:p>
      </dgm:t>
    </dgm:pt>
    <dgm:pt modelId="{8495D61F-08F8-4CAF-97B7-5CD80B14CAEF}" type="sibTrans" cxnId="{C73F912F-FD78-4891-954C-315A56AEE081}">
      <dgm:prSet/>
      <dgm:spPr/>
      <dgm:t>
        <a:bodyPr/>
        <a:lstStyle/>
        <a:p>
          <a:endParaRPr lang="en-IN"/>
        </a:p>
      </dgm:t>
    </dgm:pt>
    <dgm:pt modelId="{9AF6E84C-8F1A-4AB0-8090-F596FBDBD54B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gm:t>
    </dgm:pt>
    <dgm:pt modelId="{E8885D08-A3AA-4DE4-9DEB-0A453A231DA3}" type="parTrans" cxnId="{512A7143-414A-4A0E-8D49-F1443238F33F}">
      <dgm:prSet/>
      <dgm:spPr/>
      <dgm:t>
        <a:bodyPr/>
        <a:lstStyle/>
        <a:p>
          <a:endParaRPr lang="en-IN"/>
        </a:p>
      </dgm:t>
    </dgm:pt>
    <dgm:pt modelId="{19722004-7E65-4E38-B6B4-9191E0232795}" type="sibTrans" cxnId="{512A7143-414A-4A0E-8D49-F1443238F33F}">
      <dgm:prSet/>
      <dgm:spPr/>
      <dgm:t>
        <a:bodyPr/>
        <a:lstStyle/>
        <a:p>
          <a:endParaRPr lang="en-IN"/>
        </a:p>
      </dgm:t>
    </dgm:pt>
    <dgm:pt modelId="{6FA9C6F5-8C8F-42E2-9D43-A5BC7756CC8F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gm:t>
    </dgm:pt>
    <dgm:pt modelId="{E74833A2-8974-482C-BFCA-218CB63FBAF3}" type="parTrans" cxnId="{149B0555-D4B9-4F20-A34C-0197BF0BDD9D}">
      <dgm:prSet/>
      <dgm:spPr/>
      <dgm:t>
        <a:bodyPr/>
        <a:lstStyle/>
        <a:p>
          <a:endParaRPr lang="en-IN"/>
        </a:p>
      </dgm:t>
    </dgm:pt>
    <dgm:pt modelId="{BDBD519E-E73B-45ED-9D71-7B13F2B527A2}" type="sibTrans" cxnId="{149B0555-D4B9-4F20-A34C-0197BF0BDD9D}">
      <dgm:prSet/>
      <dgm:spPr/>
      <dgm:t>
        <a:bodyPr/>
        <a:lstStyle/>
        <a:p>
          <a:endParaRPr lang="en-IN"/>
        </a:p>
      </dgm:t>
    </dgm:pt>
    <dgm:pt modelId="{E876D4DA-5504-424E-A0CC-C76011440FEC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gm:t>
    </dgm:pt>
    <dgm:pt modelId="{07F5C010-6BFC-4670-80D5-BA8385393412}" type="parTrans" cxnId="{0384AFF0-620E-4541-B8CE-29956CDAD225}">
      <dgm:prSet/>
      <dgm:spPr/>
      <dgm:t>
        <a:bodyPr/>
        <a:lstStyle/>
        <a:p>
          <a:endParaRPr lang="en-IN"/>
        </a:p>
      </dgm:t>
    </dgm:pt>
    <dgm:pt modelId="{B46740E1-8817-4DFC-B531-7DD6133F8142}" type="sibTrans" cxnId="{0384AFF0-620E-4541-B8CE-29956CDAD225}">
      <dgm:prSet/>
      <dgm:spPr/>
      <dgm:t>
        <a:bodyPr/>
        <a:lstStyle/>
        <a:p>
          <a:endParaRPr lang="en-IN"/>
        </a:p>
      </dgm:t>
    </dgm:pt>
    <dgm:pt modelId="{2A5C9970-0BF6-43E0-9364-479AD0AEF6EE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gm:t>
    </dgm:pt>
    <dgm:pt modelId="{057ED50B-BB6D-45FD-A856-5AB61C8E1EA0}" type="parTrans" cxnId="{65D25CD8-276C-4A20-95F9-2EC42C10BFBD}">
      <dgm:prSet/>
      <dgm:spPr/>
      <dgm:t>
        <a:bodyPr/>
        <a:lstStyle/>
        <a:p>
          <a:endParaRPr lang="en-IN"/>
        </a:p>
      </dgm:t>
    </dgm:pt>
    <dgm:pt modelId="{EB2B2411-A825-4578-9B07-C3209C379080}" type="sibTrans" cxnId="{65D25CD8-276C-4A20-95F9-2EC42C10BFBD}">
      <dgm:prSet/>
      <dgm:spPr/>
      <dgm:t>
        <a:bodyPr/>
        <a:lstStyle/>
        <a:p>
          <a:endParaRPr lang="en-IN"/>
        </a:p>
      </dgm:t>
    </dgm:pt>
    <dgm:pt modelId="{92BF271E-DC9E-4FDA-8AD7-7611AA97A2EC}" type="pres">
      <dgm:prSet presAssocID="{541F50BE-8713-49AD-A318-A5D8575D0DEF}" presName="Name0" presStyleCnt="0">
        <dgm:presLayoutVars>
          <dgm:dir/>
          <dgm:resizeHandles val="exact"/>
        </dgm:presLayoutVars>
      </dgm:prSet>
      <dgm:spPr/>
    </dgm:pt>
    <dgm:pt modelId="{F156E836-CB0C-4BC4-A9B4-DB3645E0101A}" type="pres">
      <dgm:prSet presAssocID="{541F50BE-8713-49AD-A318-A5D8575D0DEF}" presName="cycle" presStyleCnt="0"/>
      <dgm:spPr/>
    </dgm:pt>
    <dgm:pt modelId="{3BE41494-58DC-4586-AD8A-755A46AEFEF5}" type="pres">
      <dgm:prSet presAssocID="{84ADB886-F1A7-4CBE-B5EB-AFB0B38AE591}" presName="nodeFirstNode" presStyleLbl="node1" presStyleIdx="0" presStyleCnt="5">
        <dgm:presLayoutVars>
          <dgm:bulletEnabled val="1"/>
        </dgm:presLayoutVars>
      </dgm:prSet>
      <dgm:spPr/>
    </dgm:pt>
    <dgm:pt modelId="{F3E50A39-6C71-4813-9372-C2274837433B}" type="pres">
      <dgm:prSet presAssocID="{8495D61F-08F8-4CAF-97B7-5CD80B14CAEF}" presName="sibTransFirstNode" presStyleLbl="bgShp" presStyleIdx="0" presStyleCnt="1"/>
      <dgm:spPr/>
    </dgm:pt>
    <dgm:pt modelId="{4677E44C-0078-4F49-B8F5-A61982D25520}" type="pres">
      <dgm:prSet presAssocID="{9AF6E84C-8F1A-4AB0-8090-F596FBDBD54B}" presName="nodeFollowingNodes" presStyleLbl="node1" presStyleIdx="1" presStyleCnt="5">
        <dgm:presLayoutVars>
          <dgm:bulletEnabled val="1"/>
        </dgm:presLayoutVars>
      </dgm:prSet>
      <dgm:spPr/>
    </dgm:pt>
    <dgm:pt modelId="{F5465007-43E1-4E2F-B065-9D5107913413}" type="pres">
      <dgm:prSet presAssocID="{6FA9C6F5-8C8F-42E2-9D43-A5BC7756CC8F}" presName="nodeFollowingNodes" presStyleLbl="node1" presStyleIdx="2" presStyleCnt="5">
        <dgm:presLayoutVars>
          <dgm:bulletEnabled val="1"/>
        </dgm:presLayoutVars>
      </dgm:prSet>
      <dgm:spPr/>
    </dgm:pt>
    <dgm:pt modelId="{D496AEB1-0C9D-40E8-AE61-D007D5F898C1}" type="pres">
      <dgm:prSet presAssocID="{E876D4DA-5504-424E-A0CC-C76011440FEC}" presName="nodeFollowingNodes" presStyleLbl="node1" presStyleIdx="3" presStyleCnt="5">
        <dgm:presLayoutVars>
          <dgm:bulletEnabled val="1"/>
        </dgm:presLayoutVars>
      </dgm:prSet>
      <dgm:spPr/>
    </dgm:pt>
    <dgm:pt modelId="{725BCA1D-3005-410C-A5DB-F5930FAA8E26}" type="pres">
      <dgm:prSet presAssocID="{2A5C9970-0BF6-43E0-9364-479AD0AEF6EE}" presName="nodeFollowingNodes" presStyleLbl="node1" presStyleIdx="4" presStyleCnt="5" custRadScaleRad="100049" custRadScaleInc="-15">
        <dgm:presLayoutVars>
          <dgm:bulletEnabled val="1"/>
        </dgm:presLayoutVars>
      </dgm:prSet>
      <dgm:spPr/>
    </dgm:pt>
  </dgm:ptLst>
  <dgm:cxnLst>
    <dgm:cxn modelId="{DCD45A12-1F82-462D-937B-AFE621FF19FD}" type="presOf" srcId="{84ADB886-F1A7-4CBE-B5EB-AFB0B38AE591}" destId="{3BE41494-58DC-4586-AD8A-755A46AEFEF5}" srcOrd="0" destOrd="0" presId="urn:microsoft.com/office/officeart/2005/8/layout/cycle3"/>
    <dgm:cxn modelId="{18288F22-EF4E-4627-AEB7-7B5208840903}" type="presOf" srcId="{8495D61F-08F8-4CAF-97B7-5CD80B14CAEF}" destId="{F3E50A39-6C71-4813-9372-C2274837433B}" srcOrd="0" destOrd="0" presId="urn:microsoft.com/office/officeart/2005/8/layout/cycle3"/>
    <dgm:cxn modelId="{9A93C622-4FCA-4427-B15E-FCDA76E4A4DC}" type="presOf" srcId="{9AF6E84C-8F1A-4AB0-8090-F596FBDBD54B}" destId="{4677E44C-0078-4F49-B8F5-A61982D25520}" srcOrd="0" destOrd="0" presId="urn:microsoft.com/office/officeart/2005/8/layout/cycle3"/>
    <dgm:cxn modelId="{C73F912F-FD78-4891-954C-315A56AEE081}" srcId="{541F50BE-8713-49AD-A318-A5D8575D0DEF}" destId="{84ADB886-F1A7-4CBE-B5EB-AFB0B38AE591}" srcOrd="0" destOrd="0" parTransId="{630EB52B-D658-4AF2-8545-79F3229CEFF9}" sibTransId="{8495D61F-08F8-4CAF-97B7-5CD80B14CAEF}"/>
    <dgm:cxn modelId="{512A7143-414A-4A0E-8D49-F1443238F33F}" srcId="{541F50BE-8713-49AD-A318-A5D8575D0DEF}" destId="{9AF6E84C-8F1A-4AB0-8090-F596FBDBD54B}" srcOrd="1" destOrd="0" parTransId="{E8885D08-A3AA-4DE4-9DEB-0A453A231DA3}" sibTransId="{19722004-7E65-4E38-B6B4-9191E0232795}"/>
    <dgm:cxn modelId="{14A98170-154B-495A-ACF6-8941BF0AC87B}" type="presOf" srcId="{6FA9C6F5-8C8F-42E2-9D43-A5BC7756CC8F}" destId="{F5465007-43E1-4E2F-B065-9D5107913413}" srcOrd="0" destOrd="0" presId="urn:microsoft.com/office/officeart/2005/8/layout/cycle3"/>
    <dgm:cxn modelId="{149B0555-D4B9-4F20-A34C-0197BF0BDD9D}" srcId="{541F50BE-8713-49AD-A318-A5D8575D0DEF}" destId="{6FA9C6F5-8C8F-42E2-9D43-A5BC7756CC8F}" srcOrd="2" destOrd="0" parTransId="{E74833A2-8974-482C-BFCA-218CB63FBAF3}" sibTransId="{BDBD519E-E73B-45ED-9D71-7B13F2B527A2}"/>
    <dgm:cxn modelId="{84DBB99B-71AC-4093-902A-545B00692487}" type="presOf" srcId="{541F50BE-8713-49AD-A318-A5D8575D0DEF}" destId="{92BF271E-DC9E-4FDA-8AD7-7611AA97A2EC}" srcOrd="0" destOrd="0" presId="urn:microsoft.com/office/officeart/2005/8/layout/cycle3"/>
    <dgm:cxn modelId="{8D1325B5-24B1-4135-9D8C-2AB34D5CE4E2}" type="presOf" srcId="{E876D4DA-5504-424E-A0CC-C76011440FEC}" destId="{D496AEB1-0C9D-40E8-AE61-D007D5F898C1}" srcOrd="0" destOrd="0" presId="urn:microsoft.com/office/officeart/2005/8/layout/cycle3"/>
    <dgm:cxn modelId="{071835C3-2161-4637-8A64-EED49A47E600}" type="presOf" srcId="{2A5C9970-0BF6-43E0-9364-479AD0AEF6EE}" destId="{725BCA1D-3005-410C-A5DB-F5930FAA8E26}" srcOrd="0" destOrd="0" presId="urn:microsoft.com/office/officeart/2005/8/layout/cycle3"/>
    <dgm:cxn modelId="{65D25CD8-276C-4A20-95F9-2EC42C10BFBD}" srcId="{541F50BE-8713-49AD-A318-A5D8575D0DEF}" destId="{2A5C9970-0BF6-43E0-9364-479AD0AEF6EE}" srcOrd="4" destOrd="0" parTransId="{057ED50B-BB6D-45FD-A856-5AB61C8E1EA0}" sibTransId="{EB2B2411-A825-4578-9B07-C3209C379080}"/>
    <dgm:cxn modelId="{0384AFF0-620E-4541-B8CE-29956CDAD225}" srcId="{541F50BE-8713-49AD-A318-A5D8575D0DEF}" destId="{E876D4DA-5504-424E-A0CC-C76011440FEC}" srcOrd="3" destOrd="0" parTransId="{07F5C010-6BFC-4670-80D5-BA8385393412}" sibTransId="{B46740E1-8817-4DFC-B531-7DD6133F8142}"/>
    <dgm:cxn modelId="{CF68974F-A823-4CFC-B41D-4C3367C0FFA8}" type="presParOf" srcId="{92BF271E-DC9E-4FDA-8AD7-7611AA97A2EC}" destId="{F156E836-CB0C-4BC4-A9B4-DB3645E0101A}" srcOrd="0" destOrd="0" presId="urn:microsoft.com/office/officeart/2005/8/layout/cycle3"/>
    <dgm:cxn modelId="{51FD3A0D-FCC2-4FD2-A500-BEF7C9968D6D}" type="presParOf" srcId="{F156E836-CB0C-4BC4-A9B4-DB3645E0101A}" destId="{3BE41494-58DC-4586-AD8A-755A46AEFEF5}" srcOrd="0" destOrd="0" presId="urn:microsoft.com/office/officeart/2005/8/layout/cycle3"/>
    <dgm:cxn modelId="{49BB468E-35D3-42EE-B38E-89617AD4EA0E}" type="presParOf" srcId="{F156E836-CB0C-4BC4-A9B4-DB3645E0101A}" destId="{F3E50A39-6C71-4813-9372-C2274837433B}" srcOrd="1" destOrd="0" presId="urn:microsoft.com/office/officeart/2005/8/layout/cycle3"/>
    <dgm:cxn modelId="{778AE522-8097-444F-9A24-00C8DC7D6561}" type="presParOf" srcId="{F156E836-CB0C-4BC4-A9B4-DB3645E0101A}" destId="{4677E44C-0078-4F49-B8F5-A61982D25520}" srcOrd="2" destOrd="0" presId="urn:microsoft.com/office/officeart/2005/8/layout/cycle3"/>
    <dgm:cxn modelId="{81A8AB4A-76B1-4E35-B6C0-4E8B70A51B9D}" type="presParOf" srcId="{F156E836-CB0C-4BC4-A9B4-DB3645E0101A}" destId="{F5465007-43E1-4E2F-B065-9D5107913413}" srcOrd="3" destOrd="0" presId="urn:microsoft.com/office/officeart/2005/8/layout/cycle3"/>
    <dgm:cxn modelId="{648FB096-124D-48E6-AA68-C01AACA0D899}" type="presParOf" srcId="{F156E836-CB0C-4BC4-A9B4-DB3645E0101A}" destId="{D496AEB1-0C9D-40E8-AE61-D007D5F898C1}" srcOrd="4" destOrd="0" presId="urn:microsoft.com/office/officeart/2005/8/layout/cycle3"/>
    <dgm:cxn modelId="{8185F9B5-91C1-4BCF-86FB-8B02BAF26C71}" type="presParOf" srcId="{F156E836-CB0C-4BC4-A9B4-DB3645E0101A}" destId="{725BCA1D-3005-410C-A5DB-F5930FAA8E2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41F50BE-8713-49AD-A318-A5D8575D0DEF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84ADB886-F1A7-4CBE-B5EB-AFB0B38AE591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gm:t>
    </dgm:pt>
    <dgm:pt modelId="{630EB52B-D658-4AF2-8545-79F3229CEFF9}" type="parTrans" cxnId="{C73F912F-FD78-4891-954C-315A56AEE081}">
      <dgm:prSet/>
      <dgm:spPr/>
      <dgm:t>
        <a:bodyPr/>
        <a:lstStyle/>
        <a:p>
          <a:endParaRPr lang="en-IN"/>
        </a:p>
      </dgm:t>
    </dgm:pt>
    <dgm:pt modelId="{8495D61F-08F8-4CAF-97B7-5CD80B14CAEF}" type="sibTrans" cxnId="{C73F912F-FD78-4891-954C-315A56AEE081}">
      <dgm:prSet/>
      <dgm:spPr/>
      <dgm:t>
        <a:bodyPr/>
        <a:lstStyle/>
        <a:p>
          <a:endParaRPr lang="en-IN"/>
        </a:p>
      </dgm:t>
    </dgm:pt>
    <dgm:pt modelId="{9AF6E84C-8F1A-4AB0-8090-F596FBDBD54B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gm:t>
    </dgm:pt>
    <dgm:pt modelId="{E8885D08-A3AA-4DE4-9DEB-0A453A231DA3}" type="parTrans" cxnId="{512A7143-414A-4A0E-8D49-F1443238F33F}">
      <dgm:prSet/>
      <dgm:spPr/>
      <dgm:t>
        <a:bodyPr/>
        <a:lstStyle/>
        <a:p>
          <a:endParaRPr lang="en-IN"/>
        </a:p>
      </dgm:t>
    </dgm:pt>
    <dgm:pt modelId="{19722004-7E65-4E38-B6B4-9191E0232795}" type="sibTrans" cxnId="{512A7143-414A-4A0E-8D49-F1443238F33F}">
      <dgm:prSet/>
      <dgm:spPr/>
      <dgm:t>
        <a:bodyPr/>
        <a:lstStyle/>
        <a:p>
          <a:endParaRPr lang="en-IN"/>
        </a:p>
      </dgm:t>
    </dgm:pt>
    <dgm:pt modelId="{6FA9C6F5-8C8F-42E2-9D43-A5BC7756CC8F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gm:t>
    </dgm:pt>
    <dgm:pt modelId="{E74833A2-8974-482C-BFCA-218CB63FBAF3}" type="parTrans" cxnId="{149B0555-D4B9-4F20-A34C-0197BF0BDD9D}">
      <dgm:prSet/>
      <dgm:spPr/>
      <dgm:t>
        <a:bodyPr/>
        <a:lstStyle/>
        <a:p>
          <a:endParaRPr lang="en-IN"/>
        </a:p>
      </dgm:t>
    </dgm:pt>
    <dgm:pt modelId="{BDBD519E-E73B-45ED-9D71-7B13F2B527A2}" type="sibTrans" cxnId="{149B0555-D4B9-4F20-A34C-0197BF0BDD9D}">
      <dgm:prSet/>
      <dgm:spPr/>
      <dgm:t>
        <a:bodyPr/>
        <a:lstStyle/>
        <a:p>
          <a:endParaRPr lang="en-IN"/>
        </a:p>
      </dgm:t>
    </dgm:pt>
    <dgm:pt modelId="{E876D4DA-5504-424E-A0CC-C76011440FEC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gm:t>
    </dgm:pt>
    <dgm:pt modelId="{07F5C010-6BFC-4670-80D5-BA8385393412}" type="parTrans" cxnId="{0384AFF0-620E-4541-B8CE-29956CDAD225}">
      <dgm:prSet/>
      <dgm:spPr/>
      <dgm:t>
        <a:bodyPr/>
        <a:lstStyle/>
        <a:p>
          <a:endParaRPr lang="en-IN"/>
        </a:p>
      </dgm:t>
    </dgm:pt>
    <dgm:pt modelId="{B46740E1-8817-4DFC-B531-7DD6133F8142}" type="sibTrans" cxnId="{0384AFF0-620E-4541-B8CE-29956CDAD225}">
      <dgm:prSet/>
      <dgm:spPr/>
      <dgm:t>
        <a:bodyPr/>
        <a:lstStyle/>
        <a:p>
          <a:endParaRPr lang="en-IN"/>
        </a:p>
      </dgm:t>
    </dgm:pt>
    <dgm:pt modelId="{2A5C9970-0BF6-43E0-9364-479AD0AEF6EE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gm:t>
    </dgm:pt>
    <dgm:pt modelId="{057ED50B-BB6D-45FD-A856-5AB61C8E1EA0}" type="parTrans" cxnId="{65D25CD8-276C-4A20-95F9-2EC42C10BFBD}">
      <dgm:prSet/>
      <dgm:spPr/>
      <dgm:t>
        <a:bodyPr/>
        <a:lstStyle/>
        <a:p>
          <a:endParaRPr lang="en-IN"/>
        </a:p>
      </dgm:t>
    </dgm:pt>
    <dgm:pt modelId="{EB2B2411-A825-4578-9B07-C3209C379080}" type="sibTrans" cxnId="{65D25CD8-276C-4A20-95F9-2EC42C10BFBD}">
      <dgm:prSet/>
      <dgm:spPr/>
      <dgm:t>
        <a:bodyPr/>
        <a:lstStyle/>
        <a:p>
          <a:endParaRPr lang="en-IN"/>
        </a:p>
      </dgm:t>
    </dgm:pt>
    <dgm:pt modelId="{92BF271E-DC9E-4FDA-8AD7-7611AA97A2EC}" type="pres">
      <dgm:prSet presAssocID="{541F50BE-8713-49AD-A318-A5D8575D0DEF}" presName="Name0" presStyleCnt="0">
        <dgm:presLayoutVars>
          <dgm:dir/>
          <dgm:resizeHandles val="exact"/>
        </dgm:presLayoutVars>
      </dgm:prSet>
      <dgm:spPr/>
    </dgm:pt>
    <dgm:pt modelId="{F156E836-CB0C-4BC4-A9B4-DB3645E0101A}" type="pres">
      <dgm:prSet presAssocID="{541F50BE-8713-49AD-A318-A5D8575D0DEF}" presName="cycle" presStyleCnt="0"/>
      <dgm:spPr/>
    </dgm:pt>
    <dgm:pt modelId="{3BE41494-58DC-4586-AD8A-755A46AEFEF5}" type="pres">
      <dgm:prSet presAssocID="{84ADB886-F1A7-4CBE-B5EB-AFB0B38AE591}" presName="nodeFirstNode" presStyleLbl="node1" presStyleIdx="0" presStyleCnt="5">
        <dgm:presLayoutVars>
          <dgm:bulletEnabled val="1"/>
        </dgm:presLayoutVars>
      </dgm:prSet>
      <dgm:spPr/>
    </dgm:pt>
    <dgm:pt modelId="{F3E50A39-6C71-4813-9372-C2274837433B}" type="pres">
      <dgm:prSet presAssocID="{8495D61F-08F8-4CAF-97B7-5CD80B14CAEF}" presName="sibTransFirstNode" presStyleLbl="bgShp" presStyleIdx="0" presStyleCnt="1"/>
      <dgm:spPr/>
    </dgm:pt>
    <dgm:pt modelId="{4677E44C-0078-4F49-B8F5-A61982D25520}" type="pres">
      <dgm:prSet presAssocID="{9AF6E84C-8F1A-4AB0-8090-F596FBDBD54B}" presName="nodeFollowingNodes" presStyleLbl="node1" presStyleIdx="1" presStyleCnt="5">
        <dgm:presLayoutVars>
          <dgm:bulletEnabled val="1"/>
        </dgm:presLayoutVars>
      </dgm:prSet>
      <dgm:spPr/>
    </dgm:pt>
    <dgm:pt modelId="{F5465007-43E1-4E2F-B065-9D5107913413}" type="pres">
      <dgm:prSet presAssocID="{6FA9C6F5-8C8F-42E2-9D43-A5BC7756CC8F}" presName="nodeFollowingNodes" presStyleLbl="node1" presStyleIdx="2" presStyleCnt="5">
        <dgm:presLayoutVars>
          <dgm:bulletEnabled val="1"/>
        </dgm:presLayoutVars>
      </dgm:prSet>
      <dgm:spPr/>
    </dgm:pt>
    <dgm:pt modelId="{D496AEB1-0C9D-40E8-AE61-D007D5F898C1}" type="pres">
      <dgm:prSet presAssocID="{E876D4DA-5504-424E-A0CC-C76011440FEC}" presName="nodeFollowingNodes" presStyleLbl="node1" presStyleIdx="3" presStyleCnt="5">
        <dgm:presLayoutVars>
          <dgm:bulletEnabled val="1"/>
        </dgm:presLayoutVars>
      </dgm:prSet>
      <dgm:spPr/>
    </dgm:pt>
    <dgm:pt modelId="{725BCA1D-3005-410C-A5DB-F5930FAA8E26}" type="pres">
      <dgm:prSet presAssocID="{2A5C9970-0BF6-43E0-9364-479AD0AEF6EE}" presName="nodeFollowingNodes" presStyleLbl="node1" presStyleIdx="4" presStyleCnt="5" custRadScaleRad="100049" custRadScaleInc="-15">
        <dgm:presLayoutVars>
          <dgm:bulletEnabled val="1"/>
        </dgm:presLayoutVars>
      </dgm:prSet>
      <dgm:spPr/>
    </dgm:pt>
  </dgm:ptLst>
  <dgm:cxnLst>
    <dgm:cxn modelId="{DCD45A12-1F82-462D-937B-AFE621FF19FD}" type="presOf" srcId="{84ADB886-F1A7-4CBE-B5EB-AFB0B38AE591}" destId="{3BE41494-58DC-4586-AD8A-755A46AEFEF5}" srcOrd="0" destOrd="0" presId="urn:microsoft.com/office/officeart/2005/8/layout/cycle3"/>
    <dgm:cxn modelId="{18288F22-EF4E-4627-AEB7-7B5208840903}" type="presOf" srcId="{8495D61F-08F8-4CAF-97B7-5CD80B14CAEF}" destId="{F3E50A39-6C71-4813-9372-C2274837433B}" srcOrd="0" destOrd="0" presId="urn:microsoft.com/office/officeart/2005/8/layout/cycle3"/>
    <dgm:cxn modelId="{9A93C622-4FCA-4427-B15E-FCDA76E4A4DC}" type="presOf" srcId="{9AF6E84C-8F1A-4AB0-8090-F596FBDBD54B}" destId="{4677E44C-0078-4F49-B8F5-A61982D25520}" srcOrd="0" destOrd="0" presId="urn:microsoft.com/office/officeart/2005/8/layout/cycle3"/>
    <dgm:cxn modelId="{C73F912F-FD78-4891-954C-315A56AEE081}" srcId="{541F50BE-8713-49AD-A318-A5D8575D0DEF}" destId="{84ADB886-F1A7-4CBE-B5EB-AFB0B38AE591}" srcOrd="0" destOrd="0" parTransId="{630EB52B-D658-4AF2-8545-79F3229CEFF9}" sibTransId="{8495D61F-08F8-4CAF-97B7-5CD80B14CAEF}"/>
    <dgm:cxn modelId="{512A7143-414A-4A0E-8D49-F1443238F33F}" srcId="{541F50BE-8713-49AD-A318-A5D8575D0DEF}" destId="{9AF6E84C-8F1A-4AB0-8090-F596FBDBD54B}" srcOrd="1" destOrd="0" parTransId="{E8885D08-A3AA-4DE4-9DEB-0A453A231DA3}" sibTransId="{19722004-7E65-4E38-B6B4-9191E0232795}"/>
    <dgm:cxn modelId="{14A98170-154B-495A-ACF6-8941BF0AC87B}" type="presOf" srcId="{6FA9C6F5-8C8F-42E2-9D43-A5BC7756CC8F}" destId="{F5465007-43E1-4E2F-B065-9D5107913413}" srcOrd="0" destOrd="0" presId="urn:microsoft.com/office/officeart/2005/8/layout/cycle3"/>
    <dgm:cxn modelId="{149B0555-D4B9-4F20-A34C-0197BF0BDD9D}" srcId="{541F50BE-8713-49AD-A318-A5D8575D0DEF}" destId="{6FA9C6F5-8C8F-42E2-9D43-A5BC7756CC8F}" srcOrd="2" destOrd="0" parTransId="{E74833A2-8974-482C-BFCA-218CB63FBAF3}" sibTransId="{BDBD519E-E73B-45ED-9D71-7B13F2B527A2}"/>
    <dgm:cxn modelId="{84DBB99B-71AC-4093-902A-545B00692487}" type="presOf" srcId="{541F50BE-8713-49AD-A318-A5D8575D0DEF}" destId="{92BF271E-DC9E-4FDA-8AD7-7611AA97A2EC}" srcOrd="0" destOrd="0" presId="urn:microsoft.com/office/officeart/2005/8/layout/cycle3"/>
    <dgm:cxn modelId="{8D1325B5-24B1-4135-9D8C-2AB34D5CE4E2}" type="presOf" srcId="{E876D4DA-5504-424E-A0CC-C76011440FEC}" destId="{D496AEB1-0C9D-40E8-AE61-D007D5F898C1}" srcOrd="0" destOrd="0" presId="urn:microsoft.com/office/officeart/2005/8/layout/cycle3"/>
    <dgm:cxn modelId="{071835C3-2161-4637-8A64-EED49A47E600}" type="presOf" srcId="{2A5C9970-0BF6-43E0-9364-479AD0AEF6EE}" destId="{725BCA1D-3005-410C-A5DB-F5930FAA8E26}" srcOrd="0" destOrd="0" presId="urn:microsoft.com/office/officeart/2005/8/layout/cycle3"/>
    <dgm:cxn modelId="{65D25CD8-276C-4A20-95F9-2EC42C10BFBD}" srcId="{541F50BE-8713-49AD-A318-A5D8575D0DEF}" destId="{2A5C9970-0BF6-43E0-9364-479AD0AEF6EE}" srcOrd="4" destOrd="0" parTransId="{057ED50B-BB6D-45FD-A856-5AB61C8E1EA0}" sibTransId="{EB2B2411-A825-4578-9B07-C3209C379080}"/>
    <dgm:cxn modelId="{0384AFF0-620E-4541-B8CE-29956CDAD225}" srcId="{541F50BE-8713-49AD-A318-A5D8575D0DEF}" destId="{E876D4DA-5504-424E-A0CC-C76011440FEC}" srcOrd="3" destOrd="0" parTransId="{07F5C010-6BFC-4670-80D5-BA8385393412}" sibTransId="{B46740E1-8817-4DFC-B531-7DD6133F8142}"/>
    <dgm:cxn modelId="{CF68974F-A823-4CFC-B41D-4C3367C0FFA8}" type="presParOf" srcId="{92BF271E-DC9E-4FDA-8AD7-7611AA97A2EC}" destId="{F156E836-CB0C-4BC4-A9B4-DB3645E0101A}" srcOrd="0" destOrd="0" presId="urn:microsoft.com/office/officeart/2005/8/layout/cycle3"/>
    <dgm:cxn modelId="{51FD3A0D-FCC2-4FD2-A500-BEF7C9968D6D}" type="presParOf" srcId="{F156E836-CB0C-4BC4-A9B4-DB3645E0101A}" destId="{3BE41494-58DC-4586-AD8A-755A46AEFEF5}" srcOrd="0" destOrd="0" presId="urn:microsoft.com/office/officeart/2005/8/layout/cycle3"/>
    <dgm:cxn modelId="{49BB468E-35D3-42EE-B38E-89617AD4EA0E}" type="presParOf" srcId="{F156E836-CB0C-4BC4-A9B4-DB3645E0101A}" destId="{F3E50A39-6C71-4813-9372-C2274837433B}" srcOrd="1" destOrd="0" presId="urn:microsoft.com/office/officeart/2005/8/layout/cycle3"/>
    <dgm:cxn modelId="{778AE522-8097-444F-9A24-00C8DC7D6561}" type="presParOf" srcId="{F156E836-CB0C-4BC4-A9B4-DB3645E0101A}" destId="{4677E44C-0078-4F49-B8F5-A61982D25520}" srcOrd="2" destOrd="0" presId="urn:microsoft.com/office/officeart/2005/8/layout/cycle3"/>
    <dgm:cxn modelId="{81A8AB4A-76B1-4E35-B6C0-4E8B70A51B9D}" type="presParOf" srcId="{F156E836-CB0C-4BC4-A9B4-DB3645E0101A}" destId="{F5465007-43E1-4E2F-B065-9D5107913413}" srcOrd="3" destOrd="0" presId="urn:microsoft.com/office/officeart/2005/8/layout/cycle3"/>
    <dgm:cxn modelId="{648FB096-124D-48E6-AA68-C01AACA0D899}" type="presParOf" srcId="{F156E836-CB0C-4BC4-A9B4-DB3645E0101A}" destId="{D496AEB1-0C9D-40E8-AE61-D007D5F898C1}" srcOrd="4" destOrd="0" presId="urn:microsoft.com/office/officeart/2005/8/layout/cycle3"/>
    <dgm:cxn modelId="{8185F9B5-91C1-4BCF-86FB-8B02BAF26C71}" type="presParOf" srcId="{F156E836-CB0C-4BC4-A9B4-DB3645E0101A}" destId="{725BCA1D-3005-410C-A5DB-F5930FAA8E2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41F50BE-8713-49AD-A318-A5D8575D0DEF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84ADB886-F1A7-4CBE-B5EB-AFB0B38AE591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gm:t>
    </dgm:pt>
    <dgm:pt modelId="{630EB52B-D658-4AF2-8545-79F3229CEFF9}" type="parTrans" cxnId="{C73F912F-FD78-4891-954C-315A56AEE081}">
      <dgm:prSet/>
      <dgm:spPr/>
      <dgm:t>
        <a:bodyPr/>
        <a:lstStyle/>
        <a:p>
          <a:endParaRPr lang="en-IN"/>
        </a:p>
      </dgm:t>
    </dgm:pt>
    <dgm:pt modelId="{8495D61F-08F8-4CAF-97B7-5CD80B14CAEF}" type="sibTrans" cxnId="{C73F912F-FD78-4891-954C-315A56AEE081}">
      <dgm:prSet/>
      <dgm:spPr/>
      <dgm:t>
        <a:bodyPr/>
        <a:lstStyle/>
        <a:p>
          <a:endParaRPr lang="en-IN"/>
        </a:p>
      </dgm:t>
    </dgm:pt>
    <dgm:pt modelId="{9AF6E84C-8F1A-4AB0-8090-F596FBDBD54B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gm:t>
    </dgm:pt>
    <dgm:pt modelId="{E8885D08-A3AA-4DE4-9DEB-0A453A231DA3}" type="parTrans" cxnId="{512A7143-414A-4A0E-8D49-F1443238F33F}">
      <dgm:prSet/>
      <dgm:spPr/>
      <dgm:t>
        <a:bodyPr/>
        <a:lstStyle/>
        <a:p>
          <a:endParaRPr lang="en-IN"/>
        </a:p>
      </dgm:t>
    </dgm:pt>
    <dgm:pt modelId="{19722004-7E65-4E38-B6B4-9191E0232795}" type="sibTrans" cxnId="{512A7143-414A-4A0E-8D49-F1443238F33F}">
      <dgm:prSet/>
      <dgm:spPr/>
      <dgm:t>
        <a:bodyPr/>
        <a:lstStyle/>
        <a:p>
          <a:endParaRPr lang="en-IN"/>
        </a:p>
      </dgm:t>
    </dgm:pt>
    <dgm:pt modelId="{6FA9C6F5-8C8F-42E2-9D43-A5BC7756CC8F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gm:t>
    </dgm:pt>
    <dgm:pt modelId="{E74833A2-8974-482C-BFCA-218CB63FBAF3}" type="parTrans" cxnId="{149B0555-D4B9-4F20-A34C-0197BF0BDD9D}">
      <dgm:prSet/>
      <dgm:spPr/>
      <dgm:t>
        <a:bodyPr/>
        <a:lstStyle/>
        <a:p>
          <a:endParaRPr lang="en-IN"/>
        </a:p>
      </dgm:t>
    </dgm:pt>
    <dgm:pt modelId="{BDBD519E-E73B-45ED-9D71-7B13F2B527A2}" type="sibTrans" cxnId="{149B0555-D4B9-4F20-A34C-0197BF0BDD9D}">
      <dgm:prSet/>
      <dgm:spPr/>
      <dgm:t>
        <a:bodyPr/>
        <a:lstStyle/>
        <a:p>
          <a:endParaRPr lang="en-IN"/>
        </a:p>
      </dgm:t>
    </dgm:pt>
    <dgm:pt modelId="{E876D4DA-5504-424E-A0CC-C76011440FEC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gm:t>
    </dgm:pt>
    <dgm:pt modelId="{07F5C010-6BFC-4670-80D5-BA8385393412}" type="parTrans" cxnId="{0384AFF0-620E-4541-B8CE-29956CDAD225}">
      <dgm:prSet/>
      <dgm:spPr/>
      <dgm:t>
        <a:bodyPr/>
        <a:lstStyle/>
        <a:p>
          <a:endParaRPr lang="en-IN"/>
        </a:p>
      </dgm:t>
    </dgm:pt>
    <dgm:pt modelId="{B46740E1-8817-4DFC-B531-7DD6133F8142}" type="sibTrans" cxnId="{0384AFF0-620E-4541-B8CE-29956CDAD225}">
      <dgm:prSet/>
      <dgm:spPr/>
      <dgm:t>
        <a:bodyPr/>
        <a:lstStyle/>
        <a:p>
          <a:endParaRPr lang="en-IN"/>
        </a:p>
      </dgm:t>
    </dgm:pt>
    <dgm:pt modelId="{2A5C9970-0BF6-43E0-9364-479AD0AEF6EE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gm:t>
    </dgm:pt>
    <dgm:pt modelId="{057ED50B-BB6D-45FD-A856-5AB61C8E1EA0}" type="parTrans" cxnId="{65D25CD8-276C-4A20-95F9-2EC42C10BFBD}">
      <dgm:prSet/>
      <dgm:spPr/>
      <dgm:t>
        <a:bodyPr/>
        <a:lstStyle/>
        <a:p>
          <a:endParaRPr lang="en-IN"/>
        </a:p>
      </dgm:t>
    </dgm:pt>
    <dgm:pt modelId="{EB2B2411-A825-4578-9B07-C3209C379080}" type="sibTrans" cxnId="{65D25CD8-276C-4A20-95F9-2EC42C10BFBD}">
      <dgm:prSet/>
      <dgm:spPr/>
      <dgm:t>
        <a:bodyPr/>
        <a:lstStyle/>
        <a:p>
          <a:endParaRPr lang="en-IN"/>
        </a:p>
      </dgm:t>
    </dgm:pt>
    <dgm:pt modelId="{92BF271E-DC9E-4FDA-8AD7-7611AA97A2EC}" type="pres">
      <dgm:prSet presAssocID="{541F50BE-8713-49AD-A318-A5D8575D0DEF}" presName="Name0" presStyleCnt="0">
        <dgm:presLayoutVars>
          <dgm:dir/>
          <dgm:resizeHandles val="exact"/>
        </dgm:presLayoutVars>
      </dgm:prSet>
      <dgm:spPr/>
    </dgm:pt>
    <dgm:pt modelId="{F156E836-CB0C-4BC4-A9B4-DB3645E0101A}" type="pres">
      <dgm:prSet presAssocID="{541F50BE-8713-49AD-A318-A5D8575D0DEF}" presName="cycle" presStyleCnt="0"/>
      <dgm:spPr/>
    </dgm:pt>
    <dgm:pt modelId="{3BE41494-58DC-4586-AD8A-755A46AEFEF5}" type="pres">
      <dgm:prSet presAssocID="{84ADB886-F1A7-4CBE-B5EB-AFB0B38AE591}" presName="nodeFirstNode" presStyleLbl="node1" presStyleIdx="0" presStyleCnt="5">
        <dgm:presLayoutVars>
          <dgm:bulletEnabled val="1"/>
        </dgm:presLayoutVars>
      </dgm:prSet>
      <dgm:spPr/>
    </dgm:pt>
    <dgm:pt modelId="{F3E50A39-6C71-4813-9372-C2274837433B}" type="pres">
      <dgm:prSet presAssocID="{8495D61F-08F8-4CAF-97B7-5CD80B14CAEF}" presName="sibTransFirstNode" presStyleLbl="bgShp" presStyleIdx="0" presStyleCnt="1"/>
      <dgm:spPr/>
    </dgm:pt>
    <dgm:pt modelId="{4677E44C-0078-4F49-B8F5-A61982D25520}" type="pres">
      <dgm:prSet presAssocID="{9AF6E84C-8F1A-4AB0-8090-F596FBDBD54B}" presName="nodeFollowingNodes" presStyleLbl="node1" presStyleIdx="1" presStyleCnt="5">
        <dgm:presLayoutVars>
          <dgm:bulletEnabled val="1"/>
        </dgm:presLayoutVars>
      </dgm:prSet>
      <dgm:spPr/>
    </dgm:pt>
    <dgm:pt modelId="{F5465007-43E1-4E2F-B065-9D5107913413}" type="pres">
      <dgm:prSet presAssocID="{6FA9C6F5-8C8F-42E2-9D43-A5BC7756CC8F}" presName="nodeFollowingNodes" presStyleLbl="node1" presStyleIdx="2" presStyleCnt="5">
        <dgm:presLayoutVars>
          <dgm:bulletEnabled val="1"/>
        </dgm:presLayoutVars>
      </dgm:prSet>
      <dgm:spPr/>
    </dgm:pt>
    <dgm:pt modelId="{D496AEB1-0C9D-40E8-AE61-D007D5F898C1}" type="pres">
      <dgm:prSet presAssocID="{E876D4DA-5504-424E-A0CC-C76011440FEC}" presName="nodeFollowingNodes" presStyleLbl="node1" presStyleIdx="3" presStyleCnt="5">
        <dgm:presLayoutVars>
          <dgm:bulletEnabled val="1"/>
        </dgm:presLayoutVars>
      </dgm:prSet>
      <dgm:spPr/>
    </dgm:pt>
    <dgm:pt modelId="{725BCA1D-3005-410C-A5DB-F5930FAA8E26}" type="pres">
      <dgm:prSet presAssocID="{2A5C9970-0BF6-43E0-9364-479AD0AEF6EE}" presName="nodeFollowingNodes" presStyleLbl="node1" presStyleIdx="4" presStyleCnt="5" custRadScaleRad="100049" custRadScaleInc="-15">
        <dgm:presLayoutVars>
          <dgm:bulletEnabled val="1"/>
        </dgm:presLayoutVars>
      </dgm:prSet>
      <dgm:spPr/>
    </dgm:pt>
  </dgm:ptLst>
  <dgm:cxnLst>
    <dgm:cxn modelId="{DCD45A12-1F82-462D-937B-AFE621FF19FD}" type="presOf" srcId="{84ADB886-F1A7-4CBE-B5EB-AFB0B38AE591}" destId="{3BE41494-58DC-4586-AD8A-755A46AEFEF5}" srcOrd="0" destOrd="0" presId="urn:microsoft.com/office/officeart/2005/8/layout/cycle3"/>
    <dgm:cxn modelId="{18288F22-EF4E-4627-AEB7-7B5208840903}" type="presOf" srcId="{8495D61F-08F8-4CAF-97B7-5CD80B14CAEF}" destId="{F3E50A39-6C71-4813-9372-C2274837433B}" srcOrd="0" destOrd="0" presId="urn:microsoft.com/office/officeart/2005/8/layout/cycle3"/>
    <dgm:cxn modelId="{9A93C622-4FCA-4427-B15E-FCDA76E4A4DC}" type="presOf" srcId="{9AF6E84C-8F1A-4AB0-8090-F596FBDBD54B}" destId="{4677E44C-0078-4F49-B8F5-A61982D25520}" srcOrd="0" destOrd="0" presId="urn:microsoft.com/office/officeart/2005/8/layout/cycle3"/>
    <dgm:cxn modelId="{C73F912F-FD78-4891-954C-315A56AEE081}" srcId="{541F50BE-8713-49AD-A318-A5D8575D0DEF}" destId="{84ADB886-F1A7-4CBE-B5EB-AFB0B38AE591}" srcOrd="0" destOrd="0" parTransId="{630EB52B-D658-4AF2-8545-79F3229CEFF9}" sibTransId="{8495D61F-08F8-4CAF-97B7-5CD80B14CAEF}"/>
    <dgm:cxn modelId="{512A7143-414A-4A0E-8D49-F1443238F33F}" srcId="{541F50BE-8713-49AD-A318-A5D8575D0DEF}" destId="{9AF6E84C-8F1A-4AB0-8090-F596FBDBD54B}" srcOrd="1" destOrd="0" parTransId="{E8885D08-A3AA-4DE4-9DEB-0A453A231DA3}" sibTransId="{19722004-7E65-4E38-B6B4-9191E0232795}"/>
    <dgm:cxn modelId="{14A98170-154B-495A-ACF6-8941BF0AC87B}" type="presOf" srcId="{6FA9C6F5-8C8F-42E2-9D43-A5BC7756CC8F}" destId="{F5465007-43E1-4E2F-B065-9D5107913413}" srcOrd="0" destOrd="0" presId="urn:microsoft.com/office/officeart/2005/8/layout/cycle3"/>
    <dgm:cxn modelId="{149B0555-D4B9-4F20-A34C-0197BF0BDD9D}" srcId="{541F50BE-8713-49AD-A318-A5D8575D0DEF}" destId="{6FA9C6F5-8C8F-42E2-9D43-A5BC7756CC8F}" srcOrd="2" destOrd="0" parTransId="{E74833A2-8974-482C-BFCA-218CB63FBAF3}" sibTransId="{BDBD519E-E73B-45ED-9D71-7B13F2B527A2}"/>
    <dgm:cxn modelId="{84DBB99B-71AC-4093-902A-545B00692487}" type="presOf" srcId="{541F50BE-8713-49AD-A318-A5D8575D0DEF}" destId="{92BF271E-DC9E-4FDA-8AD7-7611AA97A2EC}" srcOrd="0" destOrd="0" presId="urn:microsoft.com/office/officeart/2005/8/layout/cycle3"/>
    <dgm:cxn modelId="{8D1325B5-24B1-4135-9D8C-2AB34D5CE4E2}" type="presOf" srcId="{E876D4DA-5504-424E-A0CC-C76011440FEC}" destId="{D496AEB1-0C9D-40E8-AE61-D007D5F898C1}" srcOrd="0" destOrd="0" presId="urn:microsoft.com/office/officeart/2005/8/layout/cycle3"/>
    <dgm:cxn modelId="{071835C3-2161-4637-8A64-EED49A47E600}" type="presOf" srcId="{2A5C9970-0BF6-43E0-9364-479AD0AEF6EE}" destId="{725BCA1D-3005-410C-A5DB-F5930FAA8E26}" srcOrd="0" destOrd="0" presId="urn:microsoft.com/office/officeart/2005/8/layout/cycle3"/>
    <dgm:cxn modelId="{65D25CD8-276C-4A20-95F9-2EC42C10BFBD}" srcId="{541F50BE-8713-49AD-A318-A5D8575D0DEF}" destId="{2A5C9970-0BF6-43E0-9364-479AD0AEF6EE}" srcOrd="4" destOrd="0" parTransId="{057ED50B-BB6D-45FD-A856-5AB61C8E1EA0}" sibTransId="{EB2B2411-A825-4578-9B07-C3209C379080}"/>
    <dgm:cxn modelId="{0384AFF0-620E-4541-B8CE-29956CDAD225}" srcId="{541F50BE-8713-49AD-A318-A5D8575D0DEF}" destId="{E876D4DA-5504-424E-A0CC-C76011440FEC}" srcOrd="3" destOrd="0" parTransId="{07F5C010-6BFC-4670-80D5-BA8385393412}" sibTransId="{B46740E1-8817-4DFC-B531-7DD6133F8142}"/>
    <dgm:cxn modelId="{CF68974F-A823-4CFC-B41D-4C3367C0FFA8}" type="presParOf" srcId="{92BF271E-DC9E-4FDA-8AD7-7611AA97A2EC}" destId="{F156E836-CB0C-4BC4-A9B4-DB3645E0101A}" srcOrd="0" destOrd="0" presId="urn:microsoft.com/office/officeart/2005/8/layout/cycle3"/>
    <dgm:cxn modelId="{51FD3A0D-FCC2-4FD2-A500-BEF7C9968D6D}" type="presParOf" srcId="{F156E836-CB0C-4BC4-A9B4-DB3645E0101A}" destId="{3BE41494-58DC-4586-AD8A-755A46AEFEF5}" srcOrd="0" destOrd="0" presId="urn:microsoft.com/office/officeart/2005/8/layout/cycle3"/>
    <dgm:cxn modelId="{49BB468E-35D3-42EE-B38E-89617AD4EA0E}" type="presParOf" srcId="{F156E836-CB0C-4BC4-A9B4-DB3645E0101A}" destId="{F3E50A39-6C71-4813-9372-C2274837433B}" srcOrd="1" destOrd="0" presId="urn:microsoft.com/office/officeart/2005/8/layout/cycle3"/>
    <dgm:cxn modelId="{778AE522-8097-444F-9A24-00C8DC7D6561}" type="presParOf" srcId="{F156E836-CB0C-4BC4-A9B4-DB3645E0101A}" destId="{4677E44C-0078-4F49-B8F5-A61982D25520}" srcOrd="2" destOrd="0" presId="urn:microsoft.com/office/officeart/2005/8/layout/cycle3"/>
    <dgm:cxn modelId="{81A8AB4A-76B1-4E35-B6C0-4E8B70A51B9D}" type="presParOf" srcId="{F156E836-CB0C-4BC4-A9B4-DB3645E0101A}" destId="{F5465007-43E1-4E2F-B065-9D5107913413}" srcOrd="3" destOrd="0" presId="urn:microsoft.com/office/officeart/2005/8/layout/cycle3"/>
    <dgm:cxn modelId="{648FB096-124D-48E6-AA68-C01AACA0D899}" type="presParOf" srcId="{F156E836-CB0C-4BC4-A9B4-DB3645E0101A}" destId="{D496AEB1-0C9D-40E8-AE61-D007D5F898C1}" srcOrd="4" destOrd="0" presId="urn:microsoft.com/office/officeart/2005/8/layout/cycle3"/>
    <dgm:cxn modelId="{8185F9B5-91C1-4BCF-86FB-8B02BAF26C71}" type="presParOf" srcId="{F156E836-CB0C-4BC4-A9B4-DB3645E0101A}" destId="{725BCA1D-3005-410C-A5DB-F5930FAA8E2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1F50BE-8713-49AD-A318-A5D8575D0DEF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84ADB886-F1A7-4CBE-B5EB-AFB0B38AE591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gm:t>
    </dgm:pt>
    <dgm:pt modelId="{630EB52B-D658-4AF2-8545-79F3229CEFF9}" type="parTrans" cxnId="{C73F912F-FD78-4891-954C-315A56AEE081}">
      <dgm:prSet/>
      <dgm:spPr/>
      <dgm:t>
        <a:bodyPr/>
        <a:lstStyle/>
        <a:p>
          <a:endParaRPr lang="en-IN"/>
        </a:p>
      </dgm:t>
    </dgm:pt>
    <dgm:pt modelId="{8495D61F-08F8-4CAF-97B7-5CD80B14CAEF}" type="sibTrans" cxnId="{C73F912F-FD78-4891-954C-315A56AEE081}">
      <dgm:prSet/>
      <dgm:spPr/>
      <dgm:t>
        <a:bodyPr/>
        <a:lstStyle/>
        <a:p>
          <a:endParaRPr lang="en-IN"/>
        </a:p>
      </dgm:t>
    </dgm:pt>
    <dgm:pt modelId="{9AF6E84C-8F1A-4AB0-8090-F596FBDBD54B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gm:t>
    </dgm:pt>
    <dgm:pt modelId="{E8885D08-A3AA-4DE4-9DEB-0A453A231DA3}" type="parTrans" cxnId="{512A7143-414A-4A0E-8D49-F1443238F33F}">
      <dgm:prSet/>
      <dgm:spPr/>
      <dgm:t>
        <a:bodyPr/>
        <a:lstStyle/>
        <a:p>
          <a:endParaRPr lang="en-IN"/>
        </a:p>
      </dgm:t>
    </dgm:pt>
    <dgm:pt modelId="{19722004-7E65-4E38-B6B4-9191E0232795}" type="sibTrans" cxnId="{512A7143-414A-4A0E-8D49-F1443238F33F}">
      <dgm:prSet/>
      <dgm:spPr/>
      <dgm:t>
        <a:bodyPr/>
        <a:lstStyle/>
        <a:p>
          <a:endParaRPr lang="en-IN"/>
        </a:p>
      </dgm:t>
    </dgm:pt>
    <dgm:pt modelId="{6FA9C6F5-8C8F-42E2-9D43-A5BC7756CC8F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gm:t>
    </dgm:pt>
    <dgm:pt modelId="{E74833A2-8974-482C-BFCA-218CB63FBAF3}" type="parTrans" cxnId="{149B0555-D4B9-4F20-A34C-0197BF0BDD9D}">
      <dgm:prSet/>
      <dgm:spPr/>
      <dgm:t>
        <a:bodyPr/>
        <a:lstStyle/>
        <a:p>
          <a:endParaRPr lang="en-IN"/>
        </a:p>
      </dgm:t>
    </dgm:pt>
    <dgm:pt modelId="{BDBD519E-E73B-45ED-9D71-7B13F2B527A2}" type="sibTrans" cxnId="{149B0555-D4B9-4F20-A34C-0197BF0BDD9D}">
      <dgm:prSet/>
      <dgm:spPr/>
      <dgm:t>
        <a:bodyPr/>
        <a:lstStyle/>
        <a:p>
          <a:endParaRPr lang="en-IN"/>
        </a:p>
      </dgm:t>
    </dgm:pt>
    <dgm:pt modelId="{E876D4DA-5504-424E-A0CC-C76011440FEC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gm:t>
    </dgm:pt>
    <dgm:pt modelId="{07F5C010-6BFC-4670-80D5-BA8385393412}" type="parTrans" cxnId="{0384AFF0-620E-4541-B8CE-29956CDAD225}">
      <dgm:prSet/>
      <dgm:spPr/>
      <dgm:t>
        <a:bodyPr/>
        <a:lstStyle/>
        <a:p>
          <a:endParaRPr lang="en-IN"/>
        </a:p>
      </dgm:t>
    </dgm:pt>
    <dgm:pt modelId="{B46740E1-8817-4DFC-B531-7DD6133F8142}" type="sibTrans" cxnId="{0384AFF0-620E-4541-B8CE-29956CDAD225}">
      <dgm:prSet/>
      <dgm:spPr/>
      <dgm:t>
        <a:bodyPr/>
        <a:lstStyle/>
        <a:p>
          <a:endParaRPr lang="en-IN"/>
        </a:p>
      </dgm:t>
    </dgm:pt>
    <dgm:pt modelId="{2A5C9970-0BF6-43E0-9364-479AD0AEF6EE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gm:t>
    </dgm:pt>
    <dgm:pt modelId="{057ED50B-BB6D-45FD-A856-5AB61C8E1EA0}" type="parTrans" cxnId="{65D25CD8-276C-4A20-95F9-2EC42C10BFBD}">
      <dgm:prSet/>
      <dgm:spPr/>
      <dgm:t>
        <a:bodyPr/>
        <a:lstStyle/>
        <a:p>
          <a:endParaRPr lang="en-IN"/>
        </a:p>
      </dgm:t>
    </dgm:pt>
    <dgm:pt modelId="{EB2B2411-A825-4578-9B07-C3209C379080}" type="sibTrans" cxnId="{65D25CD8-276C-4A20-95F9-2EC42C10BFBD}">
      <dgm:prSet/>
      <dgm:spPr/>
      <dgm:t>
        <a:bodyPr/>
        <a:lstStyle/>
        <a:p>
          <a:endParaRPr lang="en-IN"/>
        </a:p>
      </dgm:t>
    </dgm:pt>
    <dgm:pt modelId="{92BF271E-DC9E-4FDA-8AD7-7611AA97A2EC}" type="pres">
      <dgm:prSet presAssocID="{541F50BE-8713-49AD-A318-A5D8575D0DEF}" presName="Name0" presStyleCnt="0">
        <dgm:presLayoutVars>
          <dgm:dir/>
          <dgm:resizeHandles val="exact"/>
        </dgm:presLayoutVars>
      </dgm:prSet>
      <dgm:spPr/>
    </dgm:pt>
    <dgm:pt modelId="{F156E836-CB0C-4BC4-A9B4-DB3645E0101A}" type="pres">
      <dgm:prSet presAssocID="{541F50BE-8713-49AD-A318-A5D8575D0DEF}" presName="cycle" presStyleCnt="0"/>
      <dgm:spPr/>
    </dgm:pt>
    <dgm:pt modelId="{3BE41494-58DC-4586-AD8A-755A46AEFEF5}" type="pres">
      <dgm:prSet presAssocID="{84ADB886-F1A7-4CBE-B5EB-AFB0B38AE591}" presName="nodeFirstNode" presStyleLbl="node1" presStyleIdx="0" presStyleCnt="5">
        <dgm:presLayoutVars>
          <dgm:bulletEnabled val="1"/>
        </dgm:presLayoutVars>
      </dgm:prSet>
      <dgm:spPr/>
    </dgm:pt>
    <dgm:pt modelId="{F3E50A39-6C71-4813-9372-C2274837433B}" type="pres">
      <dgm:prSet presAssocID="{8495D61F-08F8-4CAF-97B7-5CD80B14CAEF}" presName="sibTransFirstNode" presStyleLbl="bgShp" presStyleIdx="0" presStyleCnt="1"/>
      <dgm:spPr/>
    </dgm:pt>
    <dgm:pt modelId="{4677E44C-0078-4F49-B8F5-A61982D25520}" type="pres">
      <dgm:prSet presAssocID="{9AF6E84C-8F1A-4AB0-8090-F596FBDBD54B}" presName="nodeFollowingNodes" presStyleLbl="node1" presStyleIdx="1" presStyleCnt="5">
        <dgm:presLayoutVars>
          <dgm:bulletEnabled val="1"/>
        </dgm:presLayoutVars>
      </dgm:prSet>
      <dgm:spPr/>
    </dgm:pt>
    <dgm:pt modelId="{F5465007-43E1-4E2F-B065-9D5107913413}" type="pres">
      <dgm:prSet presAssocID="{6FA9C6F5-8C8F-42E2-9D43-A5BC7756CC8F}" presName="nodeFollowingNodes" presStyleLbl="node1" presStyleIdx="2" presStyleCnt="5">
        <dgm:presLayoutVars>
          <dgm:bulletEnabled val="1"/>
        </dgm:presLayoutVars>
      </dgm:prSet>
      <dgm:spPr/>
    </dgm:pt>
    <dgm:pt modelId="{D496AEB1-0C9D-40E8-AE61-D007D5F898C1}" type="pres">
      <dgm:prSet presAssocID="{E876D4DA-5504-424E-A0CC-C76011440FEC}" presName="nodeFollowingNodes" presStyleLbl="node1" presStyleIdx="3" presStyleCnt="5">
        <dgm:presLayoutVars>
          <dgm:bulletEnabled val="1"/>
        </dgm:presLayoutVars>
      </dgm:prSet>
      <dgm:spPr/>
    </dgm:pt>
    <dgm:pt modelId="{725BCA1D-3005-410C-A5DB-F5930FAA8E26}" type="pres">
      <dgm:prSet presAssocID="{2A5C9970-0BF6-43E0-9364-479AD0AEF6EE}" presName="nodeFollowingNodes" presStyleLbl="node1" presStyleIdx="4" presStyleCnt="5" custRadScaleRad="100049" custRadScaleInc="-15">
        <dgm:presLayoutVars>
          <dgm:bulletEnabled val="1"/>
        </dgm:presLayoutVars>
      </dgm:prSet>
      <dgm:spPr/>
    </dgm:pt>
  </dgm:ptLst>
  <dgm:cxnLst>
    <dgm:cxn modelId="{DCD45A12-1F82-462D-937B-AFE621FF19FD}" type="presOf" srcId="{84ADB886-F1A7-4CBE-B5EB-AFB0B38AE591}" destId="{3BE41494-58DC-4586-AD8A-755A46AEFEF5}" srcOrd="0" destOrd="0" presId="urn:microsoft.com/office/officeart/2005/8/layout/cycle3"/>
    <dgm:cxn modelId="{18288F22-EF4E-4627-AEB7-7B5208840903}" type="presOf" srcId="{8495D61F-08F8-4CAF-97B7-5CD80B14CAEF}" destId="{F3E50A39-6C71-4813-9372-C2274837433B}" srcOrd="0" destOrd="0" presId="urn:microsoft.com/office/officeart/2005/8/layout/cycle3"/>
    <dgm:cxn modelId="{9A93C622-4FCA-4427-B15E-FCDA76E4A4DC}" type="presOf" srcId="{9AF6E84C-8F1A-4AB0-8090-F596FBDBD54B}" destId="{4677E44C-0078-4F49-B8F5-A61982D25520}" srcOrd="0" destOrd="0" presId="urn:microsoft.com/office/officeart/2005/8/layout/cycle3"/>
    <dgm:cxn modelId="{C73F912F-FD78-4891-954C-315A56AEE081}" srcId="{541F50BE-8713-49AD-A318-A5D8575D0DEF}" destId="{84ADB886-F1A7-4CBE-B5EB-AFB0B38AE591}" srcOrd="0" destOrd="0" parTransId="{630EB52B-D658-4AF2-8545-79F3229CEFF9}" sibTransId="{8495D61F-08F8-4CAF-97B7-5CD80B14CAEF}"/>
    <dgm:cxn modelId="{512A7143-414A-4A0E-8D49-F1443238F33F}" srcId="{541F50BE-8713-49AD-A318-A5D8575D0DEF}" destId="{9AF6E84C-8F1A-4AB0-8090-F596FBDBD54B}" srcOrd="1" destOrd="0" parTransId="{E8885D08-A3AA-4DE4-9DEB-0A453A231DA3}" sibTransId="{19722004-7E65-4E38-B6B4-9191E0232795}"/>
    <dgm:cxn modelId="{14A98170-154B-495A-ACF6-8941BF0AC87B}" type="presOf" srcId="{6FA9C6F5-8C8F-42E2-9D43-A5BC7756CC8F}" destId="{F5465007-43E1-4E2F-B065-9D5107913413}" srcOrd="0" destOrd="0" presId="urn:microsoft.com/office/officeart/2005/8/layout/cycle3"/>
    <dgm:cxn modelId="{149B0555-D4B9-4F20-A34C-0197BF0BDD9D}" srcId="{541F50BE-8713-49AD-A318-A5D8575D0DEF}" destId="{6FA9C6F5-8C8F-42E2-9D43-A5BC7756CC8F}" srcOrd="2" destOrd="0" parTransId="{E74833A2-8974-482C-BFCA-218CB63FBAF3}" sibTransId="{BDBD519E-E73B-45ED-9D71-7B13F2B527A2}"/>
    <dgm:cxn modelId="{84DBB99B-71AC-4093-902A-545B00692487}" type="presOf" srcId="{541F50BE-8713-49AD-A318-A5D8575D0DEF}" destId="{92BF271E-DC9E-4FDA-8AD7-7611AA97A2EC}" srcOrd="0" destOrd="0" presId="urn:microsoft.com/office/officeart/2005/8/layout/cycle3"/>
    <dgm:cxn modelId="{8D1325B5-24B1-4135-9D8C-2AB34D5CE4E2}" type="presOf" srcId="{E876D4DA-5504-424E-A0CC-C76011440FEC}" destId="{D496AEB1-0C9D-40E8-AE61-D007D5F898C1}" srcOrd="0" destOrd="0" presId="urn:microsoft.com/office/officeart/2005/8/layout/cycle3"/>
    <dgm:cxn modelId="{071835C3-2161-4637-8A64-EED49A47E600}" type="presOf" srcId="{2A5C9970-0BF6-43E0-9364-479AD0AEF6EE}" destId="{725BCA1D-3005-410C-A5DB-F5930FAA8E26}" srcOrd="0" destOrd="0" presId="urn:microsoft.com/office/officeart/2005/8/layout/cycle3"/>
    <dgm:cxn modelId="{65D25CD8-276C-4A20-95F9-2EC42C10BFBD}" srcId="{541F50BE-8713-49AD-A318-A5D8575D0DEF}" destId="{2A5C9970-0BF6-43E0-9364-479AD0AEF6EE}" srcOrd="4" destOrd="0" parTransId="{057ED50B-BB6D-45FD-A856-5AB61C8E1EA0}" sibTransId="{EB2B2411-A825-4578-9B07-C3209C379080}"/>
    <dgm:cxn modelId="{0384AFF0-620E-4541-B8CE-29956CDAD225}" srcId="{541F50BE-8713-49AD-A318-A5D8575D0DEF}" destId="{E876D4DA-5504-424E-A0CC-C76011440FEC}" srcOrd="3" destOrd="0" parTransId="{07F5C010-6BFC-4670-80D5-BA8385393412}" sibTransId="{B46740E1-8817-4DFC-B531-7DD6133F8142}"/>
    <dgm:cxn modelId="{CF68974F-A823-4CFC-B41D-4C3367C0FFA8}" type="presParOf" srcId="{92BF271E-DC9E-4FDA-8AD7-7611AA97A2EC}" destId="{F156E836-CB0C-4BC4-A9B4-DB3645E0101A}" srcOrd="0" destOrd="0" presId="urn:microsoft.com/office/officeart/2005/8/layout/cycle3"/>
    <dgm:cxn modelId="{51FD3A0D-FCC2-4FD2-A500-BEF7C9968D6D}" type="presParOf" srcId="{F156E836-CB0C-4BC4-A9B4-DB3645E0101A}" destId="{3BE41494-58DC-4586-AD8A-755A46AEFEF5}" srcOrd="0" destOrd="0" presId="urn:microsoft.com/office/officeart/2005/8/layout/cycle3"/>
    <dgm:cxn modelId="{49BB468E-35D3-42EE-B38E-89617AD4EA0E}" type="presParOf" srcId="{F156E836-CB0C-4BC4-A9B4-DB3645E0101A}" destId="{F3E50A39-6C71-4813-9372-C2274837433B}" srcOrd="1" destOrd="0" presId="urn:microsoft.com/office/officeart/2005/8/layout/cycle3"/>
    <dgm:cxn modelId="{778AE522-8097-444F-9A24-00C8DC7D6561}" type="presParOf" srcId="{F156E836-CB0C-4BC4-A9B4-DB3645E0101A}" destId="{4677E44C-0078-4F49-B8F5-A61982D25520}" srcOrd="2" destOrd="0" presId="urn:microsoft.com/office/officeart/2005/8/layout/cycle3"/>
    <dgm:cxn modelId="{81A8AB4A-76B1-4E35-B6C0-4E8B70A51B9D}" type="presParOf" srcId="{F156E836-CB0C-4BC4-A9B4-DB3645E0101A}" destId="{F5465007-43E1-4E2F-B065-9D5107913413}" srcOrd="3" destOrd="0" presId="urn:microsoft.com/office/officeart/2005/8/layout/cycle3"/>
    <dgm:cxn modelId="{648FB096-124D-48E6-AA68-C01AACA0D899}" type="presParOf" srcId="{F156E836-CB0C-4BC4-A9B4-DB3645E0101A}" destId="{D496AEB1-0C9D-40E8-AE61-D007D5F898C1}" srcOrd="4" destOrd="0" presId="urn:microsoft.com/office/officeart/2005/8/layout/cycle3"/>
    <dgm:cxn modelId="{8185F9B5-91C1-4BCF-86FB-8B02BAF26C71}" type="presParOf" srcId="{F156E836-CB0C-4BC4-A9B4-DB3645E0101A}" destId="{725BCA1D-3005-410C-A5DB-F5930FAA8E2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1F50BE-8713-49AD-A318-A5D8575D0DEF}" type="doc">
      <dgm:prSet loTypeId="urn:microsoft.com/office/officeart/2005/8/layout/cycle3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IN"/>
        </a:p>
      </dgm:t>
    </dgm:pt>
    <dgm:pt modelId="{84ADB886-F1A7-4CBE-B5EB-AFB0B38AE591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gm:t>
    </dgm:pt>
    <dgm:pt modelId="{630EB52B-D658-4AF2-8545-79F3229CEFF9}" type="parTrans" cxnId="{C73F912F-FD78-4891-954C-315A56AEE081}">
      <dgm:prSet/>
      <dgm:spPr/>
      <dgm:t>
        <a:bodyPr/>
        <a:lstStyle/>
        <a:p>
          <a:endParaRPr lang="en-IN"/>
        </a:p>
      </dgm:t>
    </dgm:pt>
    <dgm:pt modelId="{8495D61F-08F8-4CAF-97B7-5CD80B14CAEF}" type="sibTrans" cxnId="{C73F912F-FD78-4891-954C-315A56AEE081}">
      <dgm:prSet/>
      <dgm:spPr/>
      <dgm:t>
        <a:bodyPr/>
        <a:lstStyle/>
        <a:p>
          <a:endParaRPr lang="en-IN"/>
        </a:p>
      </dgm:t>
    </dgm:pt>
    <dgm:pt modelId="{9AF6E84C-8F1A-4AB0-8090-F596FBDBD54B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gm:t>
    </dgm:pt>
    <dgm:pt modelId="{E8885D08-A3AA-4DE4-9DEB-0A453A231DA3}" type="parTrans" cxnId="{512A7143-414A-4A0E-8D49-F1443238F33F}">
      <dgm:prSet/>
      <dgm:spPr/>
      <dgm:t>
        <a:bodyPr/>
        <a:lstStyle/>
        <a:p>
          <a:endParaRPr lang="en-IN"/>
        </a:p>
      </dgm:t>
    </dgm:pt>
    <dgm:pt modelId="{19722004-7E65-4E38-B6B4-9191E0232795}" type="sibTrans" cxnId="{512A7143-414A-4A0E-8D49-F1443238F33F}">
      <dgm:prSet/>
      <dgm:spPr/>
      <dgm:t>
        <a:bodyPr/>
        <a:lstStyle/>
        <a:p>
          <a:endParaRPr lang="en-IN"/>
        </a:p>
      </dgm:t>
    </dgm:pt>
    <dgm:pt modelId="{6FA9C6F5-8C8F-42E2-9D43-A5BC7756CC8F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gm:t>
    </dgm:pt>
    <dgm:pt modelId="{E74833A2-8974-482C-BFCA-218CB63FBAF3}" type="parTrans" cxnId="{149B0555-D4B9-4F20-A34C-0197BF0BDD9D}">
      <dgm:prSet/>
      <dgm:spPr/>
      <dgm:t>
        <a:bodyPr/>
        <a:lstStyle/>
        <a:p>
          <a:endParaRPr lang="en-IN"/>
        </a:p>
      </dgm:t>
    </dgm:pt>
    <dgm:pt modelId="{BDBD519E-E73B-45ED-9D71-7B13F2B527A2}" type="sibTrans" cxnId="{149B0555-D4B9-4F20-A34C-0197BF0BDD9D}">
      <dgm:prSet/>
      <dgm:spPr/>
      <dgm:t>
        <a:bodyPr/>
        <a:lstStyle/>
        <a:p>
          <a:endParaRPr lang="en-IN"/>
        </a:p>
      </dgm:t>
    </dgm:pt>
    <dgm:pt modelId="{E876D4DA-5504-424E-A0CC-C76011440FEC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gm:t>
    </dgm:pt>
    <dgm:pt modelId="{07F5C010-6BFC-4670-80D5-BA8385393412}" type="parTrans" cxnId="{0384AFF0-620E-4541-B8CE-29956CDAD225}">
      <dgm:prSet/>
      <dgm:spPr/>
      <dgm:t>
        <a:bodyPr/>
        <a:lstStyle/>
        <a:p>
          <a:endParaRPr lang="en-IN"/>
        </a:p>
      </dgm:t>
    </dgm:pt>
    <dgm:pt modelId="{B46740E1-8817-4DFC-B531-7DD6133F8142}" type="sibTrans" cxnId="{0384AFF0-620E-4541-B8CE-29956CDAD225}">
      <dgm:prSet/>
      <dgm:spPr/>
      <dgm:t>
        <a:bodyPr/>
        <a:lstStyle/>
        <a:p>
          <a:endParaRPr lang="en-IN"/>
        </a:p>
      </dgm:t>
    </dgm:pt>
    <dgm:pt modelId="{2A5C9970-0BF6-43E0-9364-479AD0AEF6EE}">
      <dgm:prSet phldrT="[Text]" custT="1"/>
      <dgm:spPr/>
      <dgm:t>
        <a:bodyPr/>
        <a:lstStyle/>
        <a:p>
          <a:r>
            <a:rPr lang="en-IN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gm:t>
    </dgm:pt>
    <dgm:pt modelId="{057ED50B-BB6D-45FD-A856-5AB61C8E1EA0}" type="parTrans" cxnId="{65D25CD8-276C-4A20-95F9-2EC42C10BFBD}">
      <dgm:prSet/>
      <dgm:spPr/>
      <dgm:t>
        <a:bodyPr/>
        <a:lstStyle/>
        <a:p>
          <a:endParaRPr lang="en-IN"/>
        </a:p>
      </dgm:t>
    </dgm:pt>
    <dgm:pt modelId="{EB2B2411-A825-4578-9B07-C3209C379080}" type="sibTrans" cxnId="{65D25CD8-276C-4A20-95F9-2EC42C10BFBD}">
      <dgm:prSet/>
      <dgm:spPr/>
      <dgm:t>
        <a:bodyPr/>
        <a:lstStyle/>
        <a:p>
          <a:endParaRPr lang="en-IN"/>
        </a:p>
      </dgm:t>
    </dgm:pt>
    <dgm:pt modelId="{92BF271E-DC9E-4FDA-8AD7-7611AA97A2EC}" type="pres">
      <dgm:prSet presAssocID="{541F50BE-8713-49AD-A318-A5D8575D0DEF}" presName="Name0" presStyleCnt="0">
        <dgm:presLayoutVars>
          <dgm:dir/>
          <dgm:resizeHandles val="exact"/>
        </dgm:presLayoutVars>
      </dgm:prSet>
      <dgm:spPr/>
    </dgm:pt>
    <dgm:pt modelId="{F156E836-CB0C-4BC4-A9B4-DB3645E0101A}" type="pres">
      <dgm:prSet presAssocID="{541F50BE-8713-49AD-A318-A5D8575D0DEF}" presName="cycle" presStyleCnt="0"/>
      <dgm:spPr/>
    </dgm:pt>
    <dgm:pt modelId="{3BE41494-58DC-4586-AD8A-755A46AEFEF5}" type="pres">
      <dgm:prSet presAssocID="{84ADB886-F1A7-4CBE-B5EB-AFB0B38AE591}" presName="nodeFirstNode" presStyleLbl="node1" presStyleIdx="0" presStyleCnt="5">
        <dgm:presLayoutVars>
          <dgm:bulletEnabled val="1"/>
        </dgm:presLayoutVars>
      </dgm:prSet>
      <dgm:spPr/>
    </dgm:pt>
    <dgm:pt modelId="{F3E50A39-6C71-4813-9372-C2274837433B}" type="pres">
      <dgm:prSet presAssocID="{8495D61F-08F8-4CAF-97B7-5CD80B14CAEF}" presName="sibTransFirstNode" presStyleLbl="bgShp" presStyleIdx="0" presStyleCnt="1"/>
      <dgm:spPr/>
    </dgm:pt>
    <dgm:pt modelId="{4677E44C-0078-4F49-B8F5-A61982D25520}" type="pres">
      <dgm:prSet presAssocID="{9AF6E84C-8F1A-4AB0-8090-F596FBDBD54B}" presName="nodeFollowingNodes" presStyleLbl="node1" presStyleIdx="1" presStyleCnt="5">
        <dgm:presLayoutVars>
          <dgm:bulletEnabled val="1"/>
        </dgm:presLayoutVars>
      </dgm:prSet>
      <dgm:spPr/>
    </dgm:pt>
    <dgm:pt modelId="{F5465007-43E1-4E2F-B065-9D5107913413}" type="pres">
      <dgm:prSet presAssocID="{6FA9C6F5-8C8F-42E2-9D43-A5BC7756CC8F}" presName="nodeFollowingNodes" presStyleLbl="node1" presStyleIdx="2" presStyleCnt="5">
        <dgm:presLayoutVars>
          <dgm:bulletEnabled val="1"/>
        </dgm:presLayoutVars>
      </dgm:prSet>
      <dgm:spPr/>
    </dgm:pt>
    <dgm:pt modelId="{D496AEB1-0C9D-40E8-AE61-D007D5F898C1}" type="pres">
      <dgm:prSet presAssocID="{E876D4DA-5504-424E-A0CC-C76011440FEC}" presName="nodeFollowingNodes" presStyleLbl="node1" presStyleIdx="3" presStyleCnt="5">
        <dgm:presLayoutVars>
          <dgm:bulletEnabled val="1"/>
        </dgm:presLayoutVars>
      </dgm:prSet>
      <dgm:spPr/>
    </dgm:pt>
    <dgm:pt modelId="{725BCA1D-3005-410C-A5DB-F5930FAA8E26}" type="pres">
      <dgm:prSet presAssocID="{2A5C9970-0BF6-43E0-9364-479AD0AEF6EE}" presName="nodeFollowingNodes" presStyleLbl="node1" presStyleIdx="4" presStyleCnt="5" custRadScaleRad="100049" custRadScaleInc="-15">
        <dgm:presLayoutVars>
          <dgm:bulletEnabled val="1"/>
        </dgm:presLayoutVars>
      </dgm:prSet>
      <dgm:spPr/>
    </dgm:pt>
  </dgm:ptLst>
  <dgm:cxnLst>
    <dgm:cxn modelId="{DCD45A12-1F82-462D-937B-AFE621FF19FD}" type="presOf" srcId="{84ADB886-F1A7-4CBE-B5EB-AFB0B38AE591}" destId="{3BE41494-58DC-4586-AD8A-755A46AEFEF5}" srcOrd="0" destOrd="0" presId="urn:microsoft.com/office/officeart/2005/8/layout/cycle3"/>
    <dgm:cxn modelId="{18288F22-EF4E-4627-AEB7-7B5208840903}" type="presOf" srcId="{8495D61F-08F8-4CAF-97B7-5CD80B14CAEF}" destId="{F3E50A39-6C71-4813-9372-C2274837433B}" srcOrd="0" destOrd="0" presId="urn:microsoft.com/office/officeart/2005/8/layout/cycle3"/>
    <dgm:cxn modelId="{9A93C622-4FCA-4427-B15E-FCDA76E4A4DC}" type="presOf" srcId="{9AF6E84C-8F1A-4AB0-8090-F596FBDBD54B}" destId="{4677E44C-0078-4F49-B8F5-A61982D25520}" srcOrd="0" destOrd="0" presId="urn:microsoft.com/office/officeart/2005/8/layout/cycle3"/>
    <dgm:cxn modelId="{C73F912F-FD78-4891-954C-315A56AEE081}" srcId="{541F50BE-8713-49AD-A318-A5D8575D0DEF}" destId="{84ADB886-F1A7-4CBE-B5EB-AFB0B38AE591}" srcOrd="0" destOrd="0" parTransId="{630EB52B-D658-4AF2-8545-79F3229CEFF9}" sibTransId="{8495D61F-08F8-4CAF-97B7-5CD80B14CAEF}"/>
    <dgm:cxn modelId="{512A7143-414A-4A0E-8D49-F1443238F33F}" srcId="{541F50BE-8713-49AD-A318-A5D8575D0DEF}" destId="{9AF6E84C-8F1A-4AB0-8090-F596FBDBD54B}" srcOrd="1" destOrd="0" parTransId="{E8885D08-A3AA-4DE4-9DEB-0A453A231DA3}" sibTransId="{19722004-7E65-4E38-B6B4-9191E0232795}"/>
    <dgm:cxn modelId="{14A98170-154B-495A-ACF6-8941BF0AC87B}" type="presOf" srcId="{6FA9C6F5-8C8F-42E2-9D43-A5BC7756CC8F}" destId="{F5465007-43E1-4E2F-B065-9D5107913413}" srcOrd="0" destOrd="0" presId="urn:microsoft.com/office/officeart/2005/8/layout/cycle3"/>
    <dgm:cxn modelId="{149B0555-D4B9-4F20-A34C-0197BF0BDD9D}" srcId="{541F50BE-8713-49AD-A318-A5D8575D0DEF}" destId="{6FA9C6F5-8C8F-42E2-9D43-A5BC7756CC8F}" srcOrd="2" destOrd="0" parTransId="{E74833A2-8974-482C-BFCA-218CB63FBAF3}" sibTransId="{BDBD519E-E73B-45ED-9D71-7B13F2B527A2}"/>
    <dgm:cxn modelId="{84DBB99B-71AC-4093-902A-545B00692487}" type="presOf" srcId="{541F50BE-8713-49AD-A318-A5D8575D0DEF}" destId="{92BF271E-DC9E-4FDA-8AD7-7611AA97A2EC}" srcOrd="0" destOrd="0" presId="urn:microsoft.com/office/officeart/2005/8/layout/cycle3"/>
    <dgm:cxn modelId="{8D1325B5-24B1-4135-9D8C-2AB34D5CE4E2}" type="presOf" srcId="{E876D4DA-5504-424E-A0CC-C76011440FEC}" destId="{D496AEB1-0C9D-40E8-AE61-D007D5F898C1}" srcOrd="0" destOrd="0" presId="urn:microsoft.com/office/officeart/2005/8/layout/cycle3"/>
    <dgm:cxn modelId="{071835C3-2161-4637-8A64-EED49A47E600}" type="presOf" srcId="{2A5C9970-0BF6-43E0-9364-479AD0AEF6EE}" destId="{725BCA1D-3005-410C-A5DB-F5930FAA8E26}" srcOrd="0" destOrd="0" presId="urn:microsoft.com/office/officeart/2005/8/layout/cycle3"/>
    <dgm:cxn modelId="{65D25CD8-276C-4A20-95F9-2EC42C10BFBD}" srcId="{541F50BE-8713-49AD-A318-A5D8575D0DEF}" destId="{2A5C9970-0BF6-43E0-9364-479AD0AEF6EE}" srcOrd="4" destOrd="0" parTransId="{057ED50B-BB6D-45FD-A856-5AB61C8E1EA0}" sibTransId="{EB2B2411-A825-4578-9B07-C3209C379080}"/>
    <dgm:cxn modelId="{0384AFF0-620E-4541-B8CE-29956CDAD225}" srcId="{541F50BE-8713-49AD-A318-A5D8575D0DEF}" destId="{E876D4DA-5504-424E-A0CC-C76011440FEC}" srcOrd="3" destOrd="0" parTransId="{07F5C010-6BFC-4670-80D5-BA8385393412}" sibTransId="{B46740E1-8817-4DFC-B531-7DD6133F8142}"/>
    <dgm:cxn modelId="{CF68974F-A823-4CFC-B41D-4C3367C0FFA8}" type="presParOf" srcId="{92BF271E-DC9E-4FDA-8AD7-7611AA97A2EC}" destId="{F156E836-CB0C-4BC4-A9B4-DB3645E0101A}" srcOrd="0" destOrd="0" presId="urn:microsoft.com/office/officeart/2005/8/layout/cycle3"/>
    <dgm:cxn modelId="{51FD3A0D-FCC2-4FD2-A500-BEF7C9968D6D}" type="presParOf" srcId="{F156E836-CB0C-4BC4-A9B4-DB3645E0101A}" destId="{3BE41494-58DC-4586-AD8A-755A46AEFEF5}" srcOrd="0" destOrd="0" presId="urn:microsoft.com/office/officeart/2005/8/layout/cycle3"/>
    <dgm:cxn modelId="{49BB468E-35D3-42EE-B38E-89617AD4EA0E}" type="presParOf" srcId="{F156E836-CB0C-4BC4-A9B4-DB3645E0101A}" destId="{F3E50A39-6C71-4813-9372-C2274837433B}" srcOrd="1" destOrd="0" presId="urn:microsoft.com/office/officeart/2005/8/layout/cycle3"/>
    <dgm:cxn modelId="{778AE522-8097-444F-9A24-00C8DC7D6561}" type="presParOf" srcId="{F156E836-CB0C-4BC4-A9B4-DB3645E0101A}" destId="{4677E44C-0078-4F49-B8F5-A61982D25520}" srcOrd="2" destOrd="0" presId="urn:microsoft.com/office/officeart/2005/8/layout/cycle3"/>
    <dgm:cxn modelId="{81A8AB4A-76B1-4E35-B6C0-4E8B70A51B9D}" type="presParOf" srcId="{F156E836-CB0C-4BC4-A9B4-DB3645E0101A}" destId="{F5465007-43E1-4E2F-B065-9D5107913413}" srcOrd="3" destOrd="0" presId="urn:microsoft.com/office/officeart/2005/8/layout/cycle3"/>
    <dgm:cxn modelId="{648FB096-124D-48E6-AA68-C01AACA0D899}" type="presParOf" srcId="{F156E836-CB0C-4BC4-A9B4-DB3645E0101A}" destId="{D496AEB1-0C9D-40E8-AE61-D007D5F898C1}" srcOrd="4" destOrd="0" presId="urn:microsoft.com/office/officeart/2005/8/layout/cycle3"/>
    <dgm:cxn modelId="{8185F9B5-91C1-4BCF-86FB-8B02BAF26C71}" type="presParOf" srcId="{F156E836-CB0C-4BC4-A9B4-DB3645E0101A}" destId="{725BCA1D-3005-410C-A5DB-F5930FAA8E26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50A39-6C71-4813-9372-C2274837433B}">
      <dsp:nvSpPr>
        <dsp:cNvPr id="0" name=""/>
        <dsp:cNvSpPr/>
      </dsp:nvSpPr>
      <dsp:spPr>
        <a:xfrm>
          <a:off x="542967" y="109211"/>
          <a:ext cx="4095665" cy="4095665"/>
        </a:xfrm>
        <a:prstGeom prst="circularArrow">
          <a:avLst>
            <a:gd name="adj1" fmla="val 5544"/>
            <a:gd name="adj2" fmla="val 330680"/>
            <a:gd name="adj3" fmla="val 13848984"/>
            <a:gd name="adj4" fmla="val 17341659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E41494-58DC-4586-AD8A-755A46AEFEF5}">
      <dsp:nvSpPr>
        <dsp:cNvPr id="0" name=""/>
        <dsp:cNvSpPr/>
      </dsp:nvSpPr>
      <dsp:spPr>
        <a:xfrm>
          <a:off x="1662261" y="131628"/>
          <a:ext cx="1857077" cy="92853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sp:txBody>
      <dsp:txXfrm>
        <a:off x="1707588" y="176955"/>
        <a:ext cx="1766423" cy="837884"/>
      </dsp:txXfrm>
    </dsp:sp>
    <dsp:sp modelId="{4677E44C-0078-4F49-B8F5-A61982D25520}">
      <dsp:nvSpPr>
        <dsp:cNvPr id="0" name=""/>
        <dsp:cNvSpPr/>
      </dsp:nvSpPr>
      <dsp:spPr>
        <a:xfrm>
          <a:off x="3323331" y="1338466"/>
          <a:ext cx="1857077" cy="92853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sp:txBody>
      <dsp:txXfrm>
        <a:off x="3368658" y="1383793"/>
        <a:ext cx="1766423" cy="837884"/>
      </dsp:txXfrm>
    </dsp:sp>
    <dsp:sp modelId="{F5465007-43E1-4E2F-B065-9D5107913413}">
      <dsp:nvSpPr>
        <dsp:cNvPr id="0" name=""/>
        <dsp:cNvSpPr/>
      </dsp:nvSpPr>
      <dsp:spPr>
        <a:xfrm>
          <a:off x="2688859" y="3291171"/>
          <a:ext cx="1857077" cy="92853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sp:txBody>
      <dsp:txXfrm>
        <a:off x="2734186" y="3336498"/>
        <a:ext cx="1766423" cy="837884"/>
      </dsp:txXfrm>
    </dsp:sp>
    <dsp:sp modelId="{D496AEB1-0C9D-40E8-AE61-D007D5F898C1}">
      <dsp:nvSpPr>
        <dsp:cNvPr id="0" name=""/>
        <dsp:cNvSpPr/>
      </dsp:nvSpPr>
      <dsp:spPr>
        <a:xfrm>
          <a:off x="635663" y="3291171"/>
          <a:ext cx="1857077" cy="92853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sp:txBody>
      <dsp:txXfrm>
        <a:off x="680990" y="3336498"/>
        <a:ext cx="1766423" cy="837884"/>
      </dsp:txXfrm>
    </dsp:sp>
    <dsp:sp modelId="{725BCA1D-3005-410C-A5DB-F5930FAA8E26}">
      <dsp:nvSpPr>
        <dsp:cNvPr id="0" name=""/>
        <dsp:cNvSpPr/>
      </dsp:nvSpPr>
      <dsp:spPr>
        <a:xfrm>
          <a:off x="292" y="1338462"/>
          <a:ext cx="1857077" cy="928538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sp:txBody>
      <dsp:txXfrm>
        <a:off x="45619" y="1383789"/>
        <a:ext cx="1766423" cy="83788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50A39-6C71-4813-9372-C2274837433B}">
      <dsp:nvSpPr>
        <dsp:cNvPr id="0" name=""/>
        <dsp:cNvSpPr/>
      </dsp:nvSpPr>
      <dsp:spPr>
        <a:xfrm>
          <a:off x="487165" y="8316"/>
          <a:ext cx="3741246" cy="3741246"/>
        </a:xfrm>
        <a:prstGeom prst="circularArrow">
          <a:avLst>
            <a:gd name="adj1" fmla="val 5544"/>
            <a:gd name="adj2" fmla="val 330680"/>
            <a:gd name="adj3" fmla="val 13869282"/>
            <a:gd name="adj4" fmla="val 17329406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E41494-58DC-4586-AD8A-755A46AEFEF5}">
      <dsp:nvSpPr>
        <dsp:cNvPr id="0" name=""/>
        <dsp:cNvSpPr/>
      </dsp:nvSpPr>
      <dsp:spPr>
        <a:xfrm>
          <a:off x="1517365" y="28086"/>
          <a:ext cx="1680845" cy="840422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sp:txBody>
      <dsp:txXfrm>
        <a:off x="1558391" y="69112"/>
        <a:ext cx="1598793" cy="758370"/>
      </dsp:txXfrm>
    </dsp:sp>
    <dsp:sp modelId="{4677E44C-0078-4F49-B8F5-A61982D25520}">
      <dsp:nvSpPr>
        <dsp:cNvPr id="0" name=""/>
        <dsp:cNvSpPr/>
      </dsp:nvSpPr>
      <dsp:spPr>
        <a:xfrm>
          <a:off x="3034695" y="1130491"/>
          <a:ext cx="1680845" cy="840422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sp:txBody>
      <dsp:txXfrm>
        <a:off x="3075721" y="1171517"/>
        <a:ext cx="1598793" cy="758370"/>
      </dsp:txXfrm>
    </dsp:sp>
    <dsp:sp modelId="{F5465007-43E1-4E2F-B065-9D5107913413}">
      <dsp:nvSpPr>
        <dsp:cNvPr id="0" name=""/>
        <dsp:cNvSpPr/>
      </dsp:nvSpPr>
      <dsp:spPr>
        <a:xfrm>
          <a:off x="2455126" y="2914218"/>
          <a:ext cx="1680845" cy="840422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sp:txBody>
      <dsp:txXfrm>
        <a:off x="2496152" y="2955244"/>
        <a:ext cx="1598793" cy="758370"/>
      </dsp:txXfrm>
    </dsp:sp>
    <dsp:sp modelId="{D496AEB1-0C9D-40E8-AE61-D007D5F898C1}">
      <dsp:nvSpPr>
        <dsp:cNvPr id="0" name=""/>
        <dsp:cNvSpPr/>
      </dsp:nvSpPr>
      <dsp:spPr>
        <a:xfrm>
          <a:off x="579604" y="2914218"/>
          <a:ext cx="1680845" cy="840422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sp:txBody>
      <dsp:txXfrm>
        <a:off x="620630" y="2955244"/>
        <a:ext cx="1598793" cy="758370"/>
      </dsp:txXfrm>
    </dsp:sp>
    <dsp:sp modelId="{725BCA1D-3005-410C-A5DB-F5930FAA8E26}">
      <dsp:nvSpPr>
        <dsp:cNvPr id="0" name=""/>
        <dsp:cNvSpPr/>
      </dsp:nvSpPr>
      <dsp:spPr>
        <a:xfrm>
          <a:off x="0" y="1130487"/>
          <a:ext cx="1680845" cy="840422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sp:txBody>
      <dsp:txXfrm>
        <a:off x="41026" y="1171513"/>
        <a:ext cx="1598793" cy="7583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50A39-6C71-4813-9372-C2274837433B}">
      <dsp:nvSpPr>
        <dsp:cNvPr id="0" name=""/>
        <dsp:cNvSpPr/>
      </dsp:nvSpPr>
      <dsp:spPr>
        <a:xfrm>
          <a:off x="484436" y="29280"/>
          <a:ext cx="3718630" cy="3718630"/>
        </a:xfrm>
        <a:prstGeom prst="circularArrow">
          <a:avLst>
            <a:gd name="adj1" fmla="val 5544"/>
            <a:gd name="adj2" fmla="val 330680"/>
            <a:gd name="adj3" fmla="val 13869080"/>
            <a:gd name="adj4" fmla="val 17329528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E41494-58DC-4586-AD8A-755A46AEFEF5}">
      <dsp:nvSpPr>
        <dsp:cNvPr id="0" name=""/>
        <dsp:cNvSpPr/>
      </dsp:nvSpPr>
      <dsp:spPr>
        <a:xfrm>
          <a:off x="1508332" y="48937"/>
          <a:ext cx="1670838" cy="83541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sp:txBody>
      <dsp:txXfrm>
        <a:off x="1549114" y="89719"/>
        <a:ext cx="1589274" cy="753855"/>
      </dsp:txXfrm>
    </dsp:sp>
    <dsp:sp modelId="{4677E44C-0078-4F49-B8F5-A61982D25520}">
      <dsp:nvSpPr>
        <dsp:cNvPr id="0" name=""/>
        <dsp:cNvSpPr/>
      </dsp:nvSpPr>
      <dsp:spPr>
        <a:xfrm>
          <a:off x="3016489" y="1144677"/>
          <a:ext cx="1670838" cy="83541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sp:txBody>
      <dsp:txXfrm>
        <a:off x="3057271" y="1185459"/>
        <a:ext cx="1589274" cy="753855"/>
      </dsp:txXfrm>
    </dsp:sp>
    <dsp:sp modelId="{F5465007-43E1-4E2F-B065-9D5107913413}">
      <dsp:nvSpPr>
        <dsp:cNvPr id="0" name=""/>
        <dsp:cNvSpPr/>
      </dsp:nvSpPr>
      <dsp:spPr>
        <a:xfrm>
          <a:off x="2440424" y="2917622"/>
          <a:ext cx="1670838" cy="83541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sp:txBody>
      <dsp:txXfrm>
        <a:off x="2481206" y="2958404"/>
        <a:ext cx="1589274" cy="753855"/>
      </dsp:txXfrm>
    </dsp:sp>
    <dsp:sp modelId="{D496AEB1-0C9D-40E8-AE61-D007D5F898C1}">
      <dsp:nvSpPr>
        <dsp:cNvPr id="0" name=""/>
        <dsp:cNvSpPr/>
      </dsp:nvSpPr>
      <dsp:spPr>
        <a:xfrm>
          <a:off x="576239" y="2917622"/>
          <a:ext cx="1670838" cy="83541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sp:txBody>
      <dsp:txXfrm>
        <a:off x="617021" y="2958404"/>
        <a:ext cx="1589274" cy="753855"/>
      </dsp:txXfrm>
    </dsp:sp>
    <dsp:sp modelId="{725BCA1D-3005-410C-A5DB-F5930FAA8E26}">
      <dsp:nvSpPr>
        <dsp:cNvPr id="0" name=""/>
        <dsp:cNvSpPr/>
      </dsp:nvSpPr>
      <dsp:spPr>
        <a:xfrm>
          <a:off x="0" y="1144674"/>
          <a:ext cx="1670838" cy="83541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sp:txBody>
      <dsp:txXfrm>
        <a:off x="40782" y="1185456"/>
        <a:ext cx="1589274" cy="7538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50A39-6C71-4813-9372-C2274837433B}">
      <dsp:nvSpPr>
        <dsp:cNvPr id="0" name=""/>
        <dsp:cNvSpPr/>
      </dsp:nvSpPr>
      <dsp:spPr>
        <a:xfrm>
          <a:off x="416282" y="16787"/>
          <a:ext cx="3267798" cy="3267798"/>
        </a:xfrm>
        <a:prstGeom prst="circularArrow">
          <a:avLst>
            <a:gd name="adj1" fmla="val 5544"/>
            <a:gd name="adj2" fmla="val 330680"/>
            <a:gd name="adj3" fmla="val 13899988"/>
            <a:gd name="adj4" fmla="val 17310914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E41494-58DC-4586-AD8A-755A46AEFEF5}">
      <dsp:nvSpPr>
        <dsp:cNvPr id="0" name=""/>
        <dsp:cNvSpPr/>
      </dsp:nvSpPr>
      <dsp:spPr>
        <a:xfrm>
          <a:off x="1326411" y="33212"/>
          <a:ext cx="1447540" cy="7237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sp:txBody>
      <dsp:txXfrm>
        <a:off x="1361743" y="68544"/>
        <a:ext cx="1376876" cy="653106"/>
      </dsp:txXfrm>
    </dsp:sp>
    <dsp:sp modelId="{4677E44C-0078-4F49-B8F5-A61982D25520}">
      <dsp:nvSpPr>
        <dsp:cNvPr id="0" name=""/>
        <dsp:cNvSpPr/>
      </dsp:nvSpPr>
      <dsp:spPr>
        <a:xfrm>
          <a:off x="2651725" y="996108"/>
          <a:ext cx="1447540" cy="72377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sp:txBody>
      <dsp:txXfrm>
        <a:off x="2687057" y="1031440"/>
        <a:ext cx="1376876" cy="653106"/>
      </dsp:txXfrm>
    </dsp:sp>
    <dsp:sp modelId="{F5465007-43E1-4E2F-B065-9D5107913413}">
      <dsp:nvSpPr>
        <dsp:cNvPr id="0" name=""/>
        <dsp:cNvSpPr/>
      </dsp:nvSpPr>
      <dsp:spPr>
        <a:xfrm>
          <a:off x="2145500" y="2554108"/>
          <a:ext cx="1447540" cy="72377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sp:txBody>
      <dsp:txXfrm>
        <a:off x="2180832" y="2589440"/>
        <a:ext cx="1376876" cy="653106"/>
      </dsp:txXfrm>
    </dsp:sp>
    <dsp:sp modelId="{D496AEB1-0C9D-40E8-AE61-D007D5F898C1}">
      <dsp:nvSpPr>
        <dsp:cNvPr id="0" name=""/>
        <dsp:cNvSpPr/>
      </dsp:nvSpPr>
      <dsp:spPr>
        <a:xfrm>
          <a:off x="507322" y="2554108"/>
          <a:ext cx="1447540" cy="72377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sp:txBody>
      <dsp:txXfrm>
        <a:off x="542654" y="2589440"/>
        <a:ext cx="1376876" cy="653106"/>
      </dsp:txXfrm>
    </dsp:sp>
    <dsp:sp modelId="{725BCA1D-3005-410C-A5DB-F5930FAA8E26}">
      <dsp:nvSpPr>
        <dsp:cNvPr id="0" name=""/>
        <dsp:cNvSpPr/>
      </dsp:nvSpPr>
      <dsp:spPr>
        <a:xfrm>
          <a:off x="380" y="996106"/>
          <a:ext cx="1447540" cy="72377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sp:txBody>
      <dsp:txXfrm>
        <a:off x="35712" y="1031438"/>
        <a:ext cx="1376876" cy="65310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50A39-6C71-4813-9372-C2274837433B}">
      <dsp:nvSpPr>
        <dsp:cNvPr id="0" name=""/>
        <dsp:cNvSpPr/>
      </dsp:nvSpPr>
      <dsp:spPr>
        <a:xfrm>
          <a:off x="462277" y="52810"/>
          <a:ext cx="3570443" cy="3570443"/>
        </a:xfrm>
        <a:prstGeom prst="circularArrow">
          <a:avLst>
            <a:gd name="adj1" fmla="val 5544"/>
            <a:gd name="adj2" fmla="val 330680"/>
            <a:gd name="adj3" fmla="val 13877860"/>
            <a:gd name="adj4" fmla="val 17324235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E41494-58DC-4586-AD8A-755A46AEFEF5}">
      <dsp:nvSpPr>
        <dsp:cNvPr id="0" name=""/>
        <dsp:cNvSpPr/>
      </dsp:nvSpPr>
      <dsp:spPr>
        <a:xfrm>
          <a:off x="1448583" y="71408"/>
          <a:ext cx="1597831" cy="79891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sp:txBody>
      <dsp:txXfrm>
        <a:off x="1487583" y="110408"/>
        <a:ext cx="1519831" cy="720915"/>
      </dsp:txXfrm>
    </dsp:sp>
    <dsp:sp modelId="{4677E44C-0078-4F49-B8F5-A61982D25520}">
      <dsp:nvSpPr>
        <dsp:cNvPr id="0" name=""/>
        <dsp:cNvSpPr/>
      </dsp:nvSpPr>
      <dsp:spPr>
        <a:xfrm>
          <a:off x="2896640" y="1123483"/>
          <a:ext cx="1597831" cy="798915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sp:txBody>
      <dsp:txXfrm>
        <a:off x="2935640" y="1162483"/>
        <a:ext cx="1519831" cy="720915"/>
      </dsp:txXfrm>
    </dsp:sp>
    <dsp:sp modelId="{F5465007-43E1-4E2F-B065-9D5107913413}">
      <dsp:nvSpPr>
        <dsp:cNvPr id="0" name=""/>
        <dsp:cNvSpPr/>
      </dsp:nvSpPr>
      <dsp:spPr>
        <a:xfrm>
          <a:off x="2343531" y="2825776"/>
          <a:ext cx="1597831" cy="79891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sp:txBody>
      <dsp:txXfrm>
        <a:off x="2382531" y="2864776"/>
        <a:ext cx="1519831" cy="720915"/>
      </dsp:txXfrm>
    </dsp:sp>
    <dsp:sp modelId="{D496AEB1-0C9D-40E8-AE61-D007D5F898C1}">
      <dsp:nvSpPr>
        <dsp:cNvPr id="0" name=""/>
        <dsp:cNvSpPr/>
      </dsp:nvSpPr>
      <dsp:spPr>
        <a:xfrm>
          <a:off x="553634" y="2825776"/>
          <a:ext cx="1597831" cy="79891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sp:txBody>
      <dsp:txXfrm>
        <a:off x="592634" y="2864776"/>
        <a:ext cx="1519831" cy="720915"/>
      </dsp:txXfrm>
    </dsp:sp>
    <dsp:sp modelId="{725BCA1D-3005-410C-A5DB-F5930FAA8E26}">
      <dsp:nvSpPr>
        <dsp:cNvPr id="0" name=""/>
        <dsp:cNvSpPr/>
      </dsp:nvSpPr>
      <dsp:spPr>
        <a:xfrm>
          <a:off x="0" y="1123480"/>
          <a:ext cx="1597831" cy="798915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sp:txBody>
      <dsp:txXfrm>
        <a:off x="39000" y="1162480"/>
        <a:ext cx="1519831" cy="72091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E50A39-6C71-4813-9372-C2274837433B}">
      <dsp:nvSpPr>
        <dsp:cNvPr id="0" name=""/>
        <dsp:cNvSpPr/>
      </dsp:nvSpPr>
      <dsp:spPr>
        <a:xfrm>
          <a:off x="479284" y="20153"/>
          <a:ext cx="3680808" cy="3680808"/>
        </a:xfrm>
        <a:prstGeom prst="circularArrow">
          <a:avLst>
            <a:gd name="adj1" fmla="val 5544"/>
            <a:gd name="adj2" fmla="val 330680"/>
            <a:gd name="adj3" fmla="val 13872296"/>
            <a:gd name="adj4" fmla="val 17327588"/>
            <a:gd name="adj5" fmla="val 5757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E41494-58DC-4586-AD8A-755A46AEFEF5}">
      <dsp:nvSpPr>
        <dsp:cNvPr id="0" name=""/>
        <dsp:cNvSpPr/>
      </dsp:nvSpPr>
      <dsp:spPr>
        <a:xfrm>
          <a:off x="1493979" y="39505"/>
          <a:ext cx="1651418" cy="825709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Quality</a:t>
          </a:r>
        </a:p>
      </dsp:txBody>
      <dsp:txXfrm>
        <a:off x="1534287" y="79813"/>
        <a:ext cx="1570802" cy="745093"/>
      </dsp:txXfrm>
    </dsp:sp>
    <dsp:sp modelId="{4677E44C-0078-4F49-B8F5-A61982D25520}">
      <dsp:nvSpPr>
        <dsp:cNvPr id="0" name=""/>
        <dsp:cNvSpPr/>
      </dsp:nvSpPr>
      <dsp:spPr>
        <a:xfrm>
          <a:off x="2986796" y="1124100"/>
          <a:ext cx="1651418" cy="825709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Quantity</a:t>
          </a:r>
        </a:p>
      </dsp:txBody>
      <dsp:txXfrm>
        <a:off x="3027104" y="1164408"/>
        <a:ext cx="1570802" cy="745093"/>
      </dsp:txXfrm>
    </dsp:sp>
    <dsp:sp modelId="{F5465007-43E1-4E2F-B065-9D5107913413}">
      <dsp:nvSpPr>
        <dsp:cNvPr id="0" name=""/>
        <dsp:cNvSpPr/>
      </dsp:nvSpPr>
      <dsp:spPr>
        <a:xfrm>
          <a:off x="2416591" y="2879013"/>
          <a:ext cx="1651418" cy="82570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Price  &amp; Place</a:t>
          </a:r>
        </a:p>
      </dsp:txBody>
      <dsp:txXfrm>
        <a:off x="2456899" y="2919321"/>
        <a:ext cx="1570802" cy="745093"/>
      </dsp:txXfrm>
    </dsp:sp>
    <dsp:sp modelId="{D496AEB1-0C9D-40E8-AE61-D007D5F898C1}">
      <dsp:nvSpPr>
        <dsp:cNvPr id="0" name=""/>
        <dsp:cNvSpPr/>
      </dsp:nvSpPr>
      <dsp:spPr>
        <a:xfrm>
          <a:off x="571367" y="2879013"/>
          <a:ext cx="1651418" cy="82570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Time</a:t>
          </a:r>
        </a:p>
      </dsp:txBody>
      <dsp:txXfrm>
        <a:off x="611675" y="2919321"/>
        <a:ext cx="1570802" cy="745093"/>
      </dsp:txXfrm>
    </dsp:sp>
    <dsp:sp modelId="{725BCA1D-3005-410C-A5DB-F5930FAA8E26}">
      <dsp:nvSpPr>
        <dsp:cNvPr id="0" name=""/>
        <dsp:cNvSpPr/>
      </dsp:nvSpPr>
      <dsp:spPr>
        <a:xfrm>
          <a:off x="353" y="1124097"/>
          <a:ext cx="1651418" cy="825709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Source</a:t>
          </a:r>
        </a:p>
      </dsp:txBody>
      <dsp:txXfrm>
        <a:off x="40661" y="1164405"/>
        <a:ext cx="1570802" cy="7450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A7ED0A-4E68-4C6C-BE30-3A7BB8F236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6D4150-D2BA-4540-A7BE-16D3F6426E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A5EAC-6ED3-4FD3-9D60-A919A706C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E12F5D-8E73-47B3-82B9-39C402FD0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DE74B-36AD-4D58-AD95-7E2A2BF8F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6432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9D9C1-A23D-4636-BB3D-4C5BF9286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3C9077-F4D6-4607-8316-018045ACB7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E16F6D-6933-417F-B2DD-151239494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733D4-17E4-44B9-8CED-A126BE8DD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60D5E8-DD06-42D7-9C5E-2D459E2A2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5369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FC073B-FD2D-4224-9D92-328CF6FFDA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D47EED-3220-4C79-A176-FA6A7E7D46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B743C-D6D0-4FCB-A2F2-B09FD6EF7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945CA3-3FBD-434C-8B76-CB57CE6D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B69B3-AC97-42B8-837D-8BF93958E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604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AB4CA-683D-41CA-A455-855E3126D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56522-548E-4CF2-A968-456F474BB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F1E24F-EACA-430D-BCAD-71361C8FF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00B94-F4BF-424B-8B25-84370C7C7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661DC-7B14-462C-8B21-806C64DBC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5217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EA86C9-8942-40A6-8426-880F14F9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5DD003-537E-487A-A43E-8FCFB8FAD4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2790A-592B-4306-B09A-B6EA8B928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2FDC66-6C1B-4180-97DB-414E3DD19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0BD4D0-7C75-49BE-96B6-AC22F720C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1416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39253-361E-496B-8A4A-0D9711BBF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931870-C962-42E8-B383-73AD471DE4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D6B9AC-BD74-4EF0-AF95-FDD9B3A11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69DEE5-2520-4B35-87A6-56FD387F7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FA3C1-F5CD-44BE-9AE8-2F84D0768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88A1D5-069E-4090-B2DF-187A4C719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2571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4FFF7-B45D-4A47-AF4D-9851FA4E7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946332-9042-44D5-A333-1F4BB9715B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A1A42-781F-4A3A-BFD9-D968579658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659133-6A85-425D-B9E0-349CF7543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94C164-E0BC-407C-A3BB-917D682C5E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2440E2-DDAB-4F3C-98E3-94B97D76C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F9B990-A971-4EDF-9CEC-41AF7CA9A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67AC5D-D352-4D9B-80D1-229BAF002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056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4A574-EC3D-42A3-975E-CE96D82D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0E7042-47A2-4244-B9D3-E0D5A44C1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58C33D-29C5-45A4-BDAF-1CEF7C3B4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C8EFA1-7AC8-4F90-BB75-D4E2C158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0527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2AE169-71BD-4BBB-B4F7-398C4CB10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328A0B-88EA-46F9-9023-7B7C30467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3EFB9-602A-4681-8F17-7F443B344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760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1827B-CE6C-41BF-8FDD-048C5564D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8341AE-6946-4AEB-B802-EB506A2B0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AE643E-B555-45DF-A461-5CABCFCDA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4C6B00-046F-4B01-87DC-9721DCC0C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E2B04F-3309-467E-B5DB-96CC49AFC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472C66-0477-41B2-A0EC-86869A7C0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1083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F04AA5-A94B-4731-8175-5E7096256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986073-69C4-4EE2-B924-22B3C43076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BFB221-5C44-427A-B3A0-D5B1D86B5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C43F5C-8C44-4A59-A984-91DAA8682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ACA4B-8CBB-4C1B-9DED-1C762B3C1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4FB602-BD66-4B8A-B754-9611C73A7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7866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1845AC-8BF9-40C2-A91E-9161E2B1C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591B3-7171-41AB-8749-3EE5E6480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908B07-D65B-4ABB-AE02-0D89C9FB2C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F57CE-4803-41C6-9CA4-E79D562E0DB7}" type="datetimeFigureOut">
              <a:rPr lang="en-IN" smtClean="0"/>
              <a:t>13-02-2021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DBD8E-005C-4355-8CB6-BE5171A972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A33D9-DC66-472A-A2C7-B4A175C9C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BD552-D977-4BE3-A944-E26433A6808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228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ekEZ0mQzbdM&amp;feature=emb_logo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iba.com/" TargetMode="External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60C92FA-7537-4557-9C73-68CCB63F84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543" y="1917264"/>
            <a:ext cx="2143125" cy="214312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A084ABB-0E8E-4496-A496-02CFB1468F54}"/>
              </a:ext>
            </a:extLst>
          </p:cNvPr>
          <p:cNvSpPr/>
          <p:nvPr/>
        </p:nvSpPr>
        <p:spPr>
          <a:xfrm>
            <a:off x="4819650" y="666750"/>
            <a:ext cx="5334000" cy="10858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>
                <a:solidFill>
                  <a:srgbClr val="1721A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Management   </a:t>
            </a: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0FD6C66-AFB6-4D2A-B3A3-CF4AD97E4927}"/>
              </a:ext>
            </a:extLst>
          </p:cNvPr>
          <p:cNvSpPr txBox="1"/>
          <p:nvPr/>
        </p:nvSpPr>
        <p:spPr>
          <a:xfrm>
            <a:off x="4467225" y="2494299"/>
            <a:ext cx="6810375" cy="40010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IN" sz="18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Session 8</a:t>
            </a:r>
          </a:p>
          <a:p>
            <a:pPr marL="0" indent="0" algn="ctr">
              <a:buNone/>
            </a:pPr>
            <a:endParaRPr lang="en-IN" b="1" u="sng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u="sng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Purchasing Management</a:t>
            </a:r>
            <a:endParaRPr lang="en-IN" sz="1800" kern="50" dirty="0">
              <a:effectLst/>
              <a:latin typeface="Liberation Serif"/>
              <a:ea typeface="Droid Sans Fallback"/>
              <a:cs typeface="FreeSans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What </a:t>
            </a:r>
            <a:r>
              <a:rPr lang="en-US" kern="50" dirty="0">
                <a:latin typeface="Times New Roman" panose="02020603050405020304" pitchFamily="18" charset="0"/>
                <a:ea typeface="Droid Sans Fallback"/>
                <a:cs typeface="FreeSans"/>
              </a:rPr>
              <a:t>is Purchasing?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Functions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Objectives</a:t>
            </a:r>
            <a:endParaRPr lang="en-US" kern="50" dirty="0">
              <a:latin typeface="Times New Roman" panose="02020603050405020304" pitchFamily="18" charset="0"/>
              <a:ea typeface="Droid Sans Fallback"/>
              <a:cs typeface="FreeSans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Importance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kern="50" dirty="0">
                <a:latin typeface="Times New Roman" panose="02020603050405020304" pitchFamily="18" charset="0"/>
                <a:ea typeface="Droid Sans Fallback"/>
                <a:cs typeface="FreeSans"/>
              </a:rPr>
              <a:t>Process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Practices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Purchasing Policy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Negotiation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 Purchasing Cycles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US" sz="1800" kern="50" dirty="0">
                <a:effectLst/>
                <a:latin typeface="Times New Roman" panose="02020603050405020304" pitchFamily="18" charset="0"/>
                <a:ea typeface="Droid Sans Fallback"/>
                <a:cs typeface="FreeSans"/>
              </a:rPr>
              <a:t>Make or Buy Decisions</a:t>
            </a:r>
            <a:endParaRPr lang="en-IN" sz="1800" kern="50" dirty="0">
              <a:effectLst/>
              <a:latin typeface="Liberation Serif"/>
              <a:ea typeface="Droid Sans Fallback"/>
              <a:cs typeface="FreeSans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4689024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A5C88-090C-4B18-871D-F2F1FE1FD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280795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Purchasing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6D468-4920-461E-B580-F524AB5B68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19800" y="2364640"/>
            <a:ext cx="5181600" cy="3189137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Price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Best value for money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analysis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should be negotiation between the purchase department and the suppliers for the determination of proper price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AA7CC5DF-5992-4D33-926E-0AE382D30F0F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020279" y="2204185"/>
          <a:ext cx="4494998" cy="36961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020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39079-8FCE-4F52-9776-ED8C19168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181600" cy="1194168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Purchasing</a:t>
            </a:r>
            <a:endParaRPr lang="en-I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85E5C-1739-4EB8-ABEF-1667E86183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16065" y="2104758"/>
            <a:ext cx="5181600" cy="3744228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Place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 and material handling costs are affected by the selection of the right place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minimize these costs, selection of right place is important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local as well as outside supplier fulfills these conditions, the former should be preferred</a:t>
            </a:r>
            <a:r>
              <a:rPr lang="en-US" dirty="0"/>
              <a:t>. </a:t>
            </a:r>
            <a:endParaRPr lang="en-IN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1A31A73A-455A-48EC-86C7-4739DED7E282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991402" y="1992429"/>
          <a:ext cx="4639377" cy="37442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8161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58CE9-B5BB-4438-984A-A76D3AC79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 Process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4373F73-2A66-4AC3-8274-475324C19F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9225" y="1793575"/>
            <a:ext cx="1543049" cy="8258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55B78A-BF3D-4C02-8F4C-59878B7DC3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3105" y="1846935"/>
            <a:ext cx="920187" cy="83963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23F44C5-356B-4981-8C38-90081D5DFB0D}"/>
              </a:ext>
            </a:extLst>
          </p:cNvPr>
          <p:cNvSpPr/>
          <p:nvPr/>
        </p:nvSpPr>
        <p:spPr>
          <a:xfrm>
            <a:off x="1540588" y="2686573"/>
            <a:ext cx="1300321" cy="92333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What’s Needed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ECD1959-B47C-4CB0-9930-84CB76D577CD}"/>
              </a:ext>
            </a:extLst>
          </p:cNvPr>
          <p:cNvCxnSpPr>
            <a:cxnSpLocks/>
          </p:cNvCxnSpPr>
          <p:nvPr/>
        </p:nvCxnSpPr>
        <p:spPr>
          <a:xfrm flipV="1">
            <a:off x="2708938" y="2206475"/>
            <a:ext cx="838201" cy="157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D8319F56-7BDF-49A2-99B1-A3CBFB81C7E3}"/>
              </a:ext>
            </a:extLst>
          </p:cNvPr>
          <p:cNvSpPr/>
          <p:nvPr/>
        </p:nvSpPr>
        <p:spPr>
          <a:xfrm>
            <a:off x="3342822" y="2717107"/>
            <a:ext cx="1095042" cy="92333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Submit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Purchase Request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AF99EE0-F843-4869-85BD-F7AE1A0F21EC}"/>
              </a:ext>
            </a:extLst>
          </p:cNvPr>
          <p:cNvCxnSpPr>
            <a:cxnSpLocks/>
          </p:cNvCxnSpPr>
          <p:nvPr/>
        </p:nvCxnSpPr>
        <p:spPr>
          <a:xfrm>
            <a:off x="4437864" y="2251043"/>
            <a:ext cx="886611" cy="68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2223AFCB-4379-4B4A-A490-864B378A5C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52623" y="1846935"/>
            <a:ext cx="920187" cy="89771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B820BED-7559-47A9-B3A2-7C93E4922E4C}"/>
              </a:ext>
            </a:extLst>
          </p:cNvPr>
          <p:cNvSpPr/>
          <p:nvPr/>
        </p:nvSpPr>
        <p:spPr>
          <a:xfrm>
            <a:off x="5371634" y="2855606"/>
            <a:ext cx="905120" cy="646331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Vendor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3A9AA42-2405-483F-B4EB-B891E1F2372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27741" y="1882585"/>
            <a:ext cx="793457" cy="781124"/>
          </a:xfrm>
          <a:prstGeom prst="rect">
            <a:avLst/>
          </a:prstGeom>
        </p:spPr>
      </p:pic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54F2F45-A94A-44AA-9F91-39AB6B4D0A7D}"/>
              </a:ext>
            </a:extLst>
          </p:cNvPr>
          <p:cNvCxnSpPr>
            <a:cxnSpLocks/>
          </p:cNvCxnSpPr>
          <p:nvPr/>
        </p:nvCxnSpPr>
        <p:spPr>
          <a:xfrm>
            <a:off x="6581909" y="2251043"/>
            <a:ext cx="695191" cy="68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880B1AD6-7BA5-4738-BF27-7FFF21E64A03}"/>
              </a:ext>
            </a:extLst>
          </p:cNvPr>
          <p:cNvSpPr/>
          <p:nvPr/>
        </p:nvSpPr>
        <p:spPr>
          <a:xfrm>
            <a:off x="7182141" y="2717107"/>
            <a:ext cx="1018227" cy="92333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Create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Order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7047E04A-09EF-4C4A-A762-E39789D546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40226" y="1834127"/>
            <a:ext cx="869899" cy="882980"/>
          </a:xfrm>
          <a:prstGeom prst="rect">
            <a:avLst/>
          </a:prstGeom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C94CF1DE-864F-4C44-8703-16F91485FC7D}"/>
              </a:ext>
            </a:extLst>
          </p:cNvPr>
          <p:cNvCxnSpPr>
            <a:cxnSpLocks/>
          </p:cNvCxnSpPr>
          <p:nvPr/>
        </p:nvCxnSpPr>
        <p:spPr>
          <a:xfrm>
            <a:off x="8159589" y="2259917"/>
            <a:ext cx="695191" cy="68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285F1BF2-6854-45CB-819B-23B5F0F2C0DC}"/>
              </a:ext>
            </a:extLst>
          </p:cNvPr>
          <p:cNvSpPr/>
          <p:nvPr/>
        </p:nvSpPr>
        <p:spPr>
          <a:xfrm>
            <a:off x="8761151" y="2717107"/>
            <a:ext cx="986167" cy="92333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&amp;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Inspect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A8FC9A9-DC7D-446A-96B7-B0BB998DD9DD}"/>
              </a:ext>
            </a:extLst>
          </p:cNvPr>
          <p:cNvCxnSpPr/>
          <p:nvPr/>
        </p:nvCxnSpPr>
        <p:spPr>
          <a:xfrm>
            <a:off x="9820275" y="2295793"/>
            <a:ext cx="0" cy="283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A2FC293-1EDC-424D-87A1-A82D54CC8948}"/>
              </a:ext>
            </a:extLst>
          </p:cNvPr>
          <p:cNvCxnSpPr/>
          <p:nvPr/>
        </p:nvCxnSpPr>
        <p:spPr>
          <a:xfrm>
            <a:off x="9820275" y="2257880"/>
            <a:ext cx="476250" cy="887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604DEFEB-65D4-4F41-ACE3-A77F16A7EF20}"/>
              </a:ext>
            </a:extLst>
          </p:cNvPr>
          <p:cNvSpPr/>
          <p:nvPr/>
        </p:nvSpPr>
        <p:spPr>
          <a:xfrm>
            <a:off x="10385489" y="2019231"/>
            <a:ext cx="774571" cy="369332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Reject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DA3B2C8-458A-4A45-9907-1FAF3A0F63BC}"/>
              </a:ext>
            </a:extLst>
          </p:cNvPr>
          <p:cNvCxnSpPr/>
          <p:nvPr/>
        </p:nvCxnSpPr>
        <p:spPr>
          <a:xfrm>
            <a:off x="9275175" y="3752850"/>
            <a:ext cx="0" cy="4286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69B103D3-0376-4A57-958C-44FAB4A27FFF}"/>
              </a:ext>
            </a:extLst>
          </p:cNvPr>
          <p:cNvSpPr/>
          <p:nvPr/>
        </p:nvSpPr>
        <p:spPr>
          <a:xfrm>
            <a:off x="8827696" y="4205191"/>
            <a:ext cx="992579" cy="92333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Approve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&amp;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Pay 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819DF7FF-1B0E-4913-B4A6-BD8ED8C56DB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78426" y="5557146"/>
            <a:ext cx="926515" cy="890879"/>
          </a:xfrm>
          <a:prstGeom prst="rect">
            <a:avLst/>
          </a:prstGeom>
        </p:spPr>
      </p:pic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416D26C-708C-4D34-8F0D-85BC4A348A2D}"/>
              </a:ext>
            </a:extLst>
          </p:cNvPr>
          <p:cNvCxnSpPr/>
          <p:nvPr/>
        </p:nvCxnSpPr>
        <p:spPr>
          <a:xfrm>
            <a:off x="9254234" y="5128521"/>
            <a:ext cx="0" cy="4286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93D1CD9-45E6-4AE1-84A4-A4EDDEDF9194}"/>
              </a:ext>
            </a:extLst>
          </p:cNvPr>
          <p:cNvSpPr/>
          <p:nvPr/>
        </p:nvSpPr>
        <p:spPr>
          <a:xfrm>
            <a:off x="9937818" y="5602827"/>
            <a:ext cx="1999265" cy="92333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Record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in 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 System</a:t>
            </a:r>
          </a:p>
        </p:txBody>
      </p:sp>
    </p:spTree>
    <p:extLst>
      <p:ext uri="{BB962C8B-B14F-4D97-AF65-F5344CB8AC3E}">
        <p14:creationId xmlns:p14="http://schemas.microsoft.com/office/powerpoint/2010/main" val="2015569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EF6D419-A5EF-4650-82C5-D1439B5A0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 Practices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6BE68F-2124-46FE-8E6D-F49B2A31C6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938462"/>
            <a:ext cx="3105150" cy="981076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</a:p>
          <a:p>
            <a:pPr marL="0" indent="0" algn="ctr">
              <a:buNone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Practices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6B636A-98BC-40AC-B837-BBBEEB1C4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86300" y="1746826"/>
            <a:ext cx="6143625" cy="409971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Adopt Digital Purchasing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Purchasing Transparent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Engage Supplier – </a:t>
            </a:r>
          </a:p>
          <a:p>
            <a:pPr lvl="1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Treating as strategic partners</a:t>
            </a:r>
          </a:p>
          <a:p>
            <a:pPr lvl="1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Monitoring performance with KPIs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Optimize inventory</a:t>
            </a:r>
          </a:p>
          <a:p>
            <a:pPr marL="457200" indent="-457200">
              <a:buFont typeface="+mj-lt"/>
              <a:buAutoNum type="arabicPeriod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Contract Management Automation with</a:t>
            </a:r>
          </a:p>
          <a:p>
            <a:pPr lvl="1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Repository</a:t>
            </a:r>
          </a:p>
          <a:p>
            <a:pPr lvl="1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Monitoring</a:t>
            </a:r>
          </a:p>
          <a:p>
            <a:pPr lvl="1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Automated Notifications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458037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625BF-4EDC-4B20-A74C-3DDD2A60F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90962" cy="1183909"/>
          </a:xfrm>
        </p:spPr>
        <p:txBody>
          <a:bodyPr>
            <a:normAutofit/>
          </a:bodyPr>
          <a:lstStyle/>
          <a:p>
            <a:r>
              <a:rPr lang="en-I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8FAA1-60F8-48FB-A0F1-E0A6B6A383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9377" y="2837046"/>
            <a:ext cx="5181600" cy="1183908"/>
          </a:xfrm>
          <a:solidFill>
            <a:schemeClr val="bg2"/>
          </a:solidFill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policy is a collection of rules that control the requisition process</a:t>
            </a:r>
          </a:p>
          <a:p>
            <a:pPr marL="0" indent="0"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E083AD-D916-4DAD-9C6E-F3A7262911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189137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Purchasing Policies-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Conservative - Basis on current demand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Concentrated – Limited number of suppliers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Diversified -  Large number of suppliers</a:t>
            </a:r>
          </a:p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20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67D1B-EA8B-4146-9A38-CD07FF53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1869"/>
            <a:ext cx="10515600" cy="1325563"/>
          </a:xfrm>
        </p:spPr>
        <p:txBody>
          <a:bodyPr>
            <a:normAutofit/>
          </a:bodyPr>
          <a:lstStyle/>
          <a:p>
            <a:br>
              <a:rPr lang="en-IN" sz="2400" dirty="0"/>
            </a:b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BCAEE-0F42-40D9-A3EC-A2DAE50C96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7194" y="2874778"/>
            <a:ext cx="4378692" cy="1061955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Small to mid-market companies don’t have a purchasing policy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91AB33-6275-4AC7-B8AE-E755C0B87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2179" y="2176128"/>
            <a:ext cx="5181600" cy="250574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activity performed by few employees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company grows large number of employees &amp; multiple locations this approach doesn’t work </a:t>
            </a:r>
          </a:p>
          <a:p>
            <a:endParaRPr lang="en-IN" dirty="0"/>
          </a:p>
          <a:p>
            <a:endParaRPr lang="en-IN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E04A87-8C98-4C3E-BFC3-34D04E068AB1}"/>
              </a:ext>
            </a:extLst>
          </p:cNvPr>
          <p:cNvSpPr/>
          <p:nvPr/>
        </p:nvSpPr>
        <p:spPr>
          <a:xfrm>
            <a:off x="1198136" y="814151"/>
            <a:ext cx="26019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 Policies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2051089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456FE28-57BB-43BD-91DA-DDC46747DC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of Purchasing Policy</a:t>
            </a:r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F40B6227-EB93-4813-B041-0386AB671A49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3411364" y="1825625"/>
            <a:ext cx="733425" cy="809625"/>
          </a:xfrm>
          <a:prstGeom prst="rect">
            <a:avLst/>
          </a:pr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F32A9A62-5FED-4E34-B8ED-F1EF6F6E7D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6793" y="1800743"/>
            <a:ext cx="5181600" cy="3256514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Clear guidelines for employees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Acceptable behaviour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guidelines for suppliers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76431D0-2B6C-4FBC-B61A-EB21F35854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4571" y="2770187"/>
            <a:ext cx="876300" cy="914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5730596-8DA3-4A43-9EFF-2E7486D9C5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3447" y="3745780"/>
            <a:ext cx="933450" cy="81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517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793C1-184E-4C18-A06C-B57FD39FCF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257800" cy="1235075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Case Study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E644B1-D7E9-4AE9-BD50-43B65D469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99415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SKH Metals Limited, a division of the KRISHNA Group </a:t>
            </a: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SKH Metals is a Joint Venture between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Kapur family 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&amp;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Maruti Suzuki India Ltd. (MSIL). 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411D9C7B-6E30-4533-99AD-7B29DF501B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19850" y="1878306"/>
            <a:ext cx="5181600" cy="340886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67A1696-6AAD-402A-8B3C-B18371F4D3E0}"/>
              </a:ext>
            </a:extLst>
          </p:cNvPr>
          <p:cNvSpPr txBox="1"/>
          <p:nvPr/>
        </p:nvSpPr>
        <p:spPr>
          <a:xfrm>
            <a:off x="1762125" y="6169709"/>
            <a:ext cx="78009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hlinkClick r:id="rId3"/>
              </a:rPr>
              <a:t>https://www.youtube.com/watch?v=ekEZ0mQzbdM&amp;feature=emb_logo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3933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E10408-4F5E-4035-9FAD-F281047C1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SKH Group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259F4-B00E-4C93-9C33-98242C60F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600825" y="2074069"/>
            <a:ext cx="5181600" cy="3553619"/>
          </a:xfrm>
          <a:ln>
            <a:solidFill>
              <a:schemeClr val="accent2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1994-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Started with the manufacturing of seating systems for Maruti 800 as their first product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Headquarters -Gurgaon, Haryana, India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Industry –Automotive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Products –</a:t>
            </a:r>
          </a:p>
          <a:p>
            <a:pPr marL="457200" lvl="1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Fuel systems</a:t>
            </a:r>
          </a:p>
          <a:p>
            <a:pPr marL="457200" lvl="1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structure systems</a:t>
            </a:r>
          </a:p>
          <a:p>
            <a:pPr marL="457200" lvl="1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Chassis systems and many more</a:t>
            </a:r>
            <a:endParaRPr lang="en-IN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9E34B80E-1806-4CB0-9484-CAAFB161FBD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14400" y="2074069"/>
            <a:ext cx="5181600" cy="34544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B1DC7D1-1D67-4430-8104-8319D84F6E6E}"/>
              </a:ext>
            </a:extLst>
          </p:cNvPr>
          <p:cNvSpPr/>
          <p:nvPr/>
        </p:nvSpPr>
        <p:spPr>
          <a:xfrm>
            <a:off x="1807255" y="5771118"/>
            <a:ext cx="30192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Mr. Ashok Kapur Founder  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068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FA703-8F2B-4AE3-B76D-DA11B7677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EMERGE Theme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71BC31-1FA8-4378-AE4B-DDC52D13DF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86025" y="2044700"/>
            <a:ext cx="2324100" cy="3117850"/>
          </a:xfrm>
          <a:solidFill>
            <a:schemeClr val="bg2"/>
          </a:solidFill>
        </p:spPr>
        <p:txBody>
          <a:bodyPr>
            <a:normAutofit/>
          </a:bodyPr>
          <a:lstStyle/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Excellence 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Motivation 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Enjoyment 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 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Growth </a:t>
            </a:r>
          </a:p>
          <a:p>
            <a:pPr fontAlgn="base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Execution </a:t>
            </a:r>
          </a:p>
          <a:p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8C2F88-87FD-44A5-8CF3-3708D8A52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86400" y="2044700"/>
            <a:ext cx="5181600" cy="311785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business processes, products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workforce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everything what we do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business partners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what we are working for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projects perfectly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964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17D08-CCA7-40FF-BD54-220464A47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6A2E2F-A058-4C89-9960-11D838E65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1572"/>
            <a:ext cx="10515600" cy="201485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Purchasing?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-</a:t>
            </a:r>
          </a:p>
          <a:p>
            <a:pPr marL="457200" lvl="1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business / organization uses to acquire goods/ services to accomplish its goals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057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C4A172-08E0-4981-93BF-1B7EF804B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SKH Metals…</a:t>
            </a:r>
            <a:endParaRPr lang="en-IN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E6B7B-FB82-4A41-941A-46C3F61599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52551" y="2206625"/>
            <a:ext cx="9134474" cy="2965450"/>
          </a:xfrm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2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Objectives-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Eliminate time-consuming manual buyer-supplier interactions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Strengthen negotiation leverage to lower prices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Standardize processes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Streamline negotiations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control and compliance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428499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7A10E93-E13E-4E98-B201-9DB3650D71B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1100" y="317500"/>
            <a:ext cx="2114550" cy="105022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75333F-E6FB-46DF-A7B1-847F46688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6625" y="365126"/>
            <a:ext cx="2543176" cy="930274"/>
          </a:xfrm>
        </p:spPr>
        <p:txBody>
          <a:bodyPr anchor="ctr">
            <a:normAutofit fontScale="90000"/>
          </a:bodyPr>
          <a:lstStyle/>
          <a:p>
            <a:r>
              <a:rPr lang="en-US" dirty="0"/>
              <a:t>                              </a:t>
            </a:r>
            <a:r>
              <a:rPr lang="en-US" sz="31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Ariba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A652F-9DE6-47CB-8757-342A66F4C8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66976"/>
            <a:ext cx="10829925" cy="2876550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Smart Purchase Software</a:t>
            </a: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Carefully chosen 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Ariba, an SAP company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Industry-leading, cloud-based applications with the world’s largest Web-based trading community </a:t>
            </a:r>
          </a:p>
          <a:p>
            <a:pPr lvl="1"/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Ability to collaborate with global partners anytime, anywhere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256FAFC3-83F0-4BD6-9BC0-77BC9E6B944F}"/>
              </a:ext>
            </a:extLst>
          </p:cNvPr>
          <p:cNvSpPr txBox="1">
            <a:spLocks/>
          </p:cNvSpPr>
          <p:nvPr/>
        </p:nvSpPr>
        <p:spPr>
          <a:xfrm>
            <a:off x="6172200" y="2228850"/>
            <a:ext cx="5181600" cy="3743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4706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DBD078-21D6-429C-8CCA-1BF5D05BE5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04875" y="2520950"/>
            <a:ext cx="10191750" cy="2422525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Purpose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execute online supplier negotiations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Mandated supplier self-registration online prior to selection 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Quickly onboarded and trained 95% of the supplier base 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948E83-8B19-4332-BA29-3BCFA94E91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062" y="760023"/>
            <a:ext cx="2395959" cy="63260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5F4224B-3004-4FEB-B959-9C385A82D468}"/>
              </a:ext>
            </a:extLst>
          </p:cNvPr>
          <p:cNvSpPr/>
          <p:nvPr/>
        </p:nvSpPr>
        <p:spPr>
          <a:xfrm>
            <a:off x="4465545" y="5454134"/>
            <a:ext cx="24417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>
                <a:solidFill>
                  <a:srgbClr val="006621"/>
                </a:solidFill>
                <a:latin typeface="Roboto"/>
                <a:hlinkClick r:id="rId3"/>
              </a:rPr>
              <a:t>https://www.ariba.com</a:t>
            </a:r>
            <a:endParaRPr lang="en-IN" dirty="0">
              <a:solidFill>
                <a:srgbClr val="006621"/>
              </a:solidFill>
              <a:latin typeface="Roboto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1150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4977CD-565F-4957-8F30-1AACDE45A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6300" y="2159000"/>
            <a:ext cx="7934325" cy="3641725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Benefits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competitiveness through more invites and more time to set negotiation strategy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 adherence to standardized processes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Greater credibility and fairness for suppliers through consistent and clear online negotiations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Greater transparency into agreements and terms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026ABB-68A2-4A29-9145-0B282216F7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300" y="829029"/>
            <a:ext cx="2395936" cy="62794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164C24B-CA85-47B3-9297-9E08F405B695}"/>
              </a:ext>
            </a:extLst>
          </p:cNvPr>
          <p:cNvSpPr/>
          <p:nvPr/>
        </p:nvSpPr>
        <p:spPr>
          <a:xfrm>
            <a:off x="9105900" y="3019336"/>
            <a:ext cx="2714625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3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16%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savings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&gt;100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Suppliers onboarded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35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5B9B50C-6B01-4D6D-B063-A44485C8F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4151" y="733424"/>
            <a:ext cx="6367462" cy="5743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22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2D37F-7C42-48D0-A55C-D6285D4C7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F0AF71-ECB4-4D06-85AC-F1A1E2A81A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62200" y="1825626"/>
            <a:ext cx="8991600" cy="4070350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material requirements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specifications for materials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Make or Buy analysis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standardization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–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 levels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Quality requirements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&amp; terms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Purchasing policy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 sourcing strategy</a:t>
            </a: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68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34B90-128B-495B-9A8A-7E1489F80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 Functions</a:t>
            </a:r>
            <a:endParaRPr lang="en-IN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E916C-3EDE-4A20-AD0F-884D799E9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9474" y="1825625"/>
            <a:ext cx="7934325" cy="4022725"/>
          </a:xfrm>
          <a:ln>
            <a:solidFill>
              <a:schemeClr val="accent2"/>
            </a:solidFill>
          </a:ln>
        </p:spPr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Vendor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Price forecasting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Purchase planning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Value analysis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52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93169-D8A1-4243-840B-3C04C3951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Purchasing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CF5AE8-D190-4E39-934A-AA31D764E5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6450" y="1825625"/>
            <a:ext cx="9277350" cy="3889375"/>
          </a:xfrm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obtain necessary materials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procure material at lowest cost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inventory low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develop satisfactory source of supply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good performance from vendors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top management informed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ensure continue supply of materials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keep expenses low in purchasing</a:t>
            </a:r>
          </a:p>
        </p:txBody>
      </p:sp>
    </p:spTree>
    <p:extLst>
      <p:ext uri="{BB962C8B-B14F-4D97-AF65-F5344CB8AC3E}">
        <p14:creationId xmlns:p14="http://schemas.microsoft.com/office/powerpoint/2010/main" val="2148679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D5687-81D7-4BB4-8DB3-ACB1A9E80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Purchasing </a:t>
            </a:r>
          </a:p>
        </p:txBody>
      </p:sp>
      <p:graphicFrame>
        <p:nvGraphicFramePr>
          <p:cNvPr id="7" name="Content Placeholder 8">
            <a:extLst>
              <a:ext uri="{FF2B5EF4-FFF2-40B4-BE49-F238E27FC236}">
                <a16:creationId xmlns:a16="http://schemas.microsoft.com/office/drawing/2014/main" id="{DA8915BC-6C9F-4E27-B769-427DDA84A18C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838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4CE1F01D-A146-44F6-8267-2E5AED8A1B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prstGeom prst="rect">
            <a:avLst/>
          </a:prstGeom>
          <a:solidFill>
            <a:schemeClr val="bg2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I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Quality-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Suitability of an item for the purpose it is required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Specification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Brand Name </a:t>
            </a:r>
          </a:p>
          <a:p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Name </a:t>
            </a:r>
          </a:p>
          <a:p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Helps in purchasing</a:t>
            </a:r>
          </a:p>
        </p:txBody>
      </p:sp>
    </p:spTree>
    <p:extLst>
      <p:ext uri="{BB962C8B-B14F-4D97-AF65-F5344CB8AC3E}">
        <p14:creationId xmlns:p14="http://schemas.microsoft.com/office/powerpoint/2010/main" val="992182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7F85A9-40EF-47E6-BA8F-403FC155B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Purchasing </a:t>
            </a:r>
            <a:endParaRPr lang="en-IN" sz="24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C754EA-2D85-4675-A13E-5BE68CCE9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27821" y="2679271"/>
            <a:ext cx="5181600" cy="2730128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I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Quantity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 excess purchase 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EOQ helps in determining right quantity</a:t>
            </a:r>
          </a:p>
          <a:p>
            <a:r>
              <a:rPr lang="en-I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Bulk order quantity</a:t>
            </a:r>
          </a:p>
          <a:p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449814F2-2771-4AFD-9196-41FDEF20080F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982578" y="1973179"/>
          <a:ext cx="4715577" cy="37827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87758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E281B-4827-4010-9EEB-9B711CBEC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251919"/>
          </a:xfrm>
        </p:spPr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Purchasing</a:t>
            </a:r>
            <a:endParaRPr lang="en-IN" sz="24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4E2BA9-1744-4621-A302-5F8F3522AA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0" y="2528048"/>
            <a:ext cx="5181600" cy="3077251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Time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Means the time when the stock reaches the minimum level</a:t>
            </a:r>
          </a:p>
          <a:p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reorder level of material is fixed for each item under the principle of right time.</a:t>
            </a:r>
            <a:endParaRPr lang="en-I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05886D50-6C71-4E18-8721-B20EF1375888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087654" y="2107933"/>
          <a:ext cx="4687503" cy="3801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7939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7BB8B-8CE4-4B1F-B091-9C459479A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Importance of Purchasing</a:t>
            </a:r>
            <a:endParaRPr lang="en-IN" sz="2400" b="1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7B97B3-A6CE-4939-93E4-DBAAB8828E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73817" y="2172136"/>
            <a:ext cx="5181600" cy="3311091"/>
          </a:xfrm>
          <a:solidFill>
            <a:schemeClr val="bg2"/>
          </a:solidFill>
          <a:ln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Right Source</a:t>
            </a:r>
          </a:p>
          <a:p>
            <a:r>
              <a:rPr lang="en-US" dirty="0"/>
              <a:t>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upplier who can supply the material-</a:t>
            </a:r>
          </a:p>
          <a:p>
            <a:pPr lvl="1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quality as ordered</a:t>
            </a:r>
          </a:p>
          <a:p>
            <a:pPr lvl="1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quantity as ordered</a:t>
            </a:r>
          </a:p>
          <a:p>
            <a:pPr lvl="1"/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Right time </a:t>
            </a:r>
            <a:endParaRPr lang="en-I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45BFB2FB-0452-479F-B436-B39E958BF734}"/>
              </a:ext>
            </a:extLst>
          </p:cNvPr>
          <p:cNvGraphicFramePr>
            <a:graphicFrameLocks noGrp="1"/>
          </p:cNvGraphicFramePr>
          <p:nvPr>
            <p:ph sz="half" idx="1"/>
          </p:nvPr>
        </p:nvGraphicFramePr>
        <p:xfrm>
          <a:off x="1212782" y="2316964"/>
          <a:ext cx="4100363" cy="33110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31893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750</Words>
  <Application>Microsoft Office PowerPoint</Application>
  <PresentationFormat>Widescreen</PresentationFormat>
  <Paragraphs>222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Liberation Serif</vt:lpstr>
      <vt:lpstr>Roboto</vt:lpstr>
      <vt:lpstr>Times New Roman</vt:lpstr>
      <vt:lpstr>Office Theme</vt:lpstr>
      <vt:lpstr>PowerPoint Presentation</vt:lpstr>
      <vt:lpstr>Purchasing</vt:lpstr>
      <vt:lpstr>Purchasing Functions</vt:lpstr>
      <vt:lpstr>Purchasing Functions</vt:lpstr>
      <vt:lpstr>Purchasing Objectives</vt:lpstr>
      <vt:lpstr>Importance of Purchasing </vt:lpstr>
      <vt:lpstr>Importance of Purchasing </vt:lpstr>
      <vt:lpstr>Importance of Purchasing</vt:lpstr>
      <vt:lpstr>Importance of Purchasing</vt:lpstr>
      <vt:lpstr>Importance of Purchasing</vt:lpstr>
      <vt:lpstr>Importance of Purchasing</vt:lpstr>
      <vt:lpstr>Purchasing Process</vt:lpstr>
      <vt:lpstr>Purchasing Practices</vt:lpstr>
      <vt:lpstr>Purchasing Policies</vt:lpstr>
      <vt:lpstr> </vt:lpstr>
      <vt:lpstr>Benefits of Purchasing Policy</vt:lpstr>
      <vt:lpstr>Case Study</vt:lpstr>
      <vt:lpstr>SKH Group</vt:lpstr>
      <vt:lpstr>EMERGE Theme</vt:lpstr>
      <vt:lpstr>SKH Metals…</vt:lpstr>
      <vt:lpstr>                              Ariba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Rishik hande</dc:creator>
  <cp:lastModifiedBy>Rishik hande</cp:lastModifiedBy>
  <cp:revision>9</cp:revision>
  <dcterms:created xsi:type="dcterms:W3CDTF">2021-02-07T17:10:16Z</dcterms:created>
  <dcterms:modified xsi:type="dcterms:W3CDTF">2021-02-13T17:00:50Z</dcterms:modified>
</cp:coreProperties>
</file>