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1" r:id="rId3"/>
    <p:sldId id="262" r:id="rId4"/>
    <p:sldId id="263" r:id="rId5"/>
    <p:sldId id="277" r:id="rId6"/>
    <p:sldId id="264" r:id="rId7"/>
    <p:sldId id="265" r:id="rId8"/>
    <p:sldId id="267" r:id="rId9"/>
    <p:sldId id="269" r:id="rId10"/>
    <p:sldId id="270" r:id="rId11"/>
    <p:sldId id="271" r:id="rId12"/>
    <p:sldId id="272" r:id="rId13"/>
    <p:sldId id="275" r:id="rId14"/>
    <p:sldId id="273" r:id="rId15"/>
    <p:sldId id="274" r:id="rId16"/>
    <p:sldId id="276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3ED396E-D3FD-40F2-83CD-BDC4AA35618C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en-IN"/>
        </a:p>
      </dgm:t>
    </dgm:pt>
    <dgm:pt modelId="{3622624D-1CA1-462D-A341-A00F7DBB400A}">
      <dgm:prSet phldrT="[Text]" custT="1"/>
      <dgm:spPr/>
      <dgm:t>
        <a:bodyPr/>
        <a:lstStyle/>
        <a:p>
          <a:r>
            <a:rPr lang="en-IN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Project Manager</a:t>
          </a:r>
        </a:p>
      </dgm:t>
    </dgm:pt>
    <dgm:pt modelId="{F67D2F4E-548D-42D6-9158-D1414136E277}" type="parTrans" cxnId="{655C46F1-72A0-4A53-BC99-BF6405C09F4C}">
      <dgm:prSet/>
      <dgm:spPr/>
      <dgm:t>
        <a:bodyPr/>
        <a:lstStyle/>
        <a:p>
          <a:endParaRPr lang="en-IN"/>
        </a:p>
      </dgm:t>
    </dgm:pt>
    <dgm:pt modelId="{6741CED4-27F5-4123-B44A-56686B78C5C6}" type="sibTrans" cxnId="{655C46F1-72A0-4A53-BC99-BF6405C09F4C}">
      <dgm:prSet/>
      <dgm:spPr/>
      <dgm:t>
        <a:bodyPr/>
        <a:lstStyle/>
        <a:p>
          <a:endParaRPr lang="en-IN"/>
        </a:p>
      </dgm:t>
    </dgm:pt>
    <dgm:pt modelId="{7646D0E5-98AF-42B8-BCB2-61B0F2F738A9}">
      <dgm:prSet phldrT="[Text]" custT="1"/>
      <dgm:spPr/>
      <dgm:t>
        <a:bodyPr/>
        <a:lstStyle/>
        <a:p>
          <a:r>
            <a:rPr lang="en-IN" sz="2200" dirty="0">
              <a:latin typeface="Times New Roman" panose="02020603050405020304" pitchFamily="18" charset="0"/>
              <a:cs typeface="Times New Roman" panose="02020603050405020304" pitchFamily="18" charset="0"/>
            </a:rPr>
            <a:t>Finance</a:t>
          </a:r>
        </a:p>
      </dgm:t>
    </dgm:pt>
    <dgm:pt modelId="{66E77815-6E17-4ADE-95AE-129985B42207}" type="parTrans" cxnId="{67E8CBE7-C8EE-4E4F-8E0F-AED38E1C58E5}">
      <dgm:prSet/>
      <dgm:spPr/>
      <dgm:t>
        <a:bodyPr/>
        <a:lstStyle/>
        <a:p>
          <a:endParaRPr lang="en-IN"/>
        </a:p>
      </dgm:t>
    </dgm:pt>
    <dgm:pt modelId="{7ED8C2EE-101A-44DE-BC9F-42C3409DA888}" type="sibTrans" cxnId="{67E8CBE7-C8EE-4E4F-8E0F-AED38E1C58E5}">
      <dgm:prSet/>
      <dgm:spPr/>
      <dgm:t>
        <a:bodyPr/>
        <a:lstStyle/>
        <a:p>
          <a:endParaRPr lang="en-IN"/>
        </a:p>
      </dgm:t>
    </dgm:pt>
    <dgm:pt modelId="{4CAA7D8C-3131-4184-9A94-2A2AFFA05CCB}">
      <dgm:prSet phldrT="[Text]" custT="1"/>
      <dgm:spPr/>
      <dgm:t>
        <a:bodyPr/>
        <a:lstStyle/>
        <a:p>
          <a:r>
            <a:rPr lang="en-IN" sz="2200" dirty="0">
              <a:latin typeface="Times New Roman" panose="02020603050405020304" pitchFamily="18" charset="0"/>
              <a:cs typeface="Times New Roman" panose="02020603050405020304" pitchFamily="18" charset="0"/>
            </a:rPr>
            <a:t>Engineering</a:t>
          </a:r>
        </a:p>
      </dgm:t>
    </dgm:pt>
    <dgm:pt modelId="{43E4F3C9-E3D6-4E86-906C-91818FD1C616}" type="parTrans" cxnId="{6BF6CB24-04CA-40E2-AD6F-12BA03D62E3F}">
      <dgm:prSet/>
      <dgm:spPr/>
      <dgm:t>
        <a:bodyPr/>
        <a:lstStyle/>
        <a:p>
          <a:endParaRPr lang="en-IN"/>
        </a:p>
      </dgm:t>
    </dgm:pt>
    <dgm:pt modelId="{9BE757DF-D407-4055-BF32-ABC7A7348D0D}" type="sibTrans" cxnId="{6BF6CB24-04CA-40E2-AD6F-12BA03D62E3F}">
      <dgm:prSet/>
      <dgm:spPr/>
      <dgm:t>
        <a:bodyPr/>
        <a:lstStyle/>
        <a:p>
          <a:endParaRPr lang="en-IN"/>
        </a:p>
      </dgm:t>
    </dgm:pt>
    <dgm:pt modelId="{AE2D02C5-1BAD-4B00-9B71-BF0F68D51B57}">
      <dgm:prSet phldrT="[Text]" custT="1"/>
      <dgm:spPr/>
      <dgm:t>
        <a:bodyPr/>
        <a:lstStyle/>
        <a:p>
          <a:r>
            <a:rPr lang="en-IN" sz="2200" dirty="0">
              <a:latin typeface="Times New Roman" panose="02020603050405020304" pitchFamily="18" charset="0"/>
              <a:cs typeface="Times New Roman" panose="02020603050405020304" pitchFamily="18" charset="0"/>
            </a:rPr>
            <a:t>Manufacturing</a:t>
          </a:r>
        </a:p>
      </dgm:t>
    </dgm:pt>
    <dgm:pt modelId="{2DE63CDC-2A28-44A6-83F4-8CA25CE8D43C}" type="parTrans" cxnId="{698CAFCD-A706-451C-9EBF-9AFA36803AFC}">
      <dgm:prSet/>
      <dgm:spPr/>
      <dgm:t>
        <a:bodyPr/>
        <a:lstStyle/>
        <a:p>
          <a:endParaRPr lang="en-IN"/>
        </a:p>
      </dgm:t>
    </dgm:pt>
    <dgm:pt modelId="{EF9F51AA-26B4-4E18-9553-68F88420A513}" type="sibTrans" cxnId="{698CAFCD-A706-451C-9EBF-9AFA36803AFC}">
      <dgm:prSet/>
      <dgm:spPr/>
      <dgm:t>
        <a:bodyPr/>
        <a:lstStyle/>
        <a:p>
          <a:endParaRPr lang="en-IN"/>
        </a:p>
      </dgm:t>
    </dgm:pt>
    <dgm:pt modelId="{EA17EF1D-137C-46D0-AB9C-79F95C5E6E2A}">
      <dgm:prSet custT="1"/>
      <dgm:spPr/>
      <dgm:t>
        <a:bodyPr/>
        <a:lstStyle/>
        <a:p>
          <a:r>
            <a:rPr lang="en-IN" sz="2200" dirty="0">
              <a:latin typeface="Times New Roman" panose="02020603050405020304" pitchFamily="18" charset="0"/>
              <a:cs typeface="Times New Roman" panose="02020603050405020304" pitchFamily="18" charset="0"/>
            </a:rPr>
            <a:t>Contracts</a:t>
          </a:r>
        </a:p>
      </dgm:t>
    </dgm:pt>
    <dgm:pt modelId="{B1058087-42F6-4427-A65D-FE8B04536B52}" type="parTrans" cxnId="{B6848FB7-8D9F-4757-8220-038E0648444C}">
      <dgm:prSet/>
      <dgm:spPr/>
      <dgm:t>
        <a:bodyPr/>
        <a:lstStyle/>
        <a:p>
          <a:endParaRPr lang="en-IN"/>
        </a:p>
      </dgm:t>
    </dgm:pt>
    <dgm:pt modelId="{D3834775-777B-4738-9F7F-F31A6B390D6E}" type="sibTrans" cxnId="{B6848FB7-8D9F-4757-8220-038E0648444C}">
      <dgm:prSet/>
      <dgm:spPr/>
      <dgm:t>
        <a:bodyPr/>
        <a:lstStyle/>
        <a:p>
          <a:endParaRPr lang="en-IN"/>
        </a:p>
      </dgm:t>
    </dgm:pt>
    <dgm:pt modelId="{592CA07A-3BBD-4122-88FD-8795B05E9CA1}">
      <dgm:prSet custT="1"/>
      <dgm:spPr/>
      <dgm:t>
        <a:bodyPr/>
        <a:lstStyle/>
        <a:p>
          <a:r>
            <a:rPr lang="en-IN" sz="2200" dirty="0">
              <a:latin typeface="Times New Roman" panose="02020603050405020304" pitchFamily="18" charset="0"/>
              <a:cs typeface="Times New Roman" panose="02020603050405020304" pitchFamily="18" charset="0"/>
            </a:rPr>
            <a:t>Quality</a:t>
          </a:r>
        </a:p>
      </dgm:t>
    </dgm:pt>
    <dgm:pt modelId="{596FE925-CBB4-478B-B630-8248544E54A6}" type="parTrans" cxnId="{86AE2418-D8CF-4B4B-93F5-3A7E7458CF44}">
      <dgm:prSet/>
      <dgm:spPr/>
      <dgm:t>
        <a:bodyPr/>
        <a:lstStyle/>
        <a:p>
          <a:endParaRPr lang="en-IN"/>
        </a:p>
      </dgm:t>
    </dgm:pt>
    <dgm:pt modelId="{96C14AE3-DDB8-472D-AA39-E6A465B60916}" type="sibTrans" cxnId="{86AE2418-D8CF-4B4B-93F5-3A7E7458CF44}">
      <dgm:prSet/>
      <dgm:spPr/>
      <dgm:t>
        <a:bodyPr/>
        <a:lstStyle/>
        <a:p>
          <a:endParaRPr lang="en-IN"/>
        </a:p>
      </dgm:t>
    </dgm:pt>
    <dgm:pt modelId="{B8535132-7056-49B6-AB18-4BD0C15A2468}">
      <dgm:prSet custT="1"/>
      <dgm:spPr/>
      <dgm:t>
        <a:bodyPr/>
        <a:lstStyle/>
        <a:p>
          <a:r>
            <a:rPr lang="en-IN" sz="2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Procurment</a:t>
          </a:r>
          <a:endParaRPr lang="en-IN" sz="2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93F3B37-671D-4271-977C-A6441AED4E3D}" type="parTrans" cxnId="{7F9184D7-B111-4F45-95FD-383C3D53E004}">
      <dgm:prSet/>
      <dgm:spPr/>
      <dgm:t>
        <a:bodyPr/>
        <a:lstStyle/>
        <a:p>
          <a:endParaRPr lang="en-IN"/>
        </a:p>
      </dgm:t>
    </dgm:pt>
    <dgm:pt modelId="{903425F1-3763-4296-9A9B-08A28A26D041}" type="sibTrans" cxnId="{7F9184D7-B111-4F45-95FD-383C3D53E004}">
      <dgm:prSet/>
      <dgm:spPr/>
      <dgm:t>
        <a:bodyPr/>
        <a:lstStyle/>
        <a:p>
          <a:endParaRPr lang="en-IN"/>
        </a:p>
      </dgm:t>
    </dgm:pt>
    <dgm:pt modelId="{C135ED56-188F-42E2-98EC-E1FAA394F724}" type="pres">
      <dgm:prSet presAssocID="{F3ED396E-D3FD-40F2-83CD-BDC4AA35618C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453343C1-3D01-4BBE-A1B5-19BFECEC7641}" type="pres">
      <dgm:prSet presAssocID="{3622624D-1CA1-462D-A341-A00F7DBB400A}" presName="root1" presStyleCnt="0"/>
      <dgm:spPr/>
    </dgm:pt>
    <dgm:pt modelId="{595D0DDC-6AF0-4614-8C7F-DB188D51EAD7}" type="pres">
      <dgm:prSet presAssocID="{3622624D-1CA1-462D-A341-A00F7DBB400A}" presName="LevelOneTextNode" presStyleLbl="node0" presStyleIdx="0" presStyleCnt="1" custLinFactNeighborX="0">
        <dgm:presLayoutVars>
          <dgm:chPref val="3"/>
        </dgm:presLayoutVars>
      </dgm:prSet>
      <dgm:spPr/>
    </dgm:pt>
    <dgm:pt modelId="{91CF15A7-E643-4BE8-B03D-2D91E2B21D21}" type="pres">
      <dgm:prSet presAssocID="{3622624D-1CA1-462D-A341-A00F7DBB400A}" presName="level2hierChild" presStyleCnt="0"/>
      <dgm:spPr/>
    </dgm:pt>
    <dgm:pt modelId="{027F4736-4D70-4438-AA54-B53B5D6C2A0C}" type="pres">
      <dgm:prSet presAssocID="{66E77815-6E17-4ADE-95AE-129985B42207}" presName="conn2-1" presStyleLbl="parChTrans1D2" presStyleIdx="0" presStyleCnt="6"/>
      <dgm:spPr/>
    </dgm:pt>
    <dgm:pt modelId="{537D3381-8816-46F7-8C94-66D931FB2323}" type="pres">
      <dgm:prSet presAssocID="{66E77815-6E17-4ADE-95AE-129985B42207}" presName="connTx" presStyleLbl="parChTrans1D2" presStyleIdx="0" presStyleCnt="6"/>
      <dgm:spPr/>
    </dgm:pt>
    <dgm:pt modelId="{9981AF61-8754-4C1E-95DD-5EAFE45D9D30}" type="pres">
      <dgm:prSet presAssocID="{7646D0E5-98AF-42B8-BCB2-61B0F2F738A9}" presName="root2" presStyleCnt="0"/>
      <dgm:spPr/>
    </dgm:pt>
    <dgm:pt modelId="{18F730F6-D989-48F1-AA5D-4F7BA320B468}" type="pres">
      <dgm:prSet presAssocID="{7646D0E5-98AF-42B8-BCB2-61B0F2F738A9}" presName="LevelTwoTextNode" presStyleLbl="node2" presStyleIdx="0" presStyleCnt="6">
        <dgm:presLayoutVars>
          <dgm:chPref val="3"/>
        </dgm:presLayoutVars>
      </dgm:prSet>
      <dgm:spPr/>
    </dgm:pt>
    <dgm:pt modelId="{D2E18C0B-A9F9-403F-A01A-123B272CFB4D}" type="pres">
      <dgm:prSet presAssocID="{7646D0E5-98AF-42B8-BCB2-61B0F2F738A9}" presName="level3hierChild" presStyleCnt="0"/>
      <dgm:spPr/>
    </dgm:pt>
    <dgm:pt modelId="{EE009BE7-4FCF-4B9E-B547-7FE8DB49D3A1}" type="pres">
      <dgm:prSet presAssocID="{43E4F3C9-E3D6-4E86-906C-91818FD1C616}" presName="conn2-1" presStyleLbl="parChTrans1D2" presStyleIdx="1" presStyleCnt="6"/>
      <dgm:spPr/>
    </dgm:pt>
    <dgm:pt modelId="{D9426010-3F76-4C41-BBBC-0B623BD7230F}" type="pres">
      <dgm:prSet presAssocID="{43E4F3C9-E3D6-4E86-906C-91818FD1C616}" presName="connTx" presStyleLbl="parChTrans1D2" presStyleIdx="1" presStyleCnt="6"/>
      <dgm:spPr/>
    </dgm:pt>
    <dgm:pt modelId="{8652A7BD-DC45-4744-B42F-9999FDF0A217}" type="pres">
      <dgm:prSet presAssocID="{4CAA7D8C-3131-4184-9A94-2A2AFFA05CCB}" presName="root2" presStyleCnt="0"/>
      <dgm:spPr/>
    </dgm:pt>
    <dgm:pt modelId="{E7CEC15B-33FE-4F69-A77F-CFD39E648C81}" type="pres">
      <dgm:prSet presAssocID="{4CAA7D8C-3131-4184-9A94-2A2AFFA05CCB}" presName="LevelTwoTextNode" presStyleLbl="node2" presStyleIdx="1" presStyleCnt="6">
        <dgm:presLayoutVars>
          <dgm:chPref val="3"/>
        </dgm:presLayoutVars>
      </dgm:prSet>
      <dgm:spPr/>
    </dgm:pt>
    <dgm:pt modelId="{ED572A8C-574E-4DEE-AC05-7FCB90EAF95A}" type="pres">
      <dgm:prSet presAssocID="{4CAA7D8C-3131-4184-9A94-2A2AFFA05CCB}" presName="level3hierChild" presStyleCnt="0"/>
      <dgm:spPr/>
    </dgm:pt>
    <dgm:pt modelId="{C042D1A2-0719-473A-B6FD-58925F62CC82}" type="pres">
      <dgm:prSet presAssocID="{2DE63CDC-2A28-44A6-83F4-8CA25CE8D43C}" presName="conn2-1" presStyleLbl="parChTrans1D2" presStyleIdx="2" presStyleCnt="6"/>
      <dgm:spPr/>
    </dgm:pt>
    <dgm:pt modelId="{5AF772E2-9D1A-4130-861A-EA7330336D30}" type="pres">
      <dgm:prSet presAssocID="{2DE63CDC-2A28-44A6-83F4-8CA25CE8D43C}" presName="connTx" presStyleLbl="parChTrans1D2" presStyleIdx="2" presStyleCnt="6"/>
      <dgm:spPr/>
    </dgm:pt>
    <dgm:pt modelId="{59082FA4-BD88-4856-90F4-2B39EDA9E175}" type="pres">
      <dgm:prSet presAssocID="{AE2D02C5-1BAD-4B00-9B71-BF0F68D51B57}" presName="root2" presStyleCnt="0"/>
      <dgm:spPr/>
    </dgm:pt>
    <dgm:pt modelId="{9F78EA7C-4A23-4C8B-8412-DB5745CBAD70}" type="pres">
      <dgm:prSet presAssocID="{AE2D02C5-1BAD-4B00-9B71-BF0F68D51B57}" presName="LevelTwoTextNode" presStyleLbl="node2" presStyleIdx="2" presStyleCnt="6">
        <dgm:presLayoutVars>
          <dgm:chPref val="3"/>
        </dgm:presLayoutVars>
      </dgm:prSet>
      <dgm:spPr/>
    </dgm:pt>
    <dgm:pt modelId="{FFE9A5AB-C9C8-457E-9346-999B9502B0B6}" type="pres">
      <dgm:prSet presAssocID="{AE2D02C5-1BAD-4B00-9B71-BF0F68D51B57}" presName="level3hierChild" presStyleCnt="0"/>
      <dgm:spPr/>
    </dgm:pt>
    <dgm:pt modelId="{ABA82886-D4EA-47B6-8415-B5236B5DB306}" type="pres">
      <dgm:prSet presAssocID="{B1058087-42F6-4427-A65D-FE8B04536B52}" presName="conn2-1" presStyleLbl="parChTrans1D2" presStyleIdx="3" presStyleCnt="6"/>
      <dgm:spPr/>
    </dgm:pt>
    <dgm:pt modelId="{2FB22C3A-A63A-4728-9512-0AA1ED4254A7}" type="pres">
      <dgm:prSet presAssocID="{B1058087-42F6-4427-A65D-FE8B04536B52}" presName="connTx" presStyleLbl="parChTrans1D2" presStyleIdx="3" presStyleCnt="6"/>
      <dgm:spPr/>
    </dgm:pt>
    <dgm:pt modelId="{1443589A-51A8-4FA8-B827-A89455D881AE}" type="pres">
      <dgm:prSet presAssocID="{EA17EF1D-137C-46D0-AB9C-79F95C5E6E2A}" presName="root2" presStyleCnt="0"/>
      <dgm:spPr/>
    </dgm:pt>
    <dgm:pt modelId="{B0F8D728-4B84-4A3A-AFB2-93E2792504BA}" type="pres">
      <dgm:prSet presAssocID="{EA17EF1D-137C-46D0-AB9C-79F95C5E6E2A}" presName="LevelTwoTextNode" presStyleLbl="node2" presStyleIdx="3" presStyleCnt="6">
        <dgm:presLayoutVars>
          <dgm:chPref val="3"/>
        </dgm:presLayoutVars>
      </dgm:prSet>
      <dgm:spPr/>
    </dgm:pt>
    <dgm:pt modelId="{4E4F0F9D-F85B-4996-A382-A4B71B374148}" type="pres">
      <dgm:prSet presAssocID="{EA17EF1D-137C-46D0-AB9C-79F95C5E6E2A}" presName="level3hierChild" presStyleCnt="0"/>
      <dgm:spPr/>
    </dgm:pt>
    <dgm:pt modelId="{932A55C1-0085-44F4-8438-5FB2623C256B}" type="pres">
      <dgm:prSet presAssocID="{596FE925-CBB4-478B-B630-8248544E54A6}" presName="conn2-1" presStyleLbl="parChTrans1D2" presStyleIdx="4" presStyleCnt="6"/>
      <dgm:spPr/>
    </dgm:pt>
    <dgm:pt modelId="{4A476E14-0B88-428C-AB05-4F53270A9C53}" type="pres">
      <dgm:prSet presAssocID="{596FE925-CBB4-478B-B630-8248544E54A6}" presName="connTx" presStyleLbl="parChTrans1D2" presStyleIdx="4" presStyleCnt="6"/>
      <dgm:spPr/>
    </dgm:pt>
    <dgm:pt modelId="{C37E75B9-C71E-4C63-8E91-05D0CA21CBD3}" type="pres">
      <dgm:prSet presAssocID="{592CA07A-3BBD-4122-88FD-8795B05E9CA1}" presName="root2" presStyleCnt="0"/>
      <dgm:spPr/>
    </dgm:pt>
    <dgm:pt modelId="{3516B873-6D13-40F4-B04D-87E58D4DA6A5}" type="pres">
      <dgm:prSet presAssocID="{592CA07A-3BBD-4122-88FD-8795B05E9CA1}" presName="LevelTwoTextNode" presStyleLbl="node2" presStyleIdx="4" presStyleCnt="6">
        <dgm:presLayoutVars>
          <dgm:chPref val="3"/>
        </dgm:presLayoutVars>
      </dgm:prSet>
      <dgm:spPr/>
    </dgm:pt>
    <dgm:pt modelId="{9F647476-2668-47E7-A45F-55C91190DD70}" type="pres">
      <dgm:prSet presAssocID="{592CA07A-3BBD-4122-88FD-8795B05E9CA1}" presName="level3hierChild" presStyleCnt="0"/>
      <dgm:spPr/>
    </dgm:pt>
    <dgm:pt modelId="{4956B842-58E9-4DB2-AB0E-A8088F548A5B}" type="pres">
      <dgm:prSet presAssocID="{A93F3B37-671D-4271-977C-A6441AED4E3D}" presName="conn2-1" presStyleLbl="parChTrans1D2" presStyleIdx="5" presStyleCnt="6"/>
      <dgm:spPr/>
    </dgm:pt>
    <dgm:pt modelId="{26DCFC08-1855-47BE-B853-4637E4692FF2}" type="pres">
      <dgm:prSet presAssocID="{A93F3B37-671D-4271-977C-A6441AED4E3D}" presName="connTx" presStyleLbl="parChTrans1D2" presStyleIdx="5" presStyleCnt="6"/>
      <dgm:spPr/>
    </dgm:pt>
    <dgm:pt modelId="{35110E7F-1659-4713-83D4-FB55BF1692F4}" type="pres">
      <dgm:prSet presAssocID="{B8535132-7056-49B6-AB18-4BD0C15A2468}" presName="root2" presStyleCnt="0"/>
      <dgm:spPr/>
    </dgm:pt>
    <dgm:pt modelId="{9DB0F65C-495F-4E35-8F13-E78B18F62E88}" type="pres">
      <dgm:prSet presAssocID="{B8535132-7056-49B6-AB18-4BD0C15A2468}" presName="LevelTwoTextNode" presStyleLbl="node2" presStyleIdx="5" presStyleCnt="6">
        <dgm:presLayoutVars>
          <dgm:chPref val="3"/>
        </dgm:presLayoutVars>
      </dgm:prSet>
      <dgm:spPr/>
    </dgm:pt>
    <dgm:pt modelId="{022ADBBF-87A2-411B-A7C5-22A1AB152E10}" type="pres">
      <dgm:prSet presAssocID="{B8535132-7056-49B6-AB18-4BD0C15A2468}" presName="level3hierChild" presStyleCnt="0"/>
      <dgm:spPr/>
    </dgm:pt>
  </dgm:ptLst>
  <dgm:cxnLst>
    <dgm:cxn modelId="{D4276E11-7B74-4FDB-B507-B770A7EA006E}" type="presOf" srcId="{A93F3B37-671D-4271-977C-A6441AED4E3D}" destId="{4956B842-58E9-4DB2-AB0E-A8088F548A5B}" srcOrd="0" destOrd="0" presId="urn:microsoft.com/office/officeart/2008/layout/HorizontalMultiLevelHierarchy"/>
    <dgm:cxn modelId="{A398B311-2B7A-4077-AE9E-33F09611B104}" type="presOf" srcId="{2DE63CDC-2A28-44A6-83F4-8CA25CE8D43C}" destId="{5AF772E2-9D1A-4130-861A-EA7330336D30}" srcOrd="1" destOrd="0" presId="urn:microsoft.com/office/officeart/2008/layout/HorizontalMultiLevelHierarchy"/>
    <dgm:cxn modelId="{FDF69716-F1B8-4222-87A1-9DAB74E4CCAF}" type="presOf" srcId="{B1058087-42F6-4427-A65D-FE8B04536B52}" destId="{ABA82886-D4EA-47B6-8415-B5236B5DB306}" srcOrd="0" destOrd="0" presId="urn:microsoft.com/office/officeart/2008/layout/HorizontalMultiLevelHierarchy"/>
    <dgm:cxn modelId="{86AE2418-D8CF-4B4B-93F5-3A7E7458CF44}" srcId="{3622624D-1CA1-462D-A341-A00F7DBB400A}" destId="{592CA07A-3BBD-4122-88FD-8795B05E9CA1}" srcOrd="4" destOrd="0" parTransId="{596FE925-CBB4-478B-B630-8248544E54A6}" sibTransId="{96C14AE3-DDB8-472D-AA39-E6A465B60916}"/>
    <dgm:cxn modelId="{6BF6CB24-04CA-40E2-AD6F-12BA03D62E3F}" srcId="{3622624D-1CA1-462D-A341-A00F7DBB400A}" destId="{4CAA7D8C-3131-4184-9A94-2A2AFFA05CCB}" srcOrd="1" destOrd="0" parTransId="{43E4F3C9-E3D6-4E86-906C-91818FD1C616}" sibTransId="{9BE757DF-D407-4055-BF32-ABC7A7348D0D}"/>
    <dgm:cxn modelId="{A2907C32-5CBB-487E-81EE-A0E4B596E9EC}" type="presOf" srcId="{B1058087-42F6-4427-A65D-FE8B04536B52}" destId="{2FB22C3A-A63A-4728-9512-0AA1ED4254A7}" srcOrd="1" destOrd="0" presId="urn:microsoft.com/office/officeart/2008/layout/HorizontalMultiLevelHierarchy"/>
    <dgm:cxn modelId="{52832F48-274E-418E-9493-4F72872426D1}" type="presOf" srcId="{B8535132-7056-49B6-AB18-4BD0C15A2468}" destId="{9DB0F65C-495F-4E35-8F13-E78B18F62E88}" srcOrd="0" destOrd="0" presId="urn:microsoft.com/office/officeart/2008/layout/HorizontalMultiLevelHierarchy"/>
    <dgm:cxn modelId="{7654F368-F9A3-489C-BE5E-DF0269C2F713}" type="presOf" srcId="{66E77815-6E17-4ADE-95AE-129985B42207}" destId="{027F4736-4D70-4438-AA54-B53B5D6C2A0C}" srcOrd="0" destOrd="0" presId="urn:microsoft.com/office/officeart/2008/layout/HorizontalMultiLevelHierarchy"/>
    <dgm:cxn modelId="{E1368F7F-EAD7-4B02-A061-3AAC66DFCEFE}" type="presOf" srcId="{2DE63CDC-2A28-44A6-83F4-8CA25CE8D43C}" destId="{C042D1A2-0719-473A-B6FD-58925F62CC82}" srcOrd="0" destOrd="0" presId="urn:microsoft.com/office/officeart/2008/layout/HorizontalMultiLevelHierarchy"/>
    <dgm:cxn modelId="{61233C81-008A-4553-B370-86FE6422C816}" type="presOf" srcId="{A93F3B37-671D-4271-977C-A6441AED4E3D}" destId="{26DCFC08-1855-47BE-B853-4637E4692FF2}" srcOrd="1" destOrd="0" presId="urn:microsoft.com/office/officeart/2008/layout/HorizontalMultiLevelHierarchy"/>
    <dgm:cxn modelId="{16C54B84-7594-4B35-B45A-A3D1971BECC9}" type="presOf" srcId="{7646D0E5-98AF-42B8-BCB2-61B0F2F738A9}" destId="{18F730F6-D989-48F1-AA5D-4F7BA320B468}" srcOrd="0" destOrd="0" presId="urn:microsoft.com/office/officeart/2008/layout/HorizontalMultiLevelHierarchy"/>
    <dgm:cxn modelId="{A47C5485-2756-4921-9DA4-5E58995684D9}" type="presOf" srcId="{66E77815-6E17-4ADE-95AE-129985B42207}" destId="{537D3381-8816-46F7-8C94-66D931FB2323}" srcOrd="1" destOrd="0" presId="urn:microsoft.com/office/officeart/2008/layout/HorizontalMultiLevelHierarchy"/>
    <dgm:cxn modelId="{0BDCE088-F846-4607-B1AF-92706970AB30}" type="presOf" srcId="{4CAA7D8C-3131-4184-9A94-2A2AFFA05CCB}" destId="{E7CEC15B-33FE-4F69-A77F-CFD39E648C81}" srcOrd="0" destOrd="0" presId="urn:microsoft.com/office/officeart/2008/layout/HorizontalMultiLevelHierarchy"/>
    <dgm:cxn modelId="{E01E5189-17FC-4848-978D-A46134DA0698}" type="presOf" srcId="{EA17EF1D-137C-46D0-AB9C-79F95C5E6E2A}" destId="{B0F8D728-4B84-4A3A-AFB2-93E2792504BA}" srcOrd="0" destOrd="0" presId="urn:microsoft.com/office/officeart/2008/layout/HorizontalMultiLevelHierarchy"/>
    <dgm:cxn modelId="{62571E8D-F25B-48F5-B758-75609AFD4BC3}" type="presOf" srcId="{596FE925-CBB4-478B-B630-8248544E54A6}" destId="{932A55C1-0085-44F4-8438-5FB2623C256B}" srcOrd="0" destOrd="0" presId="urn:microsoft.com/office/officeart/2008/layout/HorizontalMultiLevelHierarchy"/>
    <dgm:cxn modelId="{A21B6F91-10B7-46D2-82F4-55B6D036086A}" type="presOf" srcId="{43E4F3C9-E3D6-4E86-906C-91818FD1C616}" destId="{EE009BE7-4FCF-4B9E-B547-7FE8DB49D3A1}" srcOrd="0" destOrd="0" presId="urn:microsoft.com/office/officeart/2008/layout/HorizontalMultiLevelHierarchy"/>
    <dgm:cxn modelId="{8CD6A9B1-4987-45A8-9970-040FEF711250}" type="presOf" srcId="{AE2D02C5-1BAD-4B00-9B71-BF0F68D51B57}" destId="{9F78EA7C-4A23-4C8B-8412-DB5745CBAD70}" srcOrd="0" destOrd="0" presId="urn:microsoft.com/office/officeart/2008/layout/HorizontalMultiLevelHierarchy"/>
    <dgm:cxn modelId="{B6848FB7-8D9F-4757-8220-038E0648444C}" srcId="{3622624D-1CA1-462D-A341-A00F7DBB400A}" destId="{EA17EF1D-137C-46D0-AB9C-79F95C5E6E2A}" srcOrd="3" destOrd="0" parTransId="{B1058087-42F6-4427-A65D-FE8B04536B52}" sibTransId="{D3834775-777B-4738-9F7F-F31A6B390D6E}"/>
    <dgm:cxn modelId="{051E99C9-E6EF-48D2-A8AD-F4AB90149428}" type="presOf" srcId="{43E4F3C9-E3D6-4E86-906C-91818FD1C616}" destId="{D9426010-3F76-4C41-BBBC-0B623BD7230F}" srcOrd="1" destOrd="0" presId="urn:microsoft.com/office/officeart/2008/layout/HorizontalMultiLevelHierarchy"/>
    <dgm:cxn modelId="{698CAFCD-A706-451C-9EBF-9AFA36803AFC}" srcId="{3622624D-1CA1-462D-A341-A00F7DBB400A}" destId="{AE2D02C5-1BAD-4B00-9B71-BF0F68D51B57}" srcOrd="2" destOrd="0" parTransId="{2DE63CDC-2A28-44A6-83F4-8CA25CE8D43C}" sibTransId="{EF9F51AA-26B4-4E18-9553-68F88420A513}"/>
    <dgm:cxn modelId="{A6440CD1-C0F7-42A8-9290-7DFB1088A47D}" type="presOf" srcId="{F3ED396E-D3FD-40F2-83CD-BDC4AA35618C}" destId="{C135ED56-188F-42E2-98EC-E1FAA394F724}" srcOrd="0" destOrd="0" presId="urn:microsoft.com/office/officeart/2008/layout/HorizontalMultiLevelHierarchy"/>
    <dgm:cxn modelId="{513CCFD5-6CDB-415B-9B9F-A7C41577A153}" type="presOf" srcId="{3622624D-1CA1-462D-A341-A00F7DBB400A}" destId="{595D0DDC-6AF0-4614-8C7F-DB188D51EAD7}" srcOrd="0" destOrd="0" presId="urn:microsoft.com/office/officeart/2008/layout/HorizontalMultiLevelHierarchy"/>
    <dgm:cxn modelId="{7F9184D7-B111-4F45-95FD-383C3D53E004}" srcId="{3622624D-1CA1-462D-A341-A00F7DBB400A}" destId="{B8535132-7056-49B6-AB18-4BD0C15A2468}" srcOrd="5" destOrd="0" parTransId="{A93F3B37-671D-4271-977C-A6441AED4E3D}" sibTransId="{903425F1-3763-4296-9A9B-08A28A26D041}"/>
    <dgm:cxn modelId="{9C6D80DB-F319-4200-837B-44289892EB77}" type="presOf" srcId="{596FE925-CBB4-478B-B630-8248544E54A6}" destId="{4A476E14-0B88-428C-AB05-4F53270A9C53}" srcOrd="1" destOrd="0" presId="urn:microsoft.com/office/officeart/2008/layout/HorizontalMultiLevelHierarchy"/>
    <dgm:cxn modelId="{67E8CBE7-C8EE-4E4F-8E0F-AED38E1C58E5}" srcId="{3622624D-1CA1-462D-A341-A00F7DBB400A}" destId="{7646D0E5-98AF-42B8-BCB2-61B0F2F738A9}" srcOrd="0" destOrd="0" parTransId="{66E77815-6E17-4ADE-95AE-129985B42207}" sibTransId="{7ED8C2EE-101A-44DE-BC9F-42C3409DA888}"/>
    <dgm:cxn modelId="{655C46F1-72A0-4A53-BC99-BF6405C09F4C}" srcId="{F3ED396E-D3FD-40F2-83CD-BDC4AA35618C}" destId="{3622624D-1CA1-462D-A341-A00F7DBB400A}" srcOrd="0" destOrd="0" parTransId="{F67D2F4E-548D-42D6-9158-D1414136E277}" sibTransId="{6741CED4-27F5-4123-B44A-56686B78C5C6}"/>
    <dgm:cxn modelId="{F6D9D6F6-6EED-49D9-9FB8-7D00BF563431}" type="presOf" srcId="{592CA07A-3BBD-4122-88FD-8795B05E9CA1}" destId="{3516B873-6D13-40F4-B04D-87E58D4DA6A5}" srcOrd="0" destOrd="0" presId="urn:microsoft.com/office/officeart/2008/layout/HorizontalMultiLevelHierarchy"/>
    <dgm:cxn modelId="{2CC8F119-8924-465B-A0DD-FBB26D52C3B2}" type="presParOf" srcId="{C135ED56-188F-42E2-98EC-E1FAA394F724}" destId="{453343C1-3D01-4BBE-A1B5-19BFECEC7641}" srcOrd="0" destOrd="0" presId="urn:microsoft.com/office/officeart/2008/layout/HorizontalMultiLevelHierarchy"/>
    <dgm:cxn modelId="{54F61FEE-C1EA-4601-AEC6-15DE9A961A56}" type="presParOf" srcId="{453343C1-3D01-4BBE-A1B5-19BFECEC7641}" destId="{595D0DDC-6AF0-4614-8C7F-DB188D51EAD7}" srcOrd="0" destOrd="0" presId="urn:microsoft.com/office/officeart/2008/layout/HorizontalMultiLevelHierarchy"/>
    <dgm:cxn modelId="{5C965462-BFB1-437E-8F82-D41901FADB95}" type="presParOf" srcId="{453343C1-3D01-4BBE-A1B5-19BFECEC7641}" destId="{91CF15A7-E643-4BE8-B03D-2D91E2B21D21}" srcOrd="1" destOrd="0" presId="urn:microsoft.com/office/officeart/2008/layout/HorizontalMultiLevelHierarchy"/>
    <dgm:cxn modelId="{3DB8B7ED-6CA0-490F-89BB-4E5963DF35E6}" type="presParOf" srcId="{91CF15A7-E643-4BE8-B03D-2D91E2B21D21}" destId="{027F4736-4D70-4438-AA54-B53B5D6C2A0C}" srcOrd="0" destOrd="0" presId="urn:microsoft.com/office/officeart/2008/layout/HorizontalMultiLevelHierarchy"/>
    <dgm:cxn modelId="{B33D99A6-4D48-474A-99B1-4974DD0401A3}" type="presParOf" srcId="{027F4736-4D70-4438-AA54-B53B5D6C2A0C}" destId="{537D3381-8816-46F7-8C94-66D931FB2323}" srcOrd="0" destOrd="0" presId="urn:microsoft.com/office/officeart/2008/layout/HorizontalMultiLevelHierarchy"/>
    <dgm:cxn modelId="{25DB45DC-8C6A-47FA-83C1-A6E9A0F6787F}" type="presParOf" srcId="{91CF15A7-E643-4BE8-B03D-2D91E2B21D21}" destId="{9981AF61-8754-4C1E-95DD-5EAFE45D9D30}" srcOrd="1" destOrd="0" presId="urn:microsoft.com/office/officeart/2008/layout/HorizontalMultiLevelHierarchy"/>
    <dgm:cxn modelId="{DD1D180E-600C-4CB9-B605-E75FD9AAFFC8}" type="presParOf" srcId="{9981AF61-8754-4C1E-95DD-5EAFE45D9D30}" destId="{18F730F6-D989-48F1-AA5D-4F7BA320B468}" srcOrd="0" destOrd="0" presId="urn:microsoft.com/office/officeart/2008/layout/HorizontalMultiLevelHierarchy"/>
    <dgm:cxn modelId="{E9FDD925-5A97-4AF0-8594-FBB6D2E517C1}" type="presParOf" srcId="{9981AF61-8754-4C1E-95DD-5EAFE45D9D30}" destId="{D2E18C0B-A9F9-403F-A01A-123B272CFB4D}" srcOrd="1" destOrd="0" presId="urn:microsoft.com/office/officeart/2008/layout/HorizontalMultiLevelHierarchy"/>
    <dgm:cxn modelId="{B634437E-7FBA-4F34-8340-9EB7EA93EA48}" type="presParOf" srcId="{91CF15A7-E643-4BE8-B03D-2D91E2B21D21}" destId="{EE009BE7-4FCF-4B9E-B547-7FE8DB49D3A1}" srcOrd="2" destOrd="0" presId="urn:microsoft.com/office/officeart/2008/layout/HorizontalMultiLevelHierarchy"/>
    <dgm:cxn modelId="{A7BB0B8D-3098-47DA-B4EF-399BC9868E1A}" type="presParOf" srcId="{EE009BE7-4FCF-4B9E-B547-7FE8DB49D3A1}" destId="{D9426010-3F76-4C41-BBBC-0B623BD7230F}" srcOrd="0" destOrd="0" presId="urn:microsoft.com/office/officeart/2008/layout/HorizontalMultiLevelHierarchy"/>
    <dgm:cxn modelId="{D94E8A93-73F3-4268-A773-9A05076C39A0}" type="presParOf" srcId="{91CF15A7-E643-4BE8-B03D-2D91E2B21D21}" destId="{8652A7BD-DC45-4744-B42F-9999FDF0A217}" srcOrd="3" destOrd="0" presId="urn:microsoft.com/office/officeart/2008/layout/HorizontalMultiLevelHierarchy"/>
    <dgm:cxn modelId="{35B78DB9-858D-4406-BEF2-463E927466C8}" type="presParOf" srcId="{8652A7BD-DC45-4744-B42F-9999FDF0A217}" destId="{E7CEC15B-33FE-4F69-A77F-CFD39E648C81}" srcOrd="0" destOrd="0" presId="urn:microsoft.com/office/officeart/2008/layout/HorizontalMultiLevelHierarchy"/>
    <dgm:cxn modelId="{D289AFA8-E5CE-4FCC-B0D8-589F2D7EC495}" type="presParOf" srcId="{8652A7BD-DC45-4744-B42F-9999FDF0A217}" destId="{ED572A8C-574E-4DEE-AC05-7FCB90EAF95A}" srcOrd="1" destOrd="0" presId="urn:microsoft.com/office/officeart/2008/layout/HorizontalMultiLevelHierarchy"/>
    <dgm:cxn modelId="{C7036BAB-F556-4CF5-A83E-C6C3969C3E2B}" type="presParOf" srcId="{91CF15A7-E643-4BE8-B03D-2D91E2B21D21}" destId="{C042D1A2-0719-473A-B6FD-58925F62CC82}" srcOrd="4" destOrd="0" presId="urn:microsoft.com/office/officeart/2008/layout/HorizontalMultiLevelHierarchy"/>
    <dgm:cxn modelId="{5BEBECDE-1165-4BD2-8275-5963D806B07C}" type="presParOf" srcId="{C042D1A2-0719-473A-B6FD-58925F62CC82}" destId="{5AF772E2-9D1A-4130-861A-EA7330336D30}" srcOrd="0" destOrd="0" presId="urn:microsoft.com/office/officeart/2008/layout/HorizontalMultiLevelHierarchy"/>
    <dgm:cxn modelId="{B8A0257C-0856-4A3E-96E6-72CDC85BFF18}" type="presParOf" srcId="{91CF15A7-E643-4BE8-B03D-2D91E2B21D21}" destId="{59082FA4-BD88-4856-90F4-2B39EDA9E175}" srcOrd="5" destOrd="0" presId="urn:microsoft.com/office/officeart/2008/layout/HorizontalMultiLevelHierarchy"/>
    <dgm:cxn modelId="{68C93F69-E6AD-4D99-B901-C7384EACD56C}" type="presParOf" srcId="{59082FA4-BD88-4856-90F4-2B39EDA9E175}" destId="{9F78EA7C-4A23-4C8B-8412-DB5745CBAD70}" srcOrd="0" destOrd="0" presId="urn:microsoft.com/office/officeart/2008/layout/HorizontalMultiLevelHierarchy"/>
    <dgm:cxn modelId="{E1BFC8B9-8673-487C-BF6E-B7B789BC0E63}" type="presParOf" srcId="{59082FA4-BD88-4856-90F4-2B39EDA9E175}" destId="{FFE9A5AB-C9C8-457E-9346-999B9502B0B6}" srcOrd="1" destOrd="0" presId="urn:microsoft.com/office/officeart/2008/layout/HorizontalMultiLevelHierarchy"/>
    <dgm:cxn modelId="{E1BC0D00-6193-434C-BB47-C62F266B9000}" type="presParOf" srcId="{91CF15A7-E643-4BE8-B03D-2D91E2B21D21}" destId="{ABA82886-D4EA-47B6-8415-B5236B5DB306}" srcOrd="6" destOrd="0" presId="urn:microsoft.com/office/officeart/2008/layout/HorizontalMultiLevelHierarchy"/>
    <dgm:cxn modelId="{E5E2AEFA-4794-4EA9-B463-87DB60494A39}" type="presParOf" srcId="{ABA82886-D4EA-47B6-8415-B5236B5DB306}" destId="{2FB22C3A-A63A-4728-9512-0AA1ED4254A7}" srcOrd="0" destOrd="0" presId="urn:microsoft.com/office/officeart/2008/layout/HorizontalMultiLevelHierarchy"/>
    <dgm:cxn modelId="{3954D094-CBB5-4204-82BB-DA4C311E26C4}" type="presParOf" srcId="{91CF15A7-E643-4BE8-B03D-2D91E2B21D21}" destId="{1443589A-51A8-4FA8-B827-A89455D881AE}" srcOrd="7" destOrd="0" presId="urn:microsoft.com/office/officeart/2008/layout/HorizontalMultiLevelHierarchy"/>
    <dgm:cxn modelId="{66A19147-5104-4B4E-8362-E18CC9CCACC5}" type="presParOf" srcId="{1443589A-51A8-4FA8-B827-A89455D881AE}" destId="{B0F8D728-4B84-4A3A-AFB2-93E2792504BA}" srcOrd="0" destOrd="0" presId="urn:microsoft.com/office/officeart/2008/layout/HorizontalMultiLevelHierarchy"/>
    <dgm:cxn modelId="{CF0F5E22-89D7-4931-B87D-0D9BAB799AFF}" type="presParOf" srcId="{1443589A-51A8-4FA8-B827-A89455D881AE}" destId="{4E4F0F9D-F85B-4996-A382-A4B71B374148}" srcOrd="1" destOrd="0" presId="urn:microsoft.com/office/officeart/2008/layout/HorizontalMultiLevelHierarchy"/>
    <dgm:cxn modelId="{EE0966E3-743F-47ED-AE1B-7BAC3A061CF3}" type="presParOf" srcId="{91CF15A7-E643-4BE8-B03D-2D91E2B21D21}" destId="{932A55C1-0085-44F4-8438-5FB2623C256B}" srcOrd="8" destOrd="0" presId="urn:microsoft.com/office/officeart/2008/layout/HorizontalMultiLevelHierarchy"/>
    <dgm:cxn modelId="{B4F7ADA5-F4F4-4539-857E-5C4A6B91D5B3}" type="presParOf" srcId="{932A55C1-0085-44F4-8438-5FB2623C256B}" destId="{4A476E14-0B88-428C-AB05-4F53270A9C53}" srcOrd="0" destOrd="0" presId="urn:microsoft.com/office/officeart/2008/layout/HorizontalMultiLevelHierarchy"/>
    <dgm:cxn modelId="{9EADC2F9-5AFE-497D-8B77-37E2369B8C1D}" type="presParOf" srcId="{91CF15A7-E643-4BE8-B03D-2D91E2B21D21}" destId="{C37E75B9-C71E-4C63-8E91-05D0CA21CBD3}" srcOrd="9" destOrd="0" presId="urn:microsoft.com/office/officeart/2008/layout/HorizontalMultiLevelHierarchy"/>
    <dgm:cxn modelId="{D3DC1AF0-7D26-4622-BF99-7C63A4C3A7C8}" type="presParOf" srcId="{C37E75B9-C71E-4C63-8E91-05D0CA21CBD3}" destId="{3516B873-6D13-40F4-B04D-87E58D4DA6A5}" srcOrd="0" destOrd="0" presId="urn:microsoft.com/office/officeart/2008/layout/HorizontalMultiLevelHierarchy"/>
    <dgm:cxn modelId="{DBE0312A-2A0B-488E-A2F3-A9E8CE4DA587}" type="presParOf" srcId="{C37E75B9-C71E-4C63-8E91-05D0CA21CBD3}" destId="{9F647476-2668-47E7-A45F-55C91190DD70}" srcOrd="1" destOrd="0" presId="urn:microsoft.com/office/officeart/2008/layout/HorizontalMultiLevelHierarchy"/>
    <dgm:cxn modelId="{ECAEA2A9-9C38-4A78-9867-E8FEB370F2B0}" type="presParOf" srcId="{91CF15A7-E643-4BE8-B03D-2D91E2B21D21}" destId="{4956B842-58E9-4DB2-AB0E-A8088F548A5B}" srcOrd="10" destOrd="0" presId="urn:microsoft.com/office/officeart/2008/layout/HorizontalMultiLevelHierarchy"/>
    <dgm:cxn modelId="{947CE06C-E11A-4F83-A593-2291F8321D61}" type="presParOf" srcId="{4956B842-58E9-4DB2-AB0E-A8088F548A5B}" destId="{26DCFC08-1855-47BE-B853-4637E4692FF2}" srcOrd="0" destOrd="0" presId="urn:microsoft.com/office/officeart/2008/layout/HorizontalMultiLevelHierarchy"/>
    <dgm:cxn modelId="{2AF3B379-1D47-478D-80E9-229C54D9B17C}" type="presParOf" srcId="{91CF15A7-E643-4BE8-B03D-2D91E2B21D21}" destId="{35110E7F-1659-4713-83D4-FB55BF1692F4}" srcOrd="11" destOrd="0" presId="urn:microsoft.com/office/officeart/2008/layout/HorizontalMultiLevelHierarchy"/>
    <dgm:cxn modelId="{DD38E2DD-E9FB-4E6D-9AC7-5AC9448E812E}" type="presParOf" srcId="{35110E7F-1659-4713-83D4-FB55BF1692F4}" destId="{9DB0F65C-495F-4E35-8F13-E78B18F62E88}" srcOrd="0" destOrd="0" presId="urn:microsoft.com/office/officeart/2008/layout/HorizontalMultiLevelHierarchy"/>
    <dgm:cxn modelId="{0D528D12-50B8-44A3-BBBC-E7EF479DF1EB}" type="presParOf" srcId="{35110E7F-1659-4713-83D4-FB55BF1692F4}" destId="{022ADBBF-87A2-411B-A7C5-22A1AB152E10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956B842-58E9-4DB2-AB0E-A8088F548A5B}">
      <dsp:nvSpPr>
        <dsp:cNvPr id="0" name=""/>
        <dsp:cNvSpPr/>
      </dsp:nvSpPr>
      <dsp:spPr>
        <a:xfrm>
          <a:off x="2984011" y="2170112"/>
          <a:ext cx="392516" cy="186984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96258" y="0"/>
              </a:lnTo>
              <a:lnTo>
                <a:pt x="196258" y="1869840"/>
              </a:lnTo>
              <a:lnTo>
                <a:pt x="392516" y="1869840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N" sz="600" kern="1200"/>
        </a:p>
      </dsp:txBody>
      <dsp:txXfrm>
        <a:off x="3132504" y="3057267"/>
        <a:ext cx="95529" cy="95529"/>
      </dsp:txXfrm>
    </dsp:sp>
    <dsp:sp modelId="{932A55C1-0085-44F4-8438-5FB2623C256B}">
      <dsp:nvSpPr>
        <dsp:cNvPr id="0" name=""/>
        <dsp:cNvSpPr/>
      </dsp:nvSpPr>
      <dsp:spPr>
        <a:xfrm>
          <a:off x="2984011" y="2170112"/>
          <a:ext cx="392516" cy="112190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96258" y="0"/>
              </a:lnTo>
              <a:lnTo>
                <a:pt x="196258" y="1121904"/>
              </a:lnTo>
              <a:lnTo>
                <a:pt x="392516" y="1121904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N" sz="500" kern="1200"/>
        </a:p>
      </dsp:txBody>
      <dsp:txXfrm>
        <a:off x="3150554" y="2701349"/>
        <a:ext cx="59429" cy="59429"/>
      </dsp:txXfrm>
    </dsp:sp>
    <dsp:sp modelId="{ABA82886-D4EA-47B6-8415-B5236B5DB306}">
      <dsp:nvSpPr>
        <dsp:cNvPr id="0" name=""/>
        <dsp:cNvSpPr/>
      </dsp:nvSpPr>
      <dsp:spPr>
        <a:xfrm>
          <a:off x="2984011" y="2170112"/>
          <a:ext cx="392516" cy="37396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96258" y="0"/>
              </a:lnTo>
              <a:lnTo>
                <a:pt x="196258" y="373968"/>
              </a:lnTo>
              <a:lnTo>
                <a:pt x="392516" y="373968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N" sz="500" kern="1200"/>
        </a:p>
      </dsp:txBody>
      <dsp:txXfrm>
        <a:off x="3166715" y="2343542"/>
        <a:ext cx="27107" cy="27107"/>
      </dsp:txXfrm>
    </dsp:sp>
    <dsp:sp modelId="{C042D1A2-0719-473A-B6FD-58925F62CC82}">
      <dsp:nvSpPr>
        <dsp:cNvPr id="0" name=""/>
        <dsp:cNvSpPr/>
      </dsp:nvSpPr>
      <dsp:spPr>
        <a:xfrm>
          <a:off x="2984011" y="1796143"/>
          <a:ext cx="392516" cy="373968"/>
        </a:xfrm>
        <a:custGeom>
          <a:avLst/>
          <a:gdLst/>
          <a:ahLst/>
          <a:cxnLst/>
          <a:rect l="0" t="0" r="0" b="0"/>
          <a:pathLst>
            <a:path>
              <a:moveTo>
                <a:pt x="0" y="373968"/>
              </a:moveTo>
              <a:lnTo>
                <a:pt x="196258" y="373968"/>
              </a:lnTo>
              <a:lnTo>
                <a:pt x="196258" y="0"/>
              </a:lnTo>
              <a:lnTo>
                <a:pt x="392516" y="0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N" sz="500" kern="1200"/>
        </a:p>
      </dsp:txBody>
      <dsp:txXfrm>
        <a:off x="3166715" y="1969574"/>
        <a:ext cx="27107" cy="27107"/>
      </dsp:txXfrm>
    </dsp:sp>
    <dsp:sp modelId="{EE009BE7-4FCF-4B9E-B547-7FE8DB49D3A1}">
      <dsp:nvSpPr>
        <dsp:cNvPr id="0" name=""/>
        <dsp:cNvSpPr/>
      </dsp:nvSpPr>
      <dsp:spPr>
        <a:xfrm>
          <a:off x="2984011" y="1048207"/>
          <a:ext cx="392516" cy="1121904"/>
        </a:xfrm>
        <a:custGeom>
          <a:avLst/>
          <a:gdLst/>
          <a:ahLst/>
          <a:cxnLst/>
          <a:rect l="0" t="0" r="0" b="0"/>
          <a:pathLst>
            <a:path>
              <a:moveTo>
                <a:pt x="0" y="1121904"/>
              </a:moveTo>
              <a:lnTo>
                <a:pt x="196258" y="1121904"/>
              </a:lnTo>
              <a:lnTo>
                <a:pt x="196258" y="0"/>
              </a:lnTo>
              <a:lnTo>
                <a:pt x="392516" y="0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N" sz="500" kern="1200"/>
        </a:p>
      </dsp:txBody>
      <dsp:txXfrm>
        <a:off x="3150554" y="1579445"/>
        <a:ext cx="59429" cy="59429"/>
      </dsp:txXfrm>
    </dsp:sp>
    <dsp:sp modelId="{027F4736-4D70-4438-AA54-B53B5D6C2A0C}">
      <dsp:nvSpPr>
        <dsp:cNvPr id="0" name=""/>
        <dsp:cNvSpPr/>
      </dsp:nvSpPr>
      <dsp:spPr>
        <a:xfrm>
          <a:off x="2984011" y="300271"/>
          <a:ext cx="392516" cy="1869840"/>
        </a:xfrm>
        <a:custGeom>
          <a:avLst/>
          <a:gdLst/>
          <a:ahLst/>
          <a:cxnLst/>
          <a:rect l="0" t="0" r="0" b="0"/>
          <a:pathLst>
            <a:path>
              <a:moveTo>
                <a:pt x="0" y="1869840"/>
              </a:moveTo>
              <a:lnTo>
                <a:pt x="196258" y="1869840"/>
              </a:lnTo>
              <a:lnTo>
                <a:pt x="196258" y="0"/>
              </a:lnTo>
              <a:lnTo>
                <a:pt x="392516" y="0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N" sz="600" kern="1200"/>
        </a:p>
      </dsp:txBody>
      <dsp:txXfrm>
        <a:off x="3132504" y="1187426"/>
        <a:ext cx="95529" cy="95529"/>
      </dsp:txXfrm>
    </dsp:sp>
    <dsp:sp modelId="{595D0DDC-6AF0-4614-8C7F-DB188D51EAD7}">
      <dsp:nvSpPr>
        <dsp:cNvPr id="0" name=""/>
        <dsp:cNvSpPr/>
      </dsp:nvSpPr>
      <dsp:spPr>
        <a:xfrm rot="16200000">
          <a:off x="1110233" y="1870937"/>
          <a:ext cx="3149205" cy="59834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Project Manager</a:t>
          </a:r>
        </a:p>
      </dsp:txBody>
      <dsp:txXfrm>
        <a:off x="1110233" y="1870937"/>
        <a:ext cx="3149205" cy="598349"/>
      </dsp:txXfrm>
    </dsp:sp>
    <dsp:sp modelId="{18F730F6-D989-48F1-AA5D-4F7BA320B468}">
      <dsp:nvSpPr>
        <dsp:cNvPr id="0" name=""/>
        <dsp:cNvSpPr/>
      </dsp:nvSpPr>
      <dsp:spPr>
        <a:xfrm>
          <a:off x="3376528" y="1096"/>
          <a:ext cx="1962584" cy="59834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Finance</a:t>
          </a:r>
        </a:p>
      </dsp:txBody>
      <dsp:txXfrm>
        <a:off x="3376528" y="1096"/>
        <a:ext cx="1962584" cy="598349"/>
      </dsp:txXfrm>
    </dsp:sp>
    <dsp:sp modelId="{E7CEC15B-33FE-4F69-A77F-CFD39E648C81}">
      <dsp:nvSpPr>
        <dsp:cNvPr id="0" name=""/>
        <dsp:cNvSpPr/>
      </dsp:nvSpPr>
      <dsp:spPr>
        <a:xfrm>
          <a:off x="3376528" y="749033"/>
          <a:ext cx="1962584" cy="59834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Engineering</a:t>
          </a:r>
        </a:p>
      </dsp:txBody>
      <dsp:txXfrm>
        <a:off x="3376528" y="749033"/>
        <a:ext cx="1962584" cy="598349"/>
      </dsp:txXfrm>
    </dsp:sp>
    <dsp:sp modelId="{9F78EA7C-4A23-4C8B-8412-DB5745CBAD70}">
      <dsp:nvSpPr>
        <dsp:cNvPr id="0" name=""/>
        <dsp:cNvSpPr/>
      </dsp:nvSpPr>
      <dsp:spPr>
        <a:xfrm>
          <a:off x="3376528" y="1496969"/>
          <a:ext cx="1962584" cy="59834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Manufacturing</a:t>
          </a:r>
        </a:p>
      </dsp:txBody>
      <dsp:txXfrm>
        <a:off x="3376528" y="1496969"/>
        <a:ext cx="1962584" cy="598349"/>
      </dsp:txXfrm>
    </dsp:sp>
    <dsp:sp modelId="{B0F8D728-4B84-4A3A-AFB2-93E2792504BA}">
      <dsp:nvSpPr>
        <dsp:cNvPr id="0" name=""/>
        <dsp:cNvSpPr/>
      </dsp:nvSpPr>
      <dsp:spPr>
        <a:xfrm>
          <a:off x="3376528" y="2244905"/>
          <a:ext cx="1962584" cy="59834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Contracts</a:t>
          </a:r>
        </a:p>
      </dsp:txBody>
      <dsp:txXfrm>
        <a:off x="3376528" y="2244905"/>
        <a:ext cx="1962584" cy="598349"/>
      </dsp:txXfrm>
    </dsp:sp>
    <dsp:sp modelId="{3516B873-6D13-40F4-B04D-87E58D4DA6A5}">
      <dsp:nvSpPr>
        <dsp:cNvPr id="0" name=""/>
        <dsp:cNvSpPr/>
      </dsp:nvSpPr>
      <dsp:spPr>
        <a:xfrm>
          <a:off x="3376528" y="2992841"/>
          <a:ext cx="1962584" cy="59834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Quality</a:t>
          </a:r>
        </a:p>
      </dsp:txBody>
      <dsp:txXfrm>
        <a:off x="3376528" y="2992841"/>
        <a:ext cx="1962584" cy="598349"/>
      </dsp:txXfrm>
    </dsp:sp>
    <dsp:sp modelId="{9DB0F65C-495F-4E35-8F13-E78B18F62E88}">
      <dsp:nvSpPr>
        <dsp:cNvPr id="0" name=""/>
        <dsp:cNvSpPr/>
      </dsp:nvSpPr>
      <dsp:spPr>
        <a:xfrm>
          <a:off x="3376528" y="3740778"/>
          <a:ext cx="1962584" cy="59834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2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Procurment</a:t>
          </a:r>
          <a:endParaRPr lang="en-IN" sz="2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376528" y="3740778"/>
        <a:ext cx="1962584" cy="59834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460789-567F-4ABC-AA11-38D70DD99B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0AFE6E6-0F85-4520-8FEC-FD92AC9844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B996E1-AC23-4136-B47F-DDA041422A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E3D07-74BD-4683-BA90-642E1FE77AF5}" type="datetimeFigureOut">
              <a:rPr lang="en-IN" smtClean="0"/>
              <a:t>05-02-2021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399FC4-D35B-44FE-8A2B-7B4AD4AFC0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76522F-94C7-4554-B0A9-A118E29E05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59CF-7C5B-4421-8797-78BEF78AFD1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619941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856EFE-C1BE-41E3-A561-EAFA3F60D5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B1A261E-939B-4A27-8C4D-714DF68FAA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EE35BD-2057-4F7A-875C-BB3101AD32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E3D07-74BD-4683-BA90-642E1FE77AF5}" type="datetimeFigureOut">
              <a:rPr lang="en-IN" smtClean="0"/>
              <a:t>05-02-2021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8445E0-72E2-496A-8B3E-D776E1B5D2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992162-988E-4D04-BCAD-B15068CBB6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59CF-7C5B-4421-8797-78BEF78AFD1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796911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3D4D70B-8A48-455C-99A2-3479CA2E172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F2F2CA0-9CE4-4569-8196-35A8ADFD77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313FA0-9ECA-44BF-BA46-3C35F07014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E3D07-74BD-4683-BA90-642E1FE77AF5}" type="datetimeFigureOut">
              <a:rPr lang="en-IN" smtClean="0"/>
              <a:t>05-02-2021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1FB65E-253D-48D1-A3A3-0945FAF636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9AA789-4D29-4C20-A0FB-6B33EFAA42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59CF-7C5B-4421-8797-78BEF78AFD1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042581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F49BC7-16AB-42DF-9B1D-5D839BC55D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3CE1A4-981F-4DB8-9A17-F86C2E5AA6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9C3D24-889B-49DD-BBFB-A2C3E22241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E3D07-74BD-4683-BA90-642E1FE77AF5}" type="datetimeFigureOut">
              <a:rPr lang="en-IN" smtClean="0"/>
              <a:t>05-02-2021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95CECD-7EEE-4F1F-A7E0-126E1CF33A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746C89-944E-4168-B2B3-FE93E124B1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59CF-7C5B-4421-8797-78BEF78AFD1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196120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62EE64-83DA-45CE-9F16-11AE51AD12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AFB828-4294-4AA8-B2BB-09053D31CE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D7CC91-A6A0-4878-A8BE-D443B34065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E3D07-74BD-4683-BA90-642E1FE77AF5}" type="datetimeFigureOut">
              <a:rPr lang="en-IN" smtClean="0"/>
              <a:t>05-02-2021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CA30DA-B46B-46C9-9504-7ABF60E306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41E482-4113-4169-AF4D-EAB11A65A9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59CF-7C5B-4421-8797-78BEF78AFD1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049207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C42B03-3E46-4211-8A8E-1C36BE068D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0EF6C6-0F3E-44DE-9F91-32D48CACDE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2D1DE2C-76F5-4445-8AA0-75518CF900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1D59E3-66A3-41E3-9669-86F455C5FE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E3D07-74BD-4683-BA90-642E1FE77AF5}" type="datetimeFigureOut">
              <a:rPr lang="en-IN" smtClean="0"/>
              <a:t>05-02-2021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33F0DB9-DE1A-4464-8B96-F578E054DD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CBC60F-B8B0-4EBE-8FC7-9F7DDECB73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59CF-7C5B-4421-8797-78BEF78AFD1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949695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61EA4A-44C4-4D39-9D80-421D158196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6D5D89-50C3-4EE9-BA64-6C3866ABAD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E0ED94-D6FF-43B3-B633-A6F22D7373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79654AC-02D3-4977-BE15-E7C9F6D448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2E12591-103E-4C5F-AB5F-B216FA5FC03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5799A81-42FF-46B0-84D8-57F1D38D24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E3D07-74BD-4683-BA90-642E1FE77AF5}" type="datetimeFigureOut">
              <a:rPr lang="en-IN" smtClean="0"/>
              <a:t>05-02-2021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7F17ECE-2545-4ECE-AB2A-32605F5016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AE2588B-E67F-48A6-B126-164F342483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59CF-7C5B-4421-8797-78BEF78AFD1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822537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4FA58D-5C58-45C5-9E68-AD9289A73E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222EC74-09B3-4165-9DDE-D2E65F5B1B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E3D07-74BD-4683-BA90-642E1FE77AF5}" type="datetimeFigureOut">
              <a:rPr lang="en-IN" smtClean="0"/>
              <a:t>05-02-2021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F7EDE56-02AF-47CD-B500-07C7026438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8217CD-D113-4CD9-8514-9EC9EC58FF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59CF-7C5B-4421-8797-78BEF78AFD1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276271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CE08F26-854C-4299-BAF6-4D5B21546B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E3D07-74BD-4683-BA90-642E1FE77AF5}" type="datetimeFigureOut">
              <a:rPr lang="en-IN" smtClean="0"/>
              <a:t>05-02-2021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9746711-9E2F-4491-982C-9F673B0F0D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2CF539-5EFB-4F9B-A694-52795BB664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59CF-7C5B-4421-8797-78BEF78AFD1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95732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4997C4-B35D-4FD9-A52A-E51023694C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4AD5E9-7E81-44E4-A75D-BEEFEB053D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D452142-6EDE-483F-8D32-36D49C10D4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91789F-0641-4457-8D14-8E4DBD9D57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E3D07-74BD-4683-BA90-642E1FE77AF5}" type="datetimeFigureOut">
              <a:rPr lang="en-IN" smtClean="0"/>
              <a:t>05-02-2021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43CA2C9-810E-4C7C-A4DF-3F25F9EBDB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0869A0-BD48-48A8-8D4B-FB3C326C11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59CF-7C5B-4421-8797-78BEF78AFD1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709274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A9250E-9CDC-4AD5-B5AA-7BD80AD698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CF525C5-65F9-42E7-BB23-17724F5460F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BA4BEF1-3759-40FC-8794-B57A5B9177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3141354-2DF0-49C6-BF2D-E746605B16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E3D07-74BD-4683-BA90-642E1FE77AF5}" type="datetimeFigureOut">
              <a:rPr lang="en-IN" smtClean="0"/>
              <a:t>05-02-2021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3A3B48-7602-4765-857A-86E9B7F48B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0EB236D-B309-4CD5-8E09-3DF35FD991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59CF-7C5B-4421-8797-78BEF78AFD1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147470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6A276C1-0905-4B5D-90E5-7C6C360FCA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CD4AA9-5310-40FE-8DF3-D058DA6D75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589BB0-C231-4337-B940-ECA912CD841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FE3D07-74BD-4683-BA90-642E1FE77AF5}" type="datetimeFigureOut">
              <a:rPr lang="en-IN" smtClean="0"/>
              <a:t>05-02-2021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F37DF3-077A-4873-B501-C08FBA8F3E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BFBB89-188E-4015-BB43-67588A536A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3959CF-7C5B-4421-8797-78BEF78AFD1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357145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rince2.com/uk" TargetMode="External"/><Relationship Id="rId2" Type="http://schemas.openxmlformats.org/officeDocument/2006/relationships/hyperlink" Target="https://www.pmi.org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>
            <a:extLst>
              <a:ext uri="{FF2B5EF4-FFF2-40B4-BE49-F238E27FC236}">
                <a16:creationId xmlns:a16="http://schemas.microsoft.com/office/drawing/2014/main" id="{4AE0E070-1BA1-4975-92EE-A2FEAC2350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2025" y="314325"/>
            <a:ext cx="2736304" cy="2376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4547270" y="2851795"/>
            <a:ext cx="6839744" cy="34823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Session - 5</a:t>
            </a:r>
          </a:p>
          <a:p>
            <a:pPr marL="800100" lvl="1" indent="-342900">
              <a:buFont typeface="Courier New" pitchFamily="49" charset="0"/>
              <a:buChar char="o"/>
            </a:pP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The Project Manager</a:t>
            </a:r>
          </a:p>
          <a:p>
            <a:pPr marL="800100" lvl="1" indent="-342900">
              <a:buFont typeface="Courier New" pitchFamily="49" charset="0"/>
              <a:buChar char="o"/>
            </a:pPr>
            <a:r>
              <a:rPr lang="en-US" sz="2200" kern="50" dirty="0">
                <a:effectLst/>
                <a:latin typeface="Liberation Serif"/>
                <a:ea typeface="Droid Sans Fallback"/>
                <a:cs typeface="FreeSans"/>
              </a:rPr>
              <a:t>Project Management and Project Manager</a:t>
            </a:r>
          </a:p>
          <a:p>
            <a:pPr marL="800100" lvl="1" indent="-342900">
              <a:buFont typeface="Courier New" pitchFamily="49" charset="0"/>
              <a:buChar char="o"/>
            </a:pPr>
            <a:r>
              <a:rPr lang="en-US" sz="2200" kern="50" dirty="0">
                <a:effectLst/>
                <a:latin typeface="Liberation Serif"/>
                <a:ea typeface="Droid Sans Fallback"/>
                <a:cs typeface="FreeSans"/>
              </a:rPr>
              <a:t>Special Demands of Project Manager</a:t>
            </a:r>
          </a:p>
          <a:p>
            <a:pPr marL="800100" lvl="1" indent="-342900">
              <a:buFont typeface="Courier New" pitchFamily="49" charset="0"/>
              <a:buChar char="o"/>
            </a:pPr>
            <a:r>
              <a:rPr lang="en-US" sz="2200" kern="50" dirty="0">
                <a:effectLst/>
                <a:latin typeface="Liberation Serif"/>
                <a:ea typeface="Droid Sans Fallback"/>
                <a:cs typeface="FreeSans"/>
              </a:rPr>
              <a:t>Attributes of effective Project Managers</a:t>
            </a:r>
          </a:p>
          <a:p>
            <a:pPr marL="800100" lvl="1" indent="-342900">
              <a:buFont typeface="Courier New" pitchFamily="49" charset="0"/>
              <a:buChar char="o"/>
            </a:pPr>
            <a:r>
              <a:rPr lang="en-US" sz="2200" kern="50" dirty="0">
                <a:effectLst/>
                <a:latin typeface="Liberation Serif"/>
                <a:ea typeface="Droid Sans Fallback"/>
                <a:cs typeface="FreeSans"/>
              </a:rPr>
              <a:t>Problems of Cultural Differences</a:t>
            </a:r>
          </a:p>
          <a:p>
            <a:pPr marL="800100" lvl="1" indent="-342900">
              <a:buFont typeface="Courier New" pitchFamily="49" charset="0"/>
              <a:buChar char="o"/>
            </a:pPr>
            <a:r>
              <a:rPr lang="en-US" sz="2200" kern="50" dirty="0">
                <a:effectLst/>
                <a:latin typeface="Liberation Serif"/>
                <a:ea typeface="Droid Sans Fallback"/>
                <a:cs typeface="FreeSans"/>
              </a:rPr>
              <a:t>PMO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  <a:p>
            <a:pPr marL="800100" lvl="1" indent="-342900">
              <a:buFont typeface="Courier New" pitchFamily="49" charset="0"/>
              <a:buChar char="o"/>
            </a:pPr>
            <a:endParaRPr lang="en-US" sz="2200" dirty="0">
              <a:latin typeface="Times New Roman" pitchFamily="18" charset="0"/>
              <a:cs typeface="Times New Roman" pitchFamily="18" charset="0"/>
            </a:endParaRPr>
          </a:p>
          <a:p>
            <a:pPr marL="800100" lvl="1" indent="-342900">
              <a:buFont typeface="Courier New" pitchFamily="49" charset="0"/>
              <a:buChar char="o"/>
            </a:pPr>
            <a:endParaRPr lang="en-US" sz="2200" dirty="0">
              <a:latin typeface="Times New Roman" pitchFamily="18" charset="0"/>
              <a:cs typeface="Times New Roman" pitchFamily="18" charset="0"/>
            </a:endParaRPr>
          </a:p>
          <a:p>
            <a:pPr marL="800100" lvl="1" indent="-342900">
              <a:buFont typeface="Courier New" pitchFamily="49" charset="0"/>
              <a:buChar char="o"/>
            </a:pPr>
            <a:endParaRPr lang="en-US" sz="22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Courier New" pitchFamily="49" charset="0"/>
              <a:buChar char="o"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Courier New" pitchFamily="49" charset="0"/>
              <a:buChar char="o"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endParaRPr lang="en-IN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9B9EF46-1473-428B-9A88-4ACE5BCE9200}"/>
              </a:ext>
            </a:extLst>
          </p:cNvPr>
          <p:cNvSpPr/>
          <p:nvPr/>
        </p:nvSpPr>
        <p:spPr>
          <a:xfrm>
            <a:off x="5591944" y="836712"/>
            <a:ext cx="3145552" cy="1008112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Project</a:t>
            </a:r>
          </a:p>
          <a:p>
            <a:pPr algn="ctr"/>
            <a:r>
              <a:rPr lang="en-IN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Management </a:t>
            </a:r>
          </a:p>
        </p:txBody>
      </p:sp>
    </p:spTree>
    <p:extLst>
      <p:ext uri="{BB962C8B-B14F-4D97-AF65-F5344CB8AC3E}">
        <p14:creationId xmlns:p14="http://schemas.microsoft.com/office/powerpoint/2010/main" val="10830826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EC28D4-4E48-438B-A2F6-551CEE622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17500"/>
            <a:ext cx="5543550" cy="1044575"/>
          </a:xfrm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en-IN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Project Manager - Research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3C41FD-4213-493E-8614-A434C8E146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86050" y="2559050"/>
            <a:ext cx="8439150" cy="3165475"/>
          </a:xfrm>
          <a:ln>
            <a:solidFill>
              <a:schemeClr val="accent2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N" sz="22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</a:p>
          <a:p>
            <a:pPr marL="0" indent="0">
              <a:buNone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Effective Project Manager-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Good Communicator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Flexible to respond uncertainty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Work well with team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Skilled at various tactics</a:t>
            </a:r>
          </a:p>
        </p:txBody>
      </p:sp>
    </p:spTree>
    <p:extLst>
      <p:ext uri="{BB962C8B-B14F-4D97-AF65-F5344CB8AC3E}">
        <p14:creationId xmlns:p14="http://schemas.microsoft.com/office/powerpoint/2010/main" val="19388328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ECC966-5553-4CC2-BF40-B41C036BDD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5257800" cy="996950"/>
          </a:xfrm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en-IN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Project Champions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A0ABAB-520E-4774-A1FA-36E761727F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67100" y="2349501"/>
            <a:ext cx="8001000" cy="3079749"/>
          </a:xfrm>
          <a:ln>
            <a:solidFill>
              <a:schemeClr val="accent2"/>
            </a:solidFill>
          </a:ln>
        </p:spPr>
        <p:txBody>
          <a:bodyPr>
            <a:normAutofit/>
          </a:bodyPr>
          <a:lstStyle/>
          <a:p>
            <a:pPr>
              <a:buFont typeface="Courier New" panose="02070309020205020404" pitchFamily="49" charset="0"/>
              <a:buChar char="o"/>
            </a:pP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Senior managers serve as a champions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Identifies new developments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Creative organizer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Entrepreneur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everything to promote the project</a:t>
            </a:r>
          </a:p>
          <a:p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78246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552CD5-B81C-4648-BDEE-D71B0C6509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4838700" cy="901700"/>
          </a:xfrm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en-IN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 champions do..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56E968-E51D-4C5D-B503-BCBDC0F201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24049" y="2098675"/>
            <a:ext cx="9439275" cy="3092450"/>
          </a:xfrm>
          <a:ln>
            <a:solidFill>
              <a:schemeClr val="accent2"/>
            </a:solidFill>
          </a:ln>
        </p:spPr>
        <p:txBody>
          <a:bodyPr>
            <a:normAutofit/>
          </a:bodyPr>
          <a:lstStyle/>
          <a:p>
            <a:pPr>
              <a:buFont typeface="Courier New" panose="02070309020205020404" pitchFamily="49" charset="0"/>
              <a:buChar char="o"/>
            </a:pP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Provide motivation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Visionary – firm idea for creating project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Good networking to ensure cooperation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Risk taker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Ambassador- maintaining good relations with all project stake holders</a:t>
            </a:r>
          </a:p>
        </p:txBody>
      </p:sp>
    </p:spTree>
    <p:extLst>
      <p:ext uri="{BB962C8B-B14F-4D97-AF65-F5344CB8AC3E}">
        <p14:creationId xmlns:p14="http://schemas.microsoft.com/office/powerpoint/2010/main" val="37235255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C665BA-CE36-4EDA-95C6-98E3FCCAA0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365126"/>
            <a:ext cx="5048250" cy="1035049"/>
          </a:xfrm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en-IN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Project Manager &amp; Culture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CB848A-853E-43B3-8172-83B032EF08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71750" y="2435225"/>
            <a:ext cx="8763000" cy="2936875"/>
          </a:xfrm>
          <a:ln>
            <a:solidFill>
              <a:schemeClr val="accent2"/>
            </a:solidFill>
          </a:ln>
        </p:spPr>
        <p:txBody>
          <a:bodyPr>
            <a:normAutofit fontScale="92500" lnSpcReduction="10000"/>
          </a:bodyPr>
          <a:lstStyle/>
          <a:p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IN" sz="22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Example</a:t>
            </a: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Compadre system leads a manager to give preference to relatives and friends when hiring</a:t>
            </a: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Such practices are a major source of inefficiency</a:t>
            </a:r>
          </a:p>
          <a:p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manage effectively with unexpected events requires organizational culture</a:t>
            </a:r>
          </a:p>
          <a:p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Flexibility</a:t>
            </a:r>
          </a:p>
        </p:txBody>
      </p:sp>
    </p:spTree>
    <p:extLst>
      <p:ext uri="{BB962C8B-B14F-4D97-AF65-F5344CB8AC3E}">
        <p14:creationId xmlns:p14="http://schemas.microsoft.com/office/powerpoint/2010/main" val="22584278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B2ED09-D07E-42C3-9690-F387BE2420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6543675" cy="1130300"/>
          </a:xfrm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en-IN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Project Manager Career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3FB71AD-AC51-496E-B646-81ACD66B31B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2207579"/>
            <a:ext cx="10515600" cy="4031295"/>
          </a:xfrm>
        </p:spPr>
      </p:pic>
    </p:spTree>
    <p:extLst>
      <p:ext uri="{BB962C8B-B14F-4D97-AF65-F5344CB8AC3E}">
        <p14:creationId xmlns:p14="http://schemas.microsoft.com/office/powerpoint/2010/main" val="3310824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991022-777F-4BF2-9004-F5374F7EA1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5648325" cy="987425"/>
          </a:xfrm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en-IN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 Successful Project Managers Do?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60EC2-7C1A-415E-B29D-D93B8CD124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90775" y="2339975"/>
            <a:ext cx="8953500" cy="3165475"/>
          </a:xfrm>
          <a:ln>
            <a:solidFill>
              <a:schemeClr val="accent2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Traditional Project Management-</a:t>
            </a:r>
          </a:p>
          <a:p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Emphasize long term planning</a:t>
            </a:r>
          </a:p>
          <a:p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Focus on stability to manage risk</a:t>
            </a:r>
          </a:p>
          <a:p>
            <a:pPr marL="0" indent="0">
              <a:buNone/>
            </a:pPr>
            <a:r>
              <a:rPr lang="en-IN" sz="22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Today’s Managers-</a:t>
            </a:r>
          </a:p>
          <a:p>
            <a:pPr marL="0" indent="0">
              <a:buNone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Leading complex projects</a:t>
            </a:r>
          </a:p>
          <a:p>
            <a:pPr marL="0" indent="0">
              <a:buNone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Combine traditional + agile methods with flexibility</a:t>
            </a:r>
          </a:p>
          <a:p>
            <a:pPr marL="0" indent="0">
              <a:buNone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Better results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746FB41-444D-44B3-AAD4-0B58543AAC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04406" y="288926"/>
            <a:ext cx="1049443" cy="1276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907092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ACBFA7-7689-46D6-9A60-712154D935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5086350" cy="1016000"/>
          </a:xfrm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en-IN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How to become a Project Manager?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E3E6BE-8989-4B0D-B2AD-EE6FB4A221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14674" y="2206625"/>
            <a:ext cx="8239125" cy="3613150"/>
          </a:xfrm>
          <a:ln>
            <a:solidFill>
              <a:schemeClr val="accent2"/>
            </a:solidFill>
          </a:ln>
        </p:spPr>
        <p:txBody>
          <a:bodyPr>
            <a:normAutofit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Project management education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Project management certification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IN" sz="2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Project Management Professional certification (PMP)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IN" sz="2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https://www.pmi.org/</a:t>
            </a:r>
            <a:endParaRPr lang="en-IN" sz="2200" b="0" i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sz="2200" b="0" i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PRINCE 2 ( Projects in Controlled Environment)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https://www.prince2.com/uk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82301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9A2677DF-D1D3-4A3F-AC7D-D5A8196E11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6143625" cy="1101725"/>
          </a:xfrm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en-IN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Project Management &amp; Project Manager</a:t>
            </a: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F56E5C50-C3AF-48B0-864B-CD9F784331D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23049791"/>
              </p:ext>
            </p:extLst>
          </p:nvPr>
        </p:nvGraphicFramePr>
        <p:xfrm>
          <a:off x="4248149" y="1828801"/>
          <a:ext cx="7724775" cy="43402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24457DDF-5F22-4617-9BF9-C158DF851D50}"/>
              </a:ext>
            </a:extLst>
          </p:cNvPr>
          <p:cNvSpPr txBox="1"/>
          <p:nvPr/>
        </p:nvSpPr>
        <p:spPr>
          <a:xfrm>
            <a:off x="219076" y="3675747"/>
            <a:ext cx="6096000" cy="646331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IN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Project management organization showing responsibility of project manager</a:t>
            </a:r>
          </a:p>
        </p:txBody>
      </p:sp>
    </p:spTree>
    <p:extLst>
      <p:ext uri="{BB962C8B-B14F-4D97-AF65-F5344CB8AC3E}">
        <p14:creationId xmlns:p14="http://schemas.microsoft.com/office/powerpoint/2010/main" val="33589833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F95CCBF-5F8C-4624-B962-9864E8FBE2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24025" y="2635250"/>
            <a:ext cx="9639300" cy="2746375"/>
          </a:xfrm>
          <a:ln>
            <a:solidFill>
              <a:schemeClr val="accent2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Project Manager uses- </a:t>
            </a:r>
          </a:p>
          <a:p>
            <a:pPr marL="0" indent="0">
              <a:buNone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System Approach: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set of interrelated components that accepts inputs and produces outputs in a purposeful manner.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Adoption of the systems approach is crucial for the project manager</a:t>
            </a:r>
          </a:p>
          <a:p>
            <a:pPr marL="0" indent="0">
              <a:buNone/>
            </a:pPr>
            <a:endParaRPr lang="en-IN" sz="2200" i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F59809C0-ED15-4B4A-B154-7F6234E1AD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7181850" cy="1120775"/>
          </a:xfrm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en-IN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Project Management &amp; Project Manager</a:t>
            </a:r>
          </a:p>
        </p:txBody>
      </p:sp>
    </p:spTree>
    <p:extLst>
      <p:ext uri="{BB962C8B-B14F-4D97-AF65-F5344CB8AC3E}">
        <p14:creationId xmlns:p14="http://schemas.microsoft.com/office/powerpoint/2010/main" val="18417521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CAE68B-F894-4ADA-8E77-460E1DAA5A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6315075" cy="1149350"/>
          </a:xfrm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en-IN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Functional Management Vs Project Management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8696DE4E-61AB-4024-A9C8-98BD3B01562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77282"/>
              </p:ext>
            </p:extLst>
          </p:nvPr>
        </p:nvGraphicFramePr>
        <p:xfrm>
          <a:off x="1304925" y="2053166"/>
          <a:ext cx="8931276" cy="3749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65638">
                  <a:extLst>
                    <a:ext uri="{9D8B030D-6E8A-4147-A177-3AD203B41FA5}">
                      <a16:colId xmlns:a16="http://schemas.microsoft.com/office/drawing/2014/main" val="991210903"/>
                    </a:ext>
                  </a:extLst>
                </a:gridCol>
                <a:gridCol w="4465638">
                  <a:extLst>
                    <a:ext uri="{9D8B030D-6E8A-4147-A177-3AD203B41FA5}">
                      <a16:colId xmlns:a16="http://schemas.microsoft.com/office/drawing/2014/main" val="243341496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N" sz="2000" b="0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Functional Management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 b="0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Project Management</a:t>
                      </a:r>
                    </a:p>
                    <a:p>
                      <a:pPr algn="ctr"/>
                      <a:endParaRPr lang="en-IN" sz="2000" b="0" dirty="0">
                        <a:solidFill>
                          <a:srgbClr val="C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13459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N" sz="2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Specialize Knowledge-</a:t>
                      </a:r>
                    </a:p>
                    <a:p>
                      <a:r>
                        <a:rPr lang="en-IN" sz="2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Industry Specific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2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Generalist Knowledge</a:t>
                      </a:r>
                    </a:p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 person competent in several different fields or activities.</a:t>
                      </a:r>
                      <a:endParaRPr lang="en-IN" sz="20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90675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N" sz="2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Work with core group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2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Work with specialist</a:t>
                      </a:r>
                    </a:p>
                    <a:p>
                      <a:endParaRPr lang="en-IN" sz="20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09294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N" sz="2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Knows capability of team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2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May not know team capabilities</a:t>
                      </a:r>
                    </a:p>
                    <a:p>
                      <a:endParaRPr lang="en-IN" sz="20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62274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N" sz="2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Work is repetitive</a:t>
                      </a:r>
                    </a:p>
                    <a:p>
                      <a:endParaRPr lang="en-IN" sz="20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2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Authority relates to project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4945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393924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D0818DB1-9768-4F1D-9E94-9053D317C2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5495925" cy="901700"/>
          </a:xfrm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en-IN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Project Manager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00FCF48-9C84-49D7-A996-58DDB94C16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57500" y="2092325"/>
            <a:ext cx="8439150" cy="3660775"/>
          </a:xfrm>
          <a:ln>
            <a:solidFill>
              <a:schemeClr val="accent2"/>
            </a:solidFill>
          </a:ln>
        </p:spPr>
        <p:txBody>
          <a:bodyPr>
            <a:normAutofit lnSpcReduction="10000"/>
          </a:bodyPr>
          <a:lstStyle/>
          <a:p>
            <a:endParaRPr lang="en-US" sz="2200" b="0" i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Leader- Keeps everything and everyone organized and with a goal in mind</a:t>
            </a:r>
          </a:p>
          <a:p>
            <a:pPr marL="0" indent="0">
              <a:buNone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Responsible for Project-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Initiation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Planning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Execution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Control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Completion</a:t>
            </a:r>
          </a:p>
          <a:p>
            <a:pPr marL="0" indent="0">
              <a:buNone/>
            </a:pP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20520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06572DBC-312A-4AE2-ACF9-2208025B9A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5775" y="555626"/>
            <a:ext cx="5762625" cy="1035050"/>
          </a:xfrm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en-IN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Selecting Project Manager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5AFFBA0-A408-4F83-92D3-898B14B32C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81300" y="2130425"/>
            <a:ext cx="8572499" cy="4171949"/>
          </a:xfrm>
          <a:ln>
            <a:solidFill>
              <a:schemeClr val="accent2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2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Popular skills, and qualities  for selecting project managers: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strong technical background 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A mature individual 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Someone who is currently available 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Someone on good terms with senior executives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person who can keep the project team happy 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One who has worked in several different departments </a:t>
            </a:r>
          </a:p>
          <a:p>
            <a:pPr>
              <a:buFont typeface="Courier New" panose="02070309020205020404" pitchFamily="49" charset="0"/>
              <a:buChar char="o"/>
            </a:pP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50226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1A4D2E-5C5A-410A-8421-C9CBCC484A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5505450" cy="1216025"/>
          </a:xfrm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en-IN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Project Manager- Research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16BD12-5EFA-41E0-B225-3DD3B7A805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90899" y="2473325"/>
            <a:ext cx="8029575" cy="3575050"/>
          </a:xfrm>
          <a:ln>
            <a:solidFill>
              <a:schemeClr val="accent2"/>
            </a:solidFill>
          </a:ln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IN" sz="22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Characteristics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Lead by example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Visionary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Technically competent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Decisive (</a:t>
            </a:r>
            <a:r>
              <a:rPr lang="en-IN" sz="2200" dirty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IN" sz="2200" b="0" i="0" dirty="0">
                <a:solidFill>
                  <a:srgbClr val="11111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roducing a definite result)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IN" sz="2200" dirty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Good communicator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IN" sz="2200" dirty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Stands up to top management when necessary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IN" sz="2200" dirty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Supports team member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IN" sz="2200" dirty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Encourages New ideas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22879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CE7804-81F9-4F70-B415-B77C492E34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5953125" cy="1177925"/>
          </a:xfrm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en-IN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Project Manager- Research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5A57F4-06DE-4DA9-9118-D0A7869086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62300" y="2225674"/>
            <a:ext cx="8248650" cy="3241675"/>
          </a:xfrm>
          <a:ln>
            <a:solidFill>
              <a:schemeClr val="accent2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endParaRPr lang="en-IN" sz="22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IN" sz="22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Emotional intelligence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Self awareness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Self regulation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Motivation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Empathy (understanding others feelings)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Social Skill</a:t>
            </a:r>
          </a:p>
        </p:txBody>
      </p:sp>
    </p:spTree>
    <p:extLst>
      <p:ext uri="{BB962C8B-B14F-4D97-AF65-F5344CB8AC3E}">
        <p14:creationId xmlns:p14="http://schemas.microsoft.com/office/powerpoint/2010/main" val="38599526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8DDB2D-0B38-472C-9C21-FC132F4461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81300" y="2235200"/>
            <a:ext cx="8648700" cy="3489325"/>
          </a:xfrm>
          <a:ln>
            <a:solidFill>
              <a:schemeClr val="accent2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N" sz="22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Project manager abilities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Organizing under conflict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Experience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Decision making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Productive creativity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Organising with cooperation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Integrative thinking</a:t>
            </a:r>
          </a:p>
          <a:p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CCC56348-407F-4D1A-A16C-C36F5C94CE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5124450" cy="1092200"/>
          </a:xfrm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en-IN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Project Manager-Research</a:t>
            </a:r>
          </a:p>
        </p:txBody>
      </p:sp>
    </p:spTree>
    <p:extLst>
      <p:ext uri="{BB962C8B-B14F-4D97-AF65-F5344CB8AC3E}">
        <p14:creationId xmlns:p14="http://schemas.microsoft.com/office/powerpoint/2010/main" val="19152028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286</TotalTime>
  <Words>467</Words>
  <Application>Microsoft Office PowerPoint</Application>
  <PresentationFormat>Widescreen</PresentationFormat>
  <Paragraphs>139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Arial</vt:lpstr>
      <vt:lpstr>Calibri</vt:lpstr>
      <vt:lpstr>Calibri Light</vt:lpstr>
      <vt:lpstr>Courier New</vt:lpstr>
      <vt:lpstr>Liberation Serif</vt:lpstr>
      <vt:lpstr>Times New Roman</vt:lpstr>
      <vt:lpstr>Office Theme</vt:lpstr>
      <vt:lpstr>PowerPoint Presentation</vt:lpstr>
      <vt:lpstr>Project Management &amp; Project Manager</vt:lpstr>
      <vt:lpstr>Project Management &amp; Project Manager</vt:lpstr>
      <vt:lpstr>Functional Management Vs Project Management</vt:lpstr>
      <vt:lpstr>Project Manager</vt:lpstr>
      <vt:lpstr>Selecting Project Manager</vt:lpstr>
      <vt:lpstr>Project Manager- Research</vt:lpstr>
      <vt:lpstr>Project Manager- Research</vt:lpstr>
      <vt:lpstr>Project Manager-Research</vt:lpstr>
      <vt:lpstr>Project Manager - Research</vt:lpstr>
      <vt:lpstr>Project Champions</vt:lpstr>
      <vt:lpstr>What champions do..</vt:lpstr>
      <vt:lpstr>Project Manager &amp; Culture</vt:lpstr>
      <vt:lpstr>Project Manager Career</vt:lpstr>
      <vt:lpstr>What Successful Project Managers Do? </vt:lpstr>
      <vt:lpstr>How to become a Project Manager?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Rishik hande</dc:creator>
  <cp:lastModifiedBy>Vikram Hande</cp:lastModifiedBy>
  <cp:revision>23</cp:revision>
  <dcterms:created xsi:type="dcterms:W3CDTF">2021-02-02T12:50:07Z</dcterms:created>
  <dcterms:modified xsi:type="dcterms:W3CDTF">2021-02-05T11:04:42Z</dcterms:modified>
</cp:coreProperties>
</file>