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7" r:id="rId8"/>
    <p:sldId id="265" r:id="rId9"/>
    <p:sldId id="266" r:id="rId10"/>
    <p:sldId id="262" r:id="rId11"/>
    <p:sldId id="290" r:id="rId12"/>
    <p:sldId id="291" r:id="rId13"/>
    <p:sldId id="292" r:id="rId14"/>
    <p:sldId id="293" r:id="rId15"/>
    <p:sldId id="294" r:id="rId16"/>
    <p:sldId id="269" r:id="rId17"/>
    <p:sldId id="295" r:id="rId18"/>
    <p:sldId id="270" r:id="rId19"/>
    <p:sldId id="285" r:id="rId20"/>
    <p:sldId id="286" r:id="rId21"/>
    <p:sldId id="287" r:id="rId22"/>
    <p:sldId id="288" r:id="rId23"/>
    <p:sldId id="289" r:id="rId24"/>
    <p:sldId id="26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20A2A-7570-4FCE-9CC1-481259FA4206}" type="doc">
      <dgm:prSet loTypeId="urn:microsoft.com/office/officeart/2005/8/layout/cycle8" loCatId="cycle" qsTypeId="urn:microsoft.com/office/officeart/2005/8/quickstyle/simple1" qsCatId="simple" csTypeId="urn:microsoft.com/office/officeart/2005/8/colors/accent2_1" csCatId="accent2" phldr="1"/>
      <dgm:spPr/>
    </dgm:pt>
    <dgm:pt modelId="{57754372-62D9-414A-A9C6-4CC30CB9DC02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Goal Oriented</a:t>
          </a:r>
        </a:p>
      </dgm:t>
    </dgm:pt>
    <dgm:pt modelId="{0F877BD0-5DFD-46E4-BC44-82F12C8F74ED}" type="parTrans" cxnId="{48EF9019-1678-4728-ADDE-F862180CEA5E}">
      <dgm:prSet/>
      <dgm:spPr/>
      <dgm:t>
        <a:bodyPr/>
        <a:lstStyle/>
        <a:p>
          <a:endParaRPr lang="en-IN"/>
        </a:p>
      </dgm:t>
    </dgm:pt>
    <dgm:pt modelId="{4200F5AB-20AC-4B8A-941D-A3402E29362B}" type="sibTrans" cxnId="{48EF9019-1678-4728-ADDE-F862180CEA5E}">
      <dgm:prSet/>
      <dgm:spPr/>
      <dgm:t>
        <a:bodyPr/>
        <a:lstStyle/>
        <a:p>
          <a:endParaRPr lang="en-IN"/>
        </a:p>
      </dgm:t>
    </dgm:pt>
    <dgm:pt modelId="{3FE4F05E-0EF8-411F-9952-1AD67991DD1A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Administrative</a:t>
          </a:r>
        </a:p>
      </dgm:t>
    </dgm:pt>
    <dgm:pt modelId="{9144CC8B-128C-46E5-B8BD-E737C63F140E}" type="parTrans" cxnId="{A9540DDC-6CCB-4CB1-8A6C-3A50EA70F25F}">
      <dgm:prSet/>
      <dgm:spPr/>
      <dgm:t>
        <a:bodyPr/>
        <a:lstStyle/>
        <a:p>
          <a:endParaRPr lang="en-IN"/>
        </a:p>
      </dgm:t>
    </dgm:pt>
    <dgm:pt modelId="{5EEF9739-A4E7-4CA5-B556-ECC27FC7C197}" type="sibTrans" cxnId="{A9540DDC-6CCB-4CB1-8A6C-3A50EA70F25F}">
      <dgm:prSet/>
      <dgm:spPr/>
      <dgm:t>
        <a:bodyPr/>
        <a:lstStyle/>
        <a:p>
          <a:endParaRPr lang="en-IN"/>
        </a:p>
      </dgm:t>
    </dgm:pt>
    <dgm:pt modelId="{60D556B0-5B51-4246-B1B6-9AC7B232358C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</a:p>
      </dgm:t>
    </dgm:pt>
    <dgm:pt modelId="{F757B826-86D3-4BE5-82CE-50D5B29FA883}" type="parTrans" cxnId="{0AFB35E3-044F-44B3-A520-4453EEA0BEB3}">
      <dgm:prSet/>
      <dgm:spPr/>
      <dgm:t>
        <a:bodyPr/>
        <a:lstStyle/>
        <a:p>
          <a:endParaRPr lang="en-IN"/>
        </a:p>
      </dgm:t>
    </dgm:pt>
    <dgm:pt modelId="{F0C43907-EB20-4CCA-86E7-55F39F3A8EBB}" type="sibTrans" cxnId="{0AFB35E3-044F-44B3-A520-4453EEA0BEB3}">
      <dgm:prSet/>
      <dgm:spPr/>
      <dgm:t>
        <a:bodyPr/>
        <a:lstStyle/>
        <a:p>
          <a:endParaRPr lang="en-IN"/>
        </a:p>
      </dgm:t>
    </dgm:pt>
    <dgm:pt modelId="{755FBA6F-78CC-4AAA-886E-7EEE982C8F70}" type="pres">
      <dgm:prSet presAssocID="{21F20A2A-7570-4FCE-9CC1-481259FA4206}" presName="compositeShape" presStyleCnt="0">
        <dgm:presLayoutVars>
          <dgm:chMax val="7"/>
          <dgm:dir/>
          <dgm:resizeHandles val="exact"/>
        </dgm:presLayoutVars>
      </dgm:prSet>
      <dgm:spPr/>
    </dgm:pt>
    <dgm:pt modelId="{40367962-093C-41EE-AA98-C7E63A941C4F}" type="pres">
      <dgm:prSet presAssocID="{21F20A2A-7570-4FCE-9CC1-481259FA4206}" presName="wedge1" presStyleLbl="node1" presStyleIdx="0" presStyleCnt="3"/>
      <dgm:spPr/>
    </dgm:pt>
    <dgm:pt modelId="{D855E95F-8778-4516-9188-FEC781EEE0A6}" type="pres">
      <dgm:prSet presAssocID="{21F20A2A-7570-4FCE-9CC1-481259FA4206}" presName="dummy1a" presStyleCnt="0"/>
      <dgm:spPr/>
    </dgm:pt>
    <dgm:pt modelId="{DB11C6AC-DA39-4954-8B00-163EDBF2229C}" type="pres">
      <dgm:prSet presAssocID="{21F20A2A-7570-4FCE-9CC1-481259FA4206}" presName="dummy1b" presStyleCnt="0"/>
      <dgm:spPr/>
    </dgm:pt>
    <dgm:pt modelId="{566579C1-5D23-4B5E-A0C4-5EFF6F3DD9BE}" type="pres">
      <dgm:prSet presAssocID="{21F20A2A-7570-4FCE-9CC1-481259FA420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943598B-F2FB-4F80-9240-BDB34BF2280B}" type="pres">
      <dgm:prSet presAssocID="{21F20A2A-7570-4FCE-9CC1-481259FA4206}" presName="wedge2" presStyleLbl="node1" presStyleIdx="1" presStyleCnt="3"/>
      <dgm:spPr/>
    </dgm:pt>
    <dgm:pt modelId="{6D63AE36-E96C-47D8-AAEA-7D9186045FF0}" type="pres">
      <dgm:prSet presAssocID="{21F20A2A-7570-4FCE-9CC1-481259FA4206}" presName="dummy2a" presStyleCnt="0"/>
      <dgm:spPr/>
    </dgm:pt>
    <dgm:pt modelId="{F6B44561-E93D-45F4-B174-75903CA6AA30}" type="pres">
      <dgm:prSet presAssocID="{21F20A2A-7570-4FCE-9CC1-481259FA4206}" presName="dummy2b" presStyleCnt="0"/>
      <dgm:spPr/>
    </dgm:pt>
    <dgm:pt modelId="{4838771D-4E94-40E3-B46C-4977CA454893}" type="pres">
      <dgm:prSet presAssocID="{21F20A2A-7570-4FCE-9CC1-481259FA420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E5E2927-A678-4DDE-A83B-F103913429CE}" type="pres">
      <dgm:prSet presAssocID="{21F20A2A-7570-4FCE-9CC1-481259FA4206}" presName="wedge3" presStyleLbl="node1" presStyleIdx="2" presStyleCnt="3"/>
      <dgm:spPr/>
    </dgm:pt>
    <dgm:pt modelId="{97DE8F33-FB97-461D-B647-87A7FBE76D51}" type="pres">
      <dgm:prSet presAssocID="{21F20A2A-7570-4FCE-9CC1-481259FA4206}" presName="dummy3a" presStyleCnt="0"/>
      <dgm:spPr/>
    </dgm:pt>
    <dgm:pt modelId="{3A52D580-FCD5-447A-8851-91097404E994}" type="pres">
      <dgm:prSet presAssocID="{21F20A2A-7570-4FCE-9CC1-481259FA4206}" presName="dummy3b" presStyleCnt="0"/>
      <dgm:spPr/>
    </dgm:pt>
    <dgm:pt modelId="{16961B62-2FFE-4223-A91C-F2E516A5081A}" type="pres">
      <dgm:prSet presAssocID="{21F20A2A-7570-4FCE-9CC1-481259FA420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8B988101-657F-4DA0-90D9-213755563D08}" type="pres">
      <dgm:prSet presAssocID="{4200F5AB-20AC-4B8A-941D-A3402E29362B}" presName="arrowWedge1" presStyleLbl="fgSibTrans2D1" presStyleIdx="0" presStyleCnt="3"/>
      <dgm:spPr/>
    </dgm:pt>
    <dgm:pt modelId="{2DA199A2-599B-4D50-BA1D-57E288C554ED}" type="pres">
      <dgm:prSet presAssocID="{5EEF9739-A4E7-4CA5-B556-ECC27FC7C197}" presName="arrowWedge2" presStyleLbl="fgSibTrans2D1" presStyleIdx="1" presStyleCnt="3"/>
      <dgm:spPr/>
    </dgm:pt>
    <dgm:pt modelId="{397A241C-019B-4911-8A71-6DF92E175040}" type="pres">
      <dgm:prSet presAssocID="{F0C43907-EB20-4CCA-86E7-55F39F3A8EBB}" presName="arrowWedge3" presStyleLbl="fgSibTrans2D1" presStyleIdx="2" presStyleCnt="3"/>
      <dgm:spPr/>
    </dgm:pt>
  </dgm:ptLst>
  <dgm:cxnLst>
    <dgm:cxn modelId="{DA1EC504-4025-4095-8C32-B71FF7013A42}" type="presOf" srcId="{60D556B0-5B51-4246-B1B6-9AC7B232358C}" destId="{DE5E2927-A678-4DDE-A83B-F103913429CE}" srcOrd="0" destOrd="0" presId="urn:microsoft.com/office/officeart/2005/8/layout/cycle8"/>
    <dgm:cxn modelId="{48EF9019-1678-4728-ADDE-F862180CEA5E}" srcId="{21F20A2A-7570-4FCE-9CC1-481259FA4206}" destId="{57754372-62D9-414A-A9C6-4CC30CB9DC02}" srcOrd="0" destOrd="0" parTransId="{0F877BD0-5DFD-46E4-BC44-82F12C8F74ED}" sibTransId="{4200F5AB-20AC-4B8A-941D-A3402E29362B}"/>
    <dgm:cxn modelId="{9204A643-BE5E-468E-9F70-3089A8CB5734}" type="presOf" srcId="{3FE4F05E-0EF8-411F-9952-1AD67991DD1A}" destId="{4838771D-4E94-40E3-B46C-4977CA454893}" srcOrd="1" destOrd="0" presId="urn:microsoft.com/office/officeart/2005/8/layout/cycle8"/>
    <dgm:cxn modelId="{EAB45796-2406-410E-95B7-FACC07FEB171}" type="presOf" srcId="{57754372-62D9-414A-A9C6-4CC30CB9DC02}" destId="{40367962-093C-41EE-AA98-C7E63A941C4F}" srcOrd="0" destOrd="0" presId="urn:microsoft.com/office/officeart/2005/8/layout/cycle8"/>
    <dgm:cxn modelId="{E5AC0EBC-C043-46EA-8439-832AA163B163}" type="presOf" srcId="{3FE4F05E-0EF8-411F-9952-1AD67991DD1A}" destId="{6943598B-F2FB-4F80-9240-BDB34BF2280B}" srcOrd="0" destOrd="0" presId="urn:microsoft.com/office/officeart/2005/8/layout/cycle8"/>
    <dgm:cxn modelId="{AC17D4C0-1367-4C1A-80D4-31590E4A0244}" type="presOf" srcId="{21F20A2A-7570-4FCE-9CC1-481259FA4206}" destId="{755FBA6F-78CC-4AAA-886E-7EEE982C8F70}" srcOrd="0" destOrd="0" presId="urn:microsoft.com/office/officeart/2005/8/layout/cycle8"/>
    <dgm:cxn modelId="{ABE26CDB-0BA5-4926-AEDA-07DF420F2A83}" type="presOf" srcId="{57754372-62D9-414A-A9C6-4CC30CB9DC02}" destId="{566579C1-5D23-4B5E-A0C4-5EFF6F3DD9BE}" srcOrd="1" destOrd="0" presId="urn:microsoft.com/office/officeart/2005/8/layout/cycle8"/>
    <dgm:cxn modelId="{A9540DDC-6CCB-4CB1-8A6C-3A50EA70F25F}" srcId="{21F20A2A-7570-4FCE-9CC1-481259FA4206}" destId="{3FE4F05E-0EF8-411F-9952-1AD67991DD1A}" srcOrd="1" destOrd="0" parTransId="{9144CC8B-128C-46E5-B8BD-E737C63F140E}" sibTransId="{5EEF9739-A4E7-4CA5-B556-ECC27FC7C197}"/>
    <dgm:cxn modelId="{0AFB35E3-044F-44B3-A520-4453EEA0BEB3}" srcId="{21F20A2A-7570-4FCE-9CC1-481259FA4206}" destId="{60D556B0-5B51-4246-B1B6-9AC7B232358C}" srcOrd="2" destOrd="0" parTransId="{F757B826-86D3-4BE5-82CE-50D5B29FA883}" sibTransId="{F0C43907-EB20-4CCA-86E7-55F39F3A8EBB}"/>
    <dgm:cxn modelId="{0EFE0DF7-B12B-4CF8-AA1A-A3C988CF9625}" type="presOf" srcId="{60D556B0-5B51-4246-B1B6-9AC7B232358C}" destId="{16961B62-2FFE-4223-A91C-F2E516A5081A}" srcOrd="1" destOrd="0" presId="urn:microsoft.com/office/officeart/2005/8/layout/cycle8"/>
    <dgm:cxn modelId="{F0272026-55E6-46C3-90FD-95483251B281}" type="presParOf" srcId="{755FBA6F-78CC-4AAA-886E-7EEE982C8F70}" destId="{40367962-093C-41EE-AA98-C7E63A941C4F}" srcOrd="0" destOrd="0" presId="urn:microsoft.com/office/officeart/2005/8/layout/cycle8"/>
    <dgm:cxn modelId="{5BE8215E-099A-4A65-9E84-11173CD03FB1}" type="presParOf" srcId="{755FBA6F-78CC-4AAA-886E-7EEE982C8F70}" destId="{D855E95F-8778-4516-9188-FEC781EEE0A6}" srcOrd="1" destOrd="0" presId="urn:microsoft.com/office/officeart/2005/8/layout/cycle8"/>
    <dgm:cxn modelId="{754C86C3-A276-42DB-976C-A6FB3BC1334A}" type="presParOf" srcId="{755FBA6F-78CC-4AAA-886E-7EEE982C8F70}" destId="{DB11C6AC-DA39-4954-8B00-163EDBF2229C}" srcOrd="2" destOrd="0" presId="urn:microsoft.com/office/officeart/2005/8/layout/cycle8"/>
    <dgm:cxn modelId="{7FD1F934-39C9-43C8-BD5C-A7F40DCE6A68}" type="presParOf" srcId="{755FBA6F-78CC-4AAA-886E-7EEE982C8F70}" destId="{566579C1-5D23-4B5E-A0C4-5EFF6F3DD9BE}" srcOrd="3" destOrd="0" presId="urn:microsoft.com/office/officeart/2005/8/layout/cycle8"/>
    <dgm:cxn modelId="{D8111672-21C4-43A4-841D-88C91DD7B000}" type="presParOf" srcId="{755FBA6F-78CC-4AAA-886E-7EEE982C8F70}" destId="{6943598B-F2FB-4F80-9240-BDB34BF2280B}" srcOrd="4" destOrd="0" presId="urn:microsoft.com/office/officeart/2005/8/layout/cycle8"/>
    <dgm:cxn modelId="{9D37F7A6-1712-4714-BA28-941A67F5FC31}" type="presParOf" srcId="{755FBA6F-78CC-4AAA-886E-7EEE982C8F70}" destId="{6D63AE36-E96C-47D8-AAEA-7D9186045FF0}" srcOrd="5" destOrd="0" presId="urn:microsoft.com/office/officeart/2005/8/layout/cycle8"/>
    <dgm:cxn modelId="{A9437CCF-3B22-48B5-B9FD-123620F10CEA}" type="presParOf" srcId="{755FBA6F-78CC-4AAA-886E-7EEE982C8F70}" destId="{F6B44561-E93D-45F4-B174-75903CA6AA30}" srcOrd="6" destOrd="0" presId="urn:microsoft.com/office/officeart/2005/8/layout/cycle8"/>
    <dgm:cxn modelId="{01B06980-67CC-469D-9F59-28BD008D140E}" type="presParOf" srcId="{755FBA6F-78CC-4AAA-886E-7EEE982C8F70}" destId="{4838771D-4E94-40E3-B46C-4977CA454893}" srcOrd="7" destOrd="0" presId="urn:microsoft.com/office/officeart/2005/8/layout/cycle8"/>
    <dgm:cxn modelId="{228332DB-5405-4FA1-960E-6A6BE9C2C1AE}" type="presParOf" srcId="{755FBA6F-78CC-4AAA-886E-7EEE982C8F70}" destId="{DE5E2927-A678-4DDE-A83B-F103913429CE}" srcOrd="8" destOrd="0" presId="urn:microsoft.com/office/officeart/2005/8/layout/cycle8"/>
    <dgm:cxn modelId="{7F4DD25F-AD01-43C4-A298-5EBBFF1A9C56}" type="presParOf" srcId="{755FBA6F-78CC-4AAA-886E-7EEE982C8F70}" destId="{97DE8F33-FB97-461D-B647-87A7FBE76D51}" srcOrd="9" destOrd="0" presId="urn:microsoft.com/office/officeart/2005/8/layout/cycle8"/>
    <dgm:cxn modelId="{1CEAAFDE-9C05-4130-9360-41B976845690}" type="presParOf" srcId="{755FBA6F-78CC-4AAA-886E-7EEE982C8F70}" destId="{3A52D580-FCD5-447A-8851-91097404E994}" srcOrd="10" destOrd="0" presId="urn:microsoft.com/office/officeart/2005/8/layout/cycle8"/>
    <dgm:cxn modelId="{950A85BA-A441-4630-9827-9138D3B13549}" type="presParOf" srcId="{755FBA6F-78CC-4AAA-886E-7EEE982C8F70}" destId="{16961B62-2FFE-4223-A91C-F2E516A5081A}" srcOrd="11" destOrd="0" presId="urn:microsoft.com/office/officeart/2005/8/layout/cycle8"/>
    <dgm:cxn modelId="{B0D369F6-FB96-4DEB-8A8E-D8AFF4189E4B}" type="presParOf" srcId="{755FBA6F-78CC-4AAA-886E-7EEE982C8F70}" destId="{8B988101-657F-4DA0-90D9-213755563D08}" srcOrd="12" destOrd="0" presId="urn:microsoft.com/office/officeart/2005/8/layout/cycle8"/>
    <dgm:cxn modelId="{1390E378-00DA-4B7B-AF5F-02279103FA1D}" type="presParOf" srcId="{755FBA6F-78CC-4AAA-886E-7EEE982C8F70}" destId="{2DA199A2-599B-4D50-BA1D-57E288C554ED}" srcOrd="13" destOrd="0" presId="urn:microsoft.com/office/officeart/2005/8/layout/cycle8"/>
    <dgm:cxn modelId="{633040F8-F15D-40F3-9280-7E757D08F830}" type="presParOf" srcId="{755FBA6F-78CC-4AAA-886E-7EEE982C8F70}" destId="{397A241C-019B-4911-8A71-6DF92E17504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206715-F0E1-4AC0-8349-66F8F459880E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9F7CBC6-7126-4531-A75D-65A0E1374407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High Team Performance</a:t>
          </a:r>
          <a:endParaRPr lang="en-IN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283D37-5AF1-4FF2-87F0-D413FB16D4E3}" type="parTrans" cxnId="{9DCEEDEC-595B-4D0A-8344-D518123460BE}">
      <dgm:prSet/>
      <dgm:spPr/>
      <dgm:t>
        <a:bodyPr/>
        <a:lstStyle/>
        <a:p>
          <a:endParaRPr lang="en-IN"/>
        </a:p>
      </dgm:t>
    </dgm:pt>
    <dgm:pt modelId="{8F025C6A-1DE0-4630-A647-22373DDBF2D1}" type="sibTrans" cxnId="{9DCEEDEC-595B-4D0A-8344-D518123460BE}">
      <dgm:prSet/>
      <dgm:spPr/>
      <dgm:t>
        <a:bodyPr/>
        <a:lstStyle/>
        <a:p>
          <a:endParaRPr lang="en-IN"/>
        </a:p>
      </dgm:t>
    </dgm:pt>
    <dgm:pt modelId="{2402E92A-23BE-49D9-A294-4189707A4188}">
      <dgm:prSet phldrT="[Text]" custT="1"/>
      <dgm:spPr/>
      <dgm:t>
        <a:bodyPr/>
        <a:lstStyle/>
        <a:p>
          <a:pPr algn="ctr"/>
          <a:endParaRPr lang="en-US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Size</a:t>
          </a:r>
        </a:p>
        <a:p>
          <a:pPr algn="l"/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Small </a:t>
          </a:r>
        </a:p>
        <a:p>
          <a:pPr algn="l"/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Increase in size harder to interact &amp; influence</a:t>
          </a:r>
        </a:p>
        <a:p>
          <a:pPr algn="ctr"/>
          <a:endParaRPr lang="en-IN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A350D8-74EF-4801-AF46-CEAB50A01F87}" type="parTrans" cxnId="{98937FEE-6539-42F5-89C3-F103695B7D26}">
      <dgm:prSet/>
      <dgm:spPr/>
      <dgm:t>
        <a:bodyPr/>
        <a:lstStyle/>
        <a:p>
          <a:endParaRPr lang="en-IN"/>
        </a:p>
      </dgm:t>
    </dgm:pt>
    <dgm:pt modelId="{9C516907-FE13-49B5-AC1B-C646A8C37216}" type="sibTrans" cxnId="{98937FEE-6539-42F5-89C3-F103695B7D26}">
      <dgm:prSet/>
      <dgm:spPr/>
      <dgm:t>
        <a:bodyPr/>
        <a:lstStyle/>
        <a:p>
          <a:endParaRPr lang="en-IN"/>
        </a:p>
      </dgm:t>
    </dgm:pt>
    <dgm:pt modelId="{8D6996FC-2F39-44C3-8AF1-E59980B6F319}">
      <dgm:prSet phldrT="[Text]" custT="1"/>
      <dgm:spPr/>
      <dgm:t>
        <a:bodyPr/>
        <a:lstStyle/>
        <a:p>
          <a:pPr algn="ctr">
            <a:buNone/>
          </a:pPr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Skills</a:t>
          </a:r>
        </a:p>
        <a:p>
          <a:pPr algn="l">
            <a:buFont typeface="Courier New" panose="02070309020205020404" pitchFamily="49" charset="0"/>
            <a:buChar char="o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Technical</a:t>
          </a:r>
        </a:p>
        <a:p>
          <a:pPr algn="l">
            <a:buFont typeface="Courier New" panose="02070309020205020404" pitchFamily="49" charset="0"/>
            <a:buChar char="o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Problem Solving</a:t>
          </a:r>
        </a:p>
        <a:p>
          <a:pPr algn="l">
            <a:buFont typeface="Courier New" panose="02070309020205020404" pitchFamily="49" charset="0"/>
            <a:buChar char="o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  <a:endParaRPr lang="en-IN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0F009-126F-4600-ABB3-8824211C6966}" type="parTrans" cxnId="{2CBCC8BA-6FFD-4F8F-94B2-52FDABF38662}">
      <dgm:prSet/>
      <dgm:spPr/>
      <dgm:t>
        <a:bodyPr/>
        <a:lstStyle/>
        <a:p>
          <a:endParaRPr lang="en-IN"/>
        </a:p>
      </dgm:t>
    </dgm:pt>
    <dgm:pt modelId="{4FE45B3F-F0A9-4F17-8E65-0DC7BB836CA5}" type="sibTrans" cxnId="{2CBCC8BA-6FFD-4F8F-94B2-52FDABF38662}">
      <dgm:prSet/>
      <dgm:spPr/>
      <dgm:t>
        <a:bodyPr/>
        <a:lstStyle/>
        <a:p>
          <a:endParaRPr lang="en-IN"/>
        </a:p>
      </dgm:t>
    </dgm:pt>
    <dgm:pt modelId="{7867D904-B79A-4978-9C8A-929A0076BAAC}">
      <dgm:prSet phldrT="[Text]" custT="1"/>
      <dgm:spPr/>
      <dgm:t>
        <a:bodyPr/>
        <a:lstStyle/>
        <a:p>
          <a:pPr algn="ctr"/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Behaviour</a:t>
          </a:r>
        </a:p>
        <a:p>
          <a:pPr algn="l"/>
          <a:r>
            <a:rPr lang="en-US" sz="2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Speak respectfully</a:t>
          </a:r>
        </a:p>
        <a:p>
          <a:pPr algn="l"/>
          <a:r>
            <a:rPr lang="en-US" sz="2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Listen without interrupting</a:t>
          </a:r>
        </a:p>
        <a:p>
          <a:pPr algn="l"/>
          <a:r>
            <a:rPr lang="en-IN" sz="2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Support each other</a:t>
          </a:r>
        </a:p>
      </dgm:t>
    </dgm:pt>
    <dgm:pt modelId="{5662CA64-C077-4973-B02F-9F3088C111BE}" type="parTrans" cxnId="{181EA0A7-AFF1-4AA5-AE6A-D0AA7DD00AD2}">
      <dgm:prSet/>
      <dgm:spPr/>
      <dgm:t>
        <a:bodyPr/>
        <a:lstStyle/>
        <a:p>
          <a:endParaRPr lang="en-IN"/>
        </a:p>
      </dgm:t>
    </dgm:pt>
    <dgm:pt modelId="{866700D1-8B5A-404B-833F-3DA2F1EF0A73}" type="sibTrans" cxnId="{181EA0A7-AFF1-4AA5-AE6A-D0AA7DD00AD2}">
      <dgm:prSet/>
      <dgm:spPr/>
      <dgm:t>
        <a:bodyPr/>
        <a:lstStyle/>
        <a:p>
          <a:endParaRPr lang="en-IN"/>
        </a:p>
      </dgm:t>
    </dgm:pt>
    <dgm:pt modelId="{57697A90-B8E7-42A2-862D-5124B989E86F}">
      <dgm:prSet phldrT="[Text]" custT="1"/>
      <dgm:spPr/>
      <dgm:t>
        <a:bodyPr/>
        <a:lstStyle/>
        <a:p>
          <a:pPr algn="ctr"/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Roles</a:t>
          </a:r>
        </a:p>
        <a:p>
          <a:pPr algn="l"/>
          <a:r>
            <a:rPr lang="en-US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Task Specialist</a:t>
          </a:r>
        </a:p>
        <a:p>
          <a:pPr algn="l"/>
          <a:r>
            <a:rPr lang="en-US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Socio Emotional</a:t>
          </a:r>
        </a:p>
        <a:p>
          <a:pPr algn="l"/>
          <a:endParaRPr lang="en-IN" sz="2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23742-AB05-4261-8072-C276C6C89855}" type="parTrans" cxnId="{502198DA-08D7-4E7F-8060-A4CF3CF1B85B}">
      <dgm:prSet/>
      <dgm:spPr/>
      <dgm:t>
        <a:bodyPr/>
        <a:lstStyle/>
        <a:p>
          <a:endParaRPr lang="en-IN"/>
        </a:p>
      </dgm:t>
    </dgm:pt>
    <dgm:pt modelId="{7F3F39F3-5850-46FB-9E18-FEE2ED1CCF71}" type="sibTrans" cxnId="{502198DA-08D7-4E7F-8060-A4CF3CF1B85B}">
      <dgm:prSet/>
      <dgm:spPr/>
      <dgm:t>
        <a:bodyPr/>
        <a:lstStyle/>
        <a:p>
          <a:endParaRPr lang="en-IN"/>
        </a:p>
      </dgm:t>
    </dgm:pt>
    <dgm:pt modelId="{1F34E141-CD28-4DB5-99F2-4473A464E272}" type="pres">
      <dgm:prSet presAssocID="{ED206715-F0E1-4AC0-8349-66F8F459880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A04293-962F-42D2-8E78-809A9F36C0AE}" type="pres">
      <dgm:prSet presAssocID="{ED206715-F0E1-4AC0-8349-66F8F459880E}" presName="matrix" presStyleCnt="0"/>
      <dgm:spPr/>
    </dgm:pt>
    <dgm:pt modelId="{79063CA9-8EBF-4D39-ACFC-7AD9FAD015DB}" type="pres">
      <dgm:prSet presAssocID="{ED206715-F0E1-4AC0-8349-66F8F459880E}" presName="tile1" presStyleLbl="node1" presStyleIdx="0" presStyleCnt="4"/>
      <dgm:spPr/>
    </dgm:pt>
    <dgm:pt modelId="{7AB78D4F-2192-41A7-BAC2-600F027542F5}" type="pres">
      <dgm:prSet presAssocID="{ED206715-F0E1-4AC0-8349-66F8F459880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EB81492-0677-459E-8AAC-7D52BD6A473D}" type="pres">
      <dgm:prSet presAssocID="{ED206715-F0E1-4AC0-8349-66F8F459880E}" presName="tile2" presStyleLbl="node1" presStyleIdx="1" presStyleCnt="4"/>
      <dgm:spPr/>
    </dgm:pt>
    <dgm:pt modelId="{CF28ED2D-9160-46E4-BA65-467F2E24BE0D}" type="pres">
      <dgm:prSet presAssocID="{ED206715-F0E1-4AC0-8349-66F8F459880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A761533-EEF9-4B8B-8477-F12ED9B8E590}" type="pres">
      <dgm:prSet presAssocID="{ED206715-F0E1-4AC0-8349-66F8F459880E}" presName="tile3" presStyleLbl="node1" presStyleIdx="2" presStyleCnt="4"/>
      <dgm:spPr/>
    </dgm:pt>
    <dgm:pt modelId="{D965398B-A0A7-46C1-BF0C-5DAAE466A3BB}" type="pres">
      <dgm:prSet presAssocID="{ED206715-F0E1-4AC0-8349-66F8F459880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618B5D5-AAD1-4C91-975D-CA56BA436171}" type="pres">
      <dgm:prSet presAssocID="{ED206715-F0E1-4AC0-8349-66F8F459880E}" presName="tile4" presStyleLbl="node1" presStyleIdx="3" presStyleCnt="4" custLinFactNeighborY="2436"/>
      <dgm:spPr/>
    </dgm:pt>
    <dgm:pt modelId="{96D2A023-152B-4DCB-A250-82358EAC268C}" type="pres">
      <dgm:prSet presAssocID="{ED206715-F0E1-4AC0-8349-66F8F459880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033004E-0BC8-42B1-AEF6-DDBD493D345D}" type="pres">
      <dgm:prSet presAssocID="{ED206715-F0E1-4AC0-8349-66F8F459880E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41BC411-9D7D-476A-86E4-F4F9B8C23F69}" type="presOf" srcId="{89F7CBC6-7126-4531-A75D-65A0E1374407}" destId="{4033004E-0BC8-42B1-AEF6-DDBD493D345D}" srcOrd="0" destOrd="0" presId="urn:microsoft.com/office/officeart/2005/8/layout/matrix1"/>
    <dgm:cxn modelId="{0DB8153C-25CD-4150-A865-00BEA78047F5}" type="presOf" srcId="{2402E92A-23BE-49D9-A294-4189707A4188}" destId="{7AB78D4F-2192-41A7-BAC2-600F027542F5}" srcOrd="1" destOrd="0" presId="urn:microsoft.com/office/officeart/2005/8/layout/matrix1"/>
    <dgm:cxn modelId="{FCDE4E63-41FC-4ED9-951F-5F52C157DBB1}" type="presOf" srcId="{ED206715-F0E1-4AC0-8349-66F8F459880E}" destId="{1F34E141-CD28-4DB5-99F2-4473A464E272}" srcOrd="0" destOrd="0" presId="urn:microsoft.com/office/officeart/2005/8/layout/matrix1"/>
    <dgm:cxn modelId="{221D2750-BA80-4088-BECB-43DDA1D076C0}" type="presOf" srcId="{7867D904-B79A-4978-9C8A-929A0076BAAC}" destId="{D965398B-A0A7-46C1-BF0C-5DAAE466A3BB}" srcOrd="1" destOrd="0" presId="urn:microsoft.com/office/officeart/2005/8/layout/matrix1"/>
    <dgm:cxn modelId="{2D26D055-543E-44AB-B39F-B433B78041EA}" type="presOf" srcId="{8D6996FC-2F39-44C3-8AF1-E59980B6F319}" destId="{CF28ED2D-9160-46E4-BA65-467F2E24BE0D}" srcOrd="1" destOrd="0" presId="urn:microsoft.com/office/officeart/2005/8/layout/matrix1"/>
    <dgm:cxn modelId="{85783E8B-8357-4120-9ED6-E505C86BA14C}" type="presOf" srcId="{7867D904-B79A-4978-9C8A-929A0076BAAC}" destId="{5A761533-EEF9-4B8B-8477-F12ED9B8E590}" srcOrd="0" destOrd="0" presId="urn:microsoft.com/office/officeart/2005/8/layout/matrix1"/>
    <dgm:cxn modelId="{FACE248D-256D-485E-8F0C-41269E78D7A7}" type="presOf" srcId="{57697A90-B8E7-42A2-862D-5124B989E86F}" destId="{96D2A023-152B-4DCB-A250-82358EAC268C}" srcOrd="1" destOrd="0" presId="urn:microsoft.com/office/officeart/2005/8/layout/matrix1"/>
    <dgm:cxn modelId="{181EA0A7-AFF1-4AA5-AE6A-D0AA7DD00AD2}" srcId="{89F7CBC6-7126-4531-A75D-65A0E1374407}" destId="{7867D904-B79A-4978-9C8A-929A0076BAAC}" srcOrd="2" destOrd="0" parTransId="{5662CA64-C077-4973-B02F-9F3088C111BE}" sibTransId="{866700D1-8B5A-404B-833F-3DA2F1EF0A73}"/>
    <dgm:cxn modelId="{2CBCC8BA-6FFD-4F8F-94B2-52FDABF38662}" srcId="{89F7CBC6-7126-4531-A75D-65A0E1374407}" destId="{8D6996FC-2F39-44C3-8AF1-E59980B6F319}" srcOrd="1" destOrd="0" parTransId="{F410F009-126F-4600-ABB3-8824211C6966}" sibTransId="{4FE45B3F-F0A9-4F17-8E65-0DC7BB836CA5}"/>
    <dgm:cxn modelId="{6974B6C9-BAE2-46BE-9B95-0D8BE31A465F}" type="presOf" srcId="{57697A90-B8E7-42A2-862D-5124B989E86F}" destId="{C618B5D5-AAD1-4C91-975D-CA56BA436171}" srcOrd="0" destOrd="0" presId="urn:microsoft.com/office/officeart/2005/8/layout/matrix1"/>
    <dgm:cxn modelId="{F2F68DD8-C0F6-4A34-B340-619DD1A8913D}" type="presOf" srcId="{8D6996FC-2F39-44C3-8AF1-E59980B6F319}" destId="{8EB81492-0677-459E-8AAC-7D52BD6A473D}" srcOrd="0" destOrd="0" presId="urn:microsoft.com/office/officeart/2005/8/layout/matrix1"/>
    <dgm:cxn modelId="{502198DA-08D7-4E7F-8060-A4CF3CF1B85B}" srcId="{89F7CBC6-7126-4531-A75D-65A0E1374407}" destId="{57697A90-B8E7-42A2-862D-5124B989E86F}" srcOrd="3" destOrd="0" parTransId="{05E23742-AB05-4261-8072-C276C6C89855}" sibTransId="{7F3F39F3-5850-46FB-9E18-FEE2ED1CCF71}"/>
    <dgm:cxn modelId="{35145FDD-85EA-4D0C-8A2E-8170AF3585CE}" type="presOf" srcId="{2402E92A-23BE-49D9-A294-4189707A4188}" destId="{79063CA9-8EBF-4D39-ACFC-7AD9FAD015DB}" srcOrd="0" destOrd="0" presId="urn:microsoft.com/office/officeart/2005/8/layout/matrix1"/>
    <dgm:cxn modelId="{9DCEEDEC-595B-4D0A-8344-D518123460BE}" srcId="{ED206715-F0E1-4AC0-8349-66F8F459880E}" destId="{89F7CBC6-7126-4531-A75D-65A0E1374407}" srcOrd="0" destOrd="0" parTransId="{58283D37-5AF1-4FF2-87F0-D413FB16D4E3}" sibTransId="{8F025C6A-1DE0-4630-A647-22373DDBF2D1}"/>
    <dgm:cxn modelId="{98937FEE-6539-42F5-89C3-F103695B7D26}" srcId="{89F7CBC6-7126-4531-A75D-65A0E1374407}" destId="{2402E92A-23BE-49D9-A294-4189707A4188}" srcOrd="0" destOrd="0" parTransId="{5CA350D8-74EF-4801-AF46-CEAB50A01F87}" sibTransId="{9C516907-FE13-49B5-AC1B-C646A8C37216}"/>
    <dgm:cxn modelId="{16A30CF6-A56B-4FF2-BC35-18CB1036254D}" type="presParOf" srcId="{1F34E141-CD28-4DB5-99F2-4473A464E272}" destId="{A3A04293-962F-42D2-8E78-809A9F36C0AE}" srcOrd="0" destOrd="0" presId="urn:microsoft.com/office/officeart/2005/8/layout/matrix1"/>
    <dgm:cxn modelId="{91BB5732-257E-4934-A83B-A3B29690B0AA}" type="presParOf" srcId="{A3A04293-962F-42D2-8E78-809A9F36C0AE}" destId="{79063CA9-8EBF-4D39-ACFC-7AD9FAD015DB}" srcOrd="0" destOrd="0" presId="urn:microsoft.com/office/officeart/2005/8/layout/matrix1"/>
    <dgm:cxn modelId="{3B9D66A3-C218-4216-90AC-4DBA5AAF50A8}" type="presParOf" srcId="{A3A04293-962F-42D2-8E78-809A9F36C0AE}" destId="{7AB78D4F-2192-41A7-BAC2-600F027542F5}" srcOrd="1" destOrd="0" presId="urn:microsoft.com/office/officeart/2005/8/layout/matrix1"/>
    <dgm:cxn modelId="{6FF270CC-7C42-46CE-AE23-C265E19545A0}" type="presParOf" srcId="{A3A04293-962F-42D2-8E78-809A9F36C0AE}" destId="{8EB81492-0677-459E-8AAC-7D52BD6A473D}" srcOrd="2" destOrd="0" presId="urn:microsoft.com/office/officeart/2005/8/layout/matrix1"/>
    <dgm:cxn modelId="{2B509381-5669-42B1-8A53-9955ED83B299}" type="presParOf" srcId="{A3A04293-962F-42D2-8E78-809A9F36C0AE}" destId="{CF28ED2D-9160-46E4-BA65-467F2E24BE0D}" srcOrd="3" destOrd="0" presId="urn:microsoft.com/office/officeart/2005/8/layout/matrix1"/>
    <dgm:cxn modelId="{1A2F7CF9-97CD-4D85-A273-177EE04286B5}" type="presParOf" srcId="{A3A04293-962F-42D2-8E78-809A9F36C0AE}" destId="{5A761533-EEF9-4B8B-8477-F12ED9B8E590}" srcOrd="4" destOrd="0" presId="urn:microsoft.com/office/officeart/2005/8/layout/matrix1"/>
    <dgm:cxn modelId="{51677BCB-C2BE-4424-A8AB-0D8B3B6E5DAC}" type="presParOf" srcId="{A3A04293-962F-42D2-8E78-809A9F36C0AE}" destId="{D965398B-A0A7-46C1-BF0C-5DAAE466A3BB}" srcOrd="5" destOrd="0" presId="urn:microsoft.com/office/officeart/2005/8/layout/matrix1"/>
    <dgm:cxn modelId="{B7AA4076-834E-4479-A476-EC535E4462F8}" type="presParOf" srcId="{A3A04293-962F-42D2-8E78-809A9F36C0AE}" destId="{C618B5D5-AAD1-4C91-975D-CA56BA436171}" srcOrd="6" destOrd="0" presId="urn:microsoft.com/office/officeart/2005/8/layout/matrix1"/>
    <dgm:cxn modelId="{D98EAB1D-A2D4-4518-A6EE-F857CFE23A77}" type="presParOf" srcId="{A3A04293-962F-42D2-8E78-809A9F36C0AE}" destId="{96D2A023-152B-4DCB-A250-82358EAC268C}" srcOrd="7" destOrd="0" presId="urn:microsoft.com/office/officeart/2005/8/layout/matrix1"/>
    <dgm:cxn modelId="{F408F81F-CC52-49A7-A304-469D22941C4C}" type="presParOf" srcId="{1F34E141-CD28-4DB5-99F2-4473A464E272}" destId="{4033004E-0BC8-42B1-AEF6-DDBD493D345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67962-093C-41EE-AA98-C7E63A941C4F}">
      <dsp:nvSpPr>
        <dsp:cNvPr id="0" name=""/>
        <dsp:cNvSpPr/>
      </dsp:nvSpPr>
      <dsp:spPr>
        <a:xfrm>
          <a:off x="1880119" y="323802"/>
          <a:ext cx="4184523" cy="418452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Goal Oriented</a:t>
          </a:r>
        </a:p>
      </dsp:txBody>
      <dsp:txXfrm>
        <a:off x="4085463" y="1210522"/>
        <a:ext cx="1494472" cy="1245394"/>
      </dsp:txXfrm>
    </dsp:sp>
    <dsp:sp modelId="{6943598B-F2FB-4F80-9240-BDB34BF2280B}">
      <dsp:nvSpPr>
        <dsp:cNvPr id="0" name=""/>
        <dsp:cNvSpPr/>
      </dsp:nvSpPr>
      <dsp:spPr>
        <a:xfrm>
          <a:off x="1793938" y="473249"/>
          <a:ext cx="4184523" cy="418452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Administrative</a:t>
          </a:r>
        </a:p>
      </dsp:txBody>
      <dsp:txXfrm>
        <a:off x="2790253" y="3188208"/>
        <a:ext cx="2241709" cy="1095946"/>
      </dsp:txXfrm>
    </dsp:sp>
    <dsp:sp modelId="{DE5E2927-A678-4DDE-A83B-F103913429CE}">
      <dsp:nvSpPr>
        <dsp:cNvPr id="0" name=""/>
        <dsp:cNvSpPr/>
      </dsp:nvSpPr>
      <dsp:spPr>
        <a:xfrm>
          <a:off x="1707756" y="323802"/>
          <a:ext cx="4184523" cy="4184523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</a:p>
      </dsp:txBody>
      <dsp:txXfrm>
        <a:off x="2192464" y="1210522"/>
        <a:ext cx="1494472" cy="1245394"/>
      </dsp:txXfrm>
    </dsp:sp>
    <dsp:sp modelId="{8B988101-657F-4DA0-90D9-213755563D08}">
      <dsp:nvSpPr>
        <dsp:cNvPr id="0" name=""/>
        <dsp:cNvSpPr/>
      </dsp:nvSpPr>
      <dsp:spPr>
        <a:xfrm>
          <a:off x="1621422" y="64760"/>
          <a:ext cx="4702607" cy="470260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199A2-599B-4D50-BA1D-57E288C554ED}">
      <dsp:nvSpPr>
        <dsp:cNvPr id="0" name=""/>
        <dsp:cNvSpPr/>
      </dsp:nvSpPr>
      <dsp:spPr>
        <a:xfrm>
          <a:off x="1534896" y="213943"/>
          <a:ext cx="4702607" cy="470260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A241C-019B-4911-8A71-6DF92E175040}">
      <dsp:nvSpPr>
        <dsp:cNvPr id="0" name=""/>
        <dsp:cNvSpPr/>
      </dsp:nvSpPr>
      <dsp:spPr>
        <a:xfrm>
          <a:off x="1448369" y="64760"/>
          <a:ext cx="4702607" cy="470260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63CA9-8EBF-4D39-ACFC-7AD9FAD015DB}">
      <dsp:nvSpPr>
        <dsp:cNvPr id="0" name=""/>
        <dsp:cNvSpPr/>
      </dsp:nvSpPr>
      <dsp:spPr>
        <a:xfrm rot="16200000">
          <a:off x="1313293" y="-1313293"/>
          <a:ext cx="2175669" cy="4802256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Size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Small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Increase in size harder to interact &amp; influence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802256" cy="1631751"/>
      </dsp:txXfrm>
    </dsp:sp>
    <dsp:sp modelId="{8EB81492-0677-459E-8AAC-7D52BD6A473D}">
      <dsp:nvSpPr>
        <dsp:cNvPr id="0" name=""/>
        <dsp:cNvSpPr/>
      </dsp:nvSpPr>
      <dsp:spPr>
        <a:xfrm>
          <a:off x="4802256" y="0"/>
          <a:ext cx="4802256" cy="217566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Skills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Technical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Problem Solving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  <a:endParaRPr lang="en-IN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02256" y="0"/>
        <a:ext cx="4802256" cy="1631751"/>
      </dsp:txXfrm>
    </dsp:sp>
    <dsp:sp modelId="{5A761533-EEF9-4B8B-8477-F12ED9B8E590}">
      <dsp:nvSpPr>
        <dsp:cNvPr id="0" name=""/>
        <dsp:cNvSpPr/>
      </dsp:nvSpPr>
      <dsp:spPr>
        <a:xfrm rot="10800000">
          <a:off x="0" y="2175669"/>
          <a:ext cx="4802256" cy="217566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Behaviour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Speak respectfully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Listen without interrupting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Support each other</a:t>
          </a:r>
        </a:p>
      </dsp:txBody>
      <dsp:txXfrm rot="10800000">
        <a:off x="0" y="2719586"/>
        <a:ext cx="4802256" cy="1631751"/>
      </dsp:txXfrm>
    </dsp:sp>
    <dsp:sp modelId="{C618B5D5-AAD1-4C91-975D-CA56BA436171}">
      <dsp:nvSpPr>
        <dsp:cNvPr id="0" name=""/>
        <dsp:cNvSpPr/>
      </dsp:nvSpPr>
      <dsp:spPr>
        <a:xfrm rot="5400000">
          <a:off x="6115550" y="862375"/>
          <a:ext cx="2175669" cy="4802256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Roles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Task Specialist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Socio Emotional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802256" y="2719585"/>
        <a:ext cx="4802256" cy="1631751"/>
      </dsp:txXfrm>
    </dsp:sp>
    <dsp:sp modelId="{4033004E-0BC8-42B1-AEF6-DDBD493D345D}">
      <dsp:nvSpPr>
        <dsp:cNvPr id="0" name=""/>
        <dsp:cNvSpPr/>
      </dsp:nvSpPr>
      <dsp:spPr>
        <a:xfrm>
          <a:off x="3361579" y="1631751"/>
          <a:ext cx="2881353" cy="108783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High Team Performance</a:t>
          </a:r>
          <a:endParaRPr lang="en-IN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4683" y="1684855"/>
        <a:ext cx="2775145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94DC-E67F-47EE-9974-6F8ACC895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A989E-31ED-4F16-85A7-C6DC13F4A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A16CB-D105-4E73-AC22-2E63737A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BC09E-80C2-4071-8F9E-D584368D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4E92C-E22F-4AAA-BA26-61CEB7A8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0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ED60-15CD-49CF-868F-09442BF4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8D1E8-45CC-4A66-AD40-88F6D5881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C108A-147E-45AA-A1A1-D12E5752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95D6E-EB72-45EA-81CE-A76F7AF3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90708-DE0D-4918-B588-6CA478A5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7E55B-5AEF-42D6-8397-DA2E8DDCD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E6A4D-779C-4F78-83A3-04AD385DD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120A3-5393-4CE7-8430-5FF3D840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3C69B-E291-4D7F-B2B2-86746DC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938BE-46D5-46E3-B46F-93F46CF5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636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CE4A4-4F1D-4BF8-A212-5F1F8E91D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D681-A662-4842-999E-F06BFB5C3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580F4-3D74-47B5-A196-1ED17366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73D98-BC59-4D53-A71A-6FFE3FEE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26BB2-623E-4AD7-B482-E0773A40B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988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CE2BF-E14F-43FC-B4C5-17B486940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DBD01-0C88-430E-99FA-FB083F076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4ACB7-481D-421D-B3AA-2D6386D2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26160-3028-48A1-88E5-82383731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D74E4-0D26-4181-92F4-EE2ED75BB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14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A217A-1EB9-4C22-B3FA-7DE480A45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D9517-18FF-4121-A8DD-0B55B2219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92DDF-7B13-4E68-BE23-1743E5894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257B4-57A0-46A5-A859-71C5D971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A27A8-F9D2-4635-87E1-D95C6824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4323E-F63B-4AFD-9F88-40B67EEF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60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45244-4337-4F67-921D-B3748D463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121A3-F029-4791-9655-F232DC738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469AF-1E96-41BC-BC99-637418146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530266-1CE5-40E3-BD6A-E216C26C5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0F7C1-661D-4D16-A783-A5FFBAEAF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96D36-1FCE-4109-851D-7A8923FC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95318-6AB2-44F8-9D8F-4206541D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46DFCF-697A-44CE-A4A9-38BB5D66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59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E5250-395D-4ADF-8438-9E90A080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32FF4B-27F2-4B1D-A8D2-9EABAD88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4837F-C2DF-4AB0-B87E-4011CCCA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81C5E-9733-4626-81D7-5443264E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093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FACE0-7499-4F38-9088-DF6DE778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D967B3-0A9E-43C5-9076-FAA47473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57E9B-50BA-46B4-8922-567C14B8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13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49404-D312-4430-9BD7-B0FA94A3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BAB8-59FC-4CD3-BCE1-6F4CDCAB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2CCCB-EE87-48AE-B510-1048ADF93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4A645-076A-42AA-BA07-F4FDEE62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AF7CF-89C7-473A-9CFB-E627C9FC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53542-7536-43C2-86D2-223901B1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25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62400-ED8E-4EAE-B868-83053427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1D20C-83B0-4F2A-B1A9-0F6D09182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90B29-DCFE-46EC-A180-F0E74A9BD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28FDF-F5BD-47B6-8E3E-C0ECDA71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C70BB-9263-4E69-BED8-C2D84E29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0F46B-E6F2-4C61-9848-02075CDA1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89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89C3E7-EFBB-41D1-A3AA-96E8041C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6F198-3D69-41A3-8304-09DF1B07B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03E25-4551-4B88-9625-40AA3E075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FD91-4420-4E60-91CC-486A34C84BD5}" type="datetimeFigureOut">
              <a:rPr lang="en-IN" smtClean="0"/>
              <a:t>10-02-2021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682B-E9B3-4582-AAB6-FDAF7260C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AB505-EC3D-4E8A-A4D5-C22CA2F34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0F42-2493-4ECA-A4F3-B19BA7D59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121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fTalFEeKKE&amp;feature=emb_logo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314325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47270" y="2851795"/>
            <a:ext cx="6839744" cy="348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- 7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is Conflict?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Dealing with Conflict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Building Project Team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Times New Roman" panose="02020603050405020304" pitchFamily="18" charset="0"/>
                <a:ea typeface="Droid Sans Fallback"/>
              </a:rPr>
              <a:t>Nature of Negotiation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latin typeface="Times New Roman" panose="02020603050405020304" pitchFamily="18" charset="0"/>
                <a:ea typeface="Droid Sans Fallback"/>
              </a:rPr>
              <a:t>Principles of Negotiation</a:t>
            </a:r>
            <a:endParaRPr lang="en-US" sz="2200" kern="50" dirty="0">
              <a:effectLst/>
              <a:latin typeface="Times New Roman" panose="02020603050405020304" pitchFamily="18" charset="0"/>
              <a:ea typeface="Droid Sans Fallback"/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Times New Roman" panose="02020603050405020304" pitchFamily="18" charset="0"/>
                <a:ea typeface="Droid Sans Fallback"/>
              </a:rPr>
              <a:t>Partnering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Times New Roman" panose="02020603050405020304" pitchFamily="18" charset="0"/>
                <a:ea typeface="Droid Sans Fallback"/>
              </a:rPr>
              <a:t>Chartering and Scope Change</a:t>
            </a: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5591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CAAF2-9228-4C78-8219-988802D8E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09661" cy="103960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Commitment – Project Need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30EAD-8B39-442D-B8DC-DCB282B59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3030" y="2090669"/>
            <a:ext cx="8425070" cy="3541505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needs individuals committed to the job-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Challenging Work – feel pride, get recognition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for creativity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Recognition- by felicitation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Consulted on decision concerning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 on personal needs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culture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quality of living conditions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487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B1B4-11BB-465E-9E43-E091FF820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75922" cy="11191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3C97-1833-4CC6-ADA9-3A8DD9C55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2626" y="2143677"/>
            <a:ext cx="9061174" cy="3382479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Manager's ability to use his influence for productivity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negotiation is an imperative for successful project management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to ask before negotiations-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power do I have?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pressures are there?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 trust my opponent?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966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92C6E-F62F-4658-A823-D80F1490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12026" cy="88057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Negotiating Strategy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40F78-C9F7-4262-BDC4-B3C619BF8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0766" y="1825625"/>
            <a:ext cx="8213034" cy="3992079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people from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blame people for your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&amp; understand emotions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 actively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a working relationship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interest not positions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 options for mutual gain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Insist on using objective criteria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standards &amp; procedures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1544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637F-696B-442F-B64D-A8AB4E0E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36165" cy="102635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 Process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422A8-1D47-4C32-8AC3-1CAC6F9AF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251" y="2421973"/>
            <a:ext cx="9780105" cy="2348810"/>
          </a:xfrm>
          <a:ln>
            <a:solidFill>
              <a:schemeClr val="accent2"/>
            </a:solidFill>
          </a:ln>
        </p:spPr>
        <p:txBody>
          <a:bodyPr/>
          <a:lstStyle/>
          <a:p>
            <a:pPr algn="l">
              <a:buFont typeface="Courier New" panose="02070309020205020404" pitchFamily="49" charset="0"/>
              <a:buChar char="o"/>
            </a:pP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back and forth for the purpose of making a joint decision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way of finding a mutually acceptable solution to a shared problem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Achieving an ideal outcome: a wise decision, efficiently and amicably agreed upon.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9522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F8D76-C956-4462-828D-2DB18FA81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20478" cy="1132371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 Styles-P2O2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2B4F-D9A3-4331-B9D9-32200DB9A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678" y="2067339"/>
            <a:ext cx="8743122" cy="3670852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 algn="l">
              <a:buNone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marL="457200" lvl="1" indent="0" algn="l">
              <a:buNone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▪    Separate the people from the problem</a:t>
            </a:r>
          </a:p>
          <a:p>
            <a:pPr marL="0" indent="0" algn="l">
              <a:buNone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Positions</a:t>
            </a:r>
          </a:p>
          <a:p>
            <a:pPr marL="457200" lvl="1" indent="0" algn="l">
              <a:buNone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▪    Focus on interests not positions</a:t>
            </a:r>
          </a:p>
          <a:p>
            <a:pPr marL="0" indent="0" algn="l">
              <a:buNone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</a:p>
          <a:p>
            <a:pPr marL="457200" lvl="1" indent="0" algn="l">
              <a:buNone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▪    Generate options for mutual gain before choosing</a:t>
            </a:r>
          </a:p>
          <a:p>
            <a:pPr marL="0" indent="0" algn="l">
              <a:buNone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Objective Criteria</a:t>
            </a:r>
          </a:p>
          <a:p>
            <a:pPr marL="457200" lvl="1" indent="0" algn="l">
              <a:buNone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▪    Decide based on objective criteria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CA54A-77E8-4057-94C6-7454D0D5DEF9}"/>
              </a:ext>
            </a:extLst>
          </p:cNvPr>
          <p:cNvSpPr txBox="1"/>
          <p:nvPr/>
        </p:nvSpPr>
        <p:spPr>
          <a:xfrm>
            <a:off x="2610678" y="5938702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BATNA (Best Alternative to Negotiated Agreement)</a:t>
            </a:r>
            <a:endParaRPr lang="en-IN" sz="2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80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63CCB-F3CE-48AB-AE0A-71CBE335B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27643" cy="10131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Sources of Power in Negotiation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243A8-8937-46E7-B6EC-6BCF61234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878" y="1825625"/>
            <a:ext cx="9047922" cy="4177610"/>
          </a:xfrm>
          <a:ln>
            <a:solidFill>
              <a:schemeClr val="accent2"/>
            </a:solidFill>
          </a:ln>
        </p:spPr>
        <p:txBody>
          <a:bodyPr/>
          <a:lstStyle/>
          <a:p>
            <a:pPr algn="l">
              <a:buFont typeface="Courier New" panose="02070309020205020404" pitchFamily="49" charset="0"/>
              <a:buChar char="o"/>
            </a:pP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good working relationships among people negotiating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interests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Inventing an elegant option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Using external standards and benchmarks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good BATNA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their BATNA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Making a carefully crafted commitment: an offer, something you will do, something you will not do.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4573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53324D-3519-4B20-844D-D7A062DB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299" y="365126"/>
            <a:ext cx="6200775" cy="11112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KHUS- Canal Project: Cultural Conflict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3EE528-7764-4B53-9F8A-3C75A10E3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325" y="2120106"/>
            <a:ext cx="5419725" cy="40973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0C57AF-9B46-4939-A54E-918429D8152F}"/>
              </a:ext>
            </a:extLst>
          </p:cNvPr>
          <p:cNvSpPr txBox="1"/>
          <p:nvPr/>
        </p:nvSpPr>
        <p:spPr>
          <a:xfrm>
            <a:off x="7077075" y="3739634"/>
            <a:ext cx="46386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Canals are waterways channels, Water ways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017A11-20C0-40DA-8ED4-CCC477182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187" y="206376"/>
            <a:ext cx="13430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07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F841908-916C-4758-A291-458CA48E3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955" y="1258957"/>
            <a:ext cx="10098157" cy="4373218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338478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8046-076C-4F9D-A849-84A5BC480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708374" cy="122513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CF4BC-F8E4-4C7D-BD76-7E87C02CB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17" y="2673764"/>
            <a:ext cx="6914322" cy="2799384"/>
          </a:xfrm>
          <a:ln>
            <a:solidFill>
              <a:schemeClr val="accent2"/>
            </a:solidFill>
          </a:ln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Dominance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Silo Strategy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Quo Strategy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Co-operation Strategy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6144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E0C-B1EA-454F-83DD-94FD8C4B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22913" cy="117212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56CA-7B81-4084-9ECE-87F8C77EF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0278" y="2408720"/>
            <a:ext cx="8133522" cy="2613853"/>
          </a:xfrm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Reconcile (Join) 2 parties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complaints of each side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Arrive at a suitable outcome for both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Preserve partnership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to success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 in future project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609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16E5-0CAD-410F-9304-321616E6E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52950" cy="11112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Conflict?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D32BE-C9ED-4B06-B9B1-DCE73C2D2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283" y="2760662"/>
            <a:ext cx="4960867" cy="2870201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N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isagreement between people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opinion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Clash between ideas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party frustrate other party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CBA31D7-8B83-4D14-A108-AA92CC96B0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6641336"/>
              </p:ext>
            </p:extLst>
          </p:nvPr>
        </p:nvGraphicFramePr>
        <p:xfrm>
          <a:off x="4908274" y="1704974"/>
          <a:ext cx="7772400" cy="4981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317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E0C-B1EA-454F-83DD-94FD8C4B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22913" cy="117212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56CA-7B81-4084-9ECE-87F8C77EF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0278" y="2408720"/>
            <a:ext cx="8133522" cy="3104184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an authority to decide solution for both sides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Discussed legal partnership with Assif &amp; Sons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sides need each other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&amp; sons requires- Technical &amp; Financial support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team need local partner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0060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E0C-B1EA-454F-83DD-94FD8C4B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22913" cy="117212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56CA-7B81-4084-9ECE-87F8C77EF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70" y="2554494"/>
            <a:ext cx="8133522" cy="3104184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Yang-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Addressed concerns of the Chinese team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Stressed importance of mutual respect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Encouraged cultural sensitivity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Rearrange work division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Created new communications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structural drivers of  tension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0772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666AD-57F6-4FAE-9B66-D9F0E7BF7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81939" cy="11588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Success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A927D-64B6-4484-B1F1-A1CBDB189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8243" y="2302703"/>
            <a:ext cx="8332304" cy="3329471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Settlement proven-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completed before schedule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quality standards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 reached – enabled future joint ventures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was solved with mixture of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&amp; Silo strategy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proving Chinese proverb- Out of blows friendship grows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9331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244275-9BC7-4874-BD0D-DB680F402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731" y="637797"/>
            <a:ext cx="3856778" cy="2609850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6533CD-9DC2-46F1-8E1D-DBA2EB17371C}"/>
              </a:ext>
            </a:extLst>
          </p:cNvPr>
          <p:cNvSpPr txBox="1"/>
          <p:nvPr/>
        </p:nvSpPr>
        <p:spPr>
          <a:xfrm>
            <a:off x="3047999" y="5375270"/>
            <a:ext cx="83091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3"/>
              </a:rPr>
              <a:t>https://www.youtube.com/watch?v=RfTalFEeKKE&amp;feature=emb_logo</a:t>
            </a:r>
            <a:endParaRPr lang="en-IN" dirty="0"/>
          </a:p>
          <a:p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4FF0ED-A85C-4A5D-8F02-6527BCC26470}"/>
              </a:ext>
            </a:extLst>
          </p:cNvPr>
          <p:cNvSpPr txBox="1"/>
          <p:nvPr/>
        </p:nvSpPr>
        <p:spPr>
          <a:xfrm>
            <a:off x="2875722" y="4327294"/>
            <a:ext cx="618876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Harvard Principles of Negotiation</a:t>
            </a:r>
          </a:p>
        </p:txBody>
      </p:sp>
    </p:spTree>
    <p:extLst>
      <p:ext uri="{BB962C8B-B14F-4D97-AF65-F5344CB8AC3E}">
        <p14:creationId xmlns:p14="http://schemas.microsoft.com/office/powerpoint/2010/main" val="3550895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DEA6-D3EA-4295-B406-292112D0C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5119A-72EF-481C-AA45-E6296E26D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475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435F-5DF0-4E3E-A5E1-AA7B96221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18537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Conflicts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2256-10F2-4636-BD2D-FFEDF1EDC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825625"/>
            <a:ext cx="9829800" cy="4164358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 Conflicts Early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Uncover Motivations Behind the Stakeholders’ expectations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Look For Relationships Between Issues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Involve Senior Management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Refines project Objectives and Approach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endParaRPr lang="en-US" sz="22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Multiple Routes and Forms of Communication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productive methods of communication is in face-to-face discussion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Formal documentation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discussion</a:t>
            </a:r>
            <a:endParaRPr lang="en-IN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2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0" i="0" dirty="0">
              <a:solidFill>
                <a:srgbClr val="212121"/>
              </a:solidFill>
              <a:effectLst/>
              <a:latin typeface="Agrandir-Medium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232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6F27-B0C4-4185-BE5B-123B3BAC3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70983" cy="118537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Project Team 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AAD16-B72C-4C33-AA32-51EDC588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632" y="3802547"/>
            <a:ext cx="8955157" cy="1328392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Team is defined as a group of people with skills –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work actively together to achieve  a common goal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8102E4-CF21-4D03-B86A-1D7BCB9B5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1828799"/>
            <a:ext cx="28575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C957A-4FAB-484A-9261-D7890CE2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661452" cy="109261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Building Process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13ABA4-B51D-40B1-8262-055A54D6D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331" y="1843720"/>
            <a:ext cx="7871792" cy="464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0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5FA720-F257-480C-8AEE-AD2A7B08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92826" cy="127814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Cs of Team Building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9C24-DB25-461B-AF75-1ACF4E60A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1" y="2236442"/>
            <a:ext cx="7523922" cy="334272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Conceive- Project objectives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Concurring - Agreeing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Controlling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FC670-1DF3-4A02-BC56-D50CCC7B4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1226" cy="106611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 Implications – Team Development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390AC-61FF-43C8-8661-437C5AE3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83" y="1825625"/>
            <a:ext cx="8411817" cy="4190862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Roles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Communication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Stress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Choice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Goals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Mechanism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Leadership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Facilitation Skills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– Agree to implement important decision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1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91F43-F928-412D-8B72-EE919127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73487" cy="9998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 of Team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B68A8-DC55-4725-8DA8-3ACAD0883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452" y="1825625"/>
            <a:ext cx="8597347" cy="378004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to Goal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Complimentary skills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Dissimilar skills that, when combined, become more useful than individual skills in accomplishing a goal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one another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Holds themselves collectively accountable for results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&amp; Support other members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 suggestions &amp; give feedback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greater outputs with no increase in inputs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11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0E46C-E70E-4326-BC17-46536240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51783" cy="9998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 .. To Create High Team Performance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BD2F51D-386B-455C-973D-8000D9F91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997712"/>
              </p:ext>
            </p:extLst>
          </p:nvPr>
        </p:nvGraphicFramePr>
        <p:xfrm>
          <a:off x="1749286" y="1825625"/>
          <a:ext cx="96045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152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693</Words>
  <Application>Microsoft Office PowerPoint</Application>
  <PresentationFormat>Widescreen</PresentationFormat>
  <Paragraphs>195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Agrandir-Medium</vt:lpstr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What is Conflict?</vt:lpstr>
      <vt:lpstr>Dealing with Conflicts</vt:lpstr>
      <vt:lpstr>Building Project Team </vt:lpstr>
      <vt:lpstr>Team Building Process</vt:lpstr>
      <vt:lpstr>6 Cs of Team Building</vt:lpstr>
      <vt:lpstr>Managerial Implications – Team Development</vt:lpstr>
      <vt:lpstr>Features of Team</vt:lpstr>
      <vt:lpstr>Points .. To Create High Team Performance</vt:lpstr>
      <vt:lpstr>Commitment – Project Need</vt:lpstr>
      <vt:lpstr>Negotiation</vt:lpstr>
      <vt:lpstr>Effective Negotiating Strategy</vt:lpstr>
      <vt:lpstr>Negotiation Process</vt:lpstr>
      <vt:lpstr>Negotiation Styles-P2O2</vt:lpstr>
      <vt:lpstr>Sources of Power in Negotiation</vt:lpstr>
      <vt:lpstr>KHUS- Canal Project: Cultural Conflict </vt:lpstr>
      <vt:lpstr>PowerPoint Presentation</vt:lpstr>
      <vt:lpstr>Solutions</vt:lpstr>
      <vt:lpstr>What Happened?</vt:lpstr>
      <vt:lpstr>What Happened?</vt:lpstr>
      <vt:lpstr>What Happened?</vt:lpstr>
      <vt:lpstr>Project Success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Vikram Hande</dc:creator>
  <cp:lastModifiedBy>Vikram Hande</cp:lastModifiedBy>
  <cp:revision>18</cp:revision>
  <dcterms:created xsi:type="dcterms:W3CDTF">2021-02-10T08:08:14Z</dcterms:created>
  <dcterms:modified xsi:type="dcterms:W3CDTF">2021-02-10T11:06:43Z</dcterms:modified>
</cp:coreProperties>
</file>