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75" r:id="rId5"/>
    <p:sldId id="268" r:id="rId6"/>
    <p:sldId id="260" r:id="rId7"/>
    <p:sldId id="261" r:id="rId8"/>
    <p:sldId id="262" r:id="rId9"/>
    <p:sldId id="263" r:id="rId10"/>
    <p:sldId id="264" r:id="rId11"/>
    <p:sldId id="276" r:id="rId12"/>
    <p:sldId id="265" r:id="rId13"/>
    <p:sldId id="273" r:id="rId14"/>
    <p:sldId id="27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364CE-70C9-45DD-AD19-09638794BCFC}" type="datetimeFigureOut">
              <a:rPr lang="en-IN" smtClean="0"/>
              <a:t>25-09-2019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65897-1731-4C23-95C8-030E0C5D0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98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3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15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42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2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1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9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050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279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11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0465-780F-436F-A7BF-79C4788B9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600" dirty="0"/>
              <a:t>Material Storage </a:t>
            </a:r>
            <a:br>
              <a:rPr lang="en-IN" sz="3600" dirty="0"/>
            </a:br>
            <a:r>
              <a:rPr lang="en-IN" sz="3600" dirty="0"/>
              <a:t> Systems: For Space Efficiency and Storage Density </a:t>
            </a:r>
            <a:br>
              <a:rPr lang="en-IN" sz="3600" dirty="0"/>
            </a:br>
            <a:endParaRPr lang="en-IN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25928-3538-41BD-A6AB-0BB85D3E7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670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3890963" y="300037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885804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890963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5603" y="1733560"/>
            <a:ext cx="5591043" cy="3195638"/>
          </a:xfrm>
          <a:prstGeom prst="rect">
            <a:avLst/>
          </a:prstGeom>
          <a:noFill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85804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-381000" y="285730"/>
            <a:ext cx="9906000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Storage Methods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0232" y="4973345"/>
            <a:ext cx="5143536" cy="3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latin typeface="+mj-lt"/>
              </a:rPr>
              <a:t>Rack storage</a:t>
            </a:r>
          </a:p>
        </p:txBody>
      </p:sp>
    </p:spTree>
    <p:extLst>
      <p:ext uri="{BB962C8B-B14F-4D97-AF65-F5344CB8AC3E}">
        <p14:creationId xmlns:p14="http://schemas.microsoft.com/office/powerpoint/2010/main" val="27439683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allet storage systems">
            <a:extLst>
              <a:ext uri="{FF2B5EF4-FFF2-40B4-BE49-F238E27FC236}">
                <a16:creationId xmlns:a16="http://schemas.microsoft.com/office/drawing/2014/main" id="{67DE6F5B-E48E-42A2-BB11-26E1F6AC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35" y="1086097"/>
            <a:ext cx="6718001" cy="468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0F9DDF8-2316-422D-A0F4-C0B9BFDA3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71257"/>
            <a:ext cx="9906000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Pallet Storage</a:t>
            </a:r>
          </a:p>
        </p:txBody>
      </p:sp>
    </p:spTree>
    <p:extLst>
      <p:ext uri="{BB962C8B-B14F-4D97-AF65-F5344CB8AC3E}">
        <p14:creationId xmlns:p14="http://schemas.microsoft.com/office/powerpoint/2010/main" val="219429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-381000" y="285025"/>
            <a:ext cx="9906000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Pallet 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852" y="1428737"/>
            <a:ext cx="7412296" cy="404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Advantages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Helps in optimum utilization of storage space.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Increases stability of products during transportation.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Lower handling cost due to unitizing.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Increases speed of material flow.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Reduces frequency of material handling.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Facilitates handling loads with machines.</a:t>
            </a:r>
          </a:p>
          <a:p>
            <a:pPr algn="just"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 algn="just"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Disadvantages</a:t>
            </a:r>
          </a:p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Does not give complete protection to product from environmental effects. </a:t>
            </a:r>
          </a:p>
        </p:txBody>
      </p:sp>
    </p:spTree>
    <p:extLst>
      <p:ext uri="{BB962C8B-B14F-4D97-AF65-F5344CB8AC3E}">
        <p14:creationId xmlns:p14="http://schemas.microsoft.com/office/powerpoint/2010/main" val="23712369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B13C2F-F583-41DC-8C99-71E20225E0D8}"/>
              </a:ext>
            </a:extLst>
          </p:cNvPr>
          <p:cNvSpPr txBox="1"/>
          <p:nvPr/>
        </p:nvSpPr>
        <p:spPr>
          <a:xfrm>
            <a:off x="1617785" y="576775"/>
            <a:ext cx="493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/>
              <a:t>Containers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27F35-DAF1-45F5-9B86-882E66EF1695}"/>
              </a:ext>
            </a:extLst>
          </p:cNvPr>
          <p:cNvSpPr txBox="1"/>
          <p:nvPr/>
        </p:nvSpPr>
        <p:spPr>
          <a:xfrm>
            <a:off x="970671" y="1674055"/>
            <a:ext cx="7104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Welded Wire Containers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Corrugated Metal Containers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400" dirty="0"/>
              <a:t>Plastic Containers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2224A-FC9A-432F-8723-563135A1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917" y="838043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086B8-7783-4E0D-BE53-923F7BCE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29" y="2947161"/>
            <a:ext cx="2438400" cy="18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96046-0B69-406D-87DA-A62DC75B8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54" y="459765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7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ulk storage silos">
            <a:extLst>
              <a:ext uri="{FF2B5EF4-FFF2-40B4-BE49-F238E27FC236}">
                <a16:creationId xmlns:a16="http://schemas.microsoft.com/office/drawing/2014/main" id="{0702D729-104A-4A87-9ED8-03D19065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9" y="309490"/>
            <a:ext cx="4196802" cy="34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ulk storage silos">
            <a:extLst>
              <a:ext uri="{FF2B5EF4-FFF2-40B4-BE49-F238E27FC236}">
                <a16:creationId xmlns:a16="http://schemas.microsoft.com/office/drawing/2014/main" id="{8BC47673-9DA1-49BC-906A-A444E991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3" y="3807822"/>
            <a:ext cx="4196802" cy="27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2FE869-8896-45C9-9497-2EA617A95F5C}"/>
              </a:ext>
            </a:extLst>
          </p:cNvPr>
          <p:cNvSpPr/>
          <p:nvPr/>
        </p:nvSpPr>
        <p:spPr>
          <a:xfrm>
            <a:off x="4797171" y="309490"/>
            <a:ext cx="3910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/>
              <a:t>Bulk Storage - Silos</a:t>
            </a:r>
          </a:p>
        </p:txBody>
      </p:sp>
    </p:spTree>
    <p:extLst>
      <p:ext uri="{BB962C8B-B14F-4D97-AF65-F5344CB8AC3E}">
        <p14:creationId xmlns:p14="http://schemas.microsoft.com/office/powerpoint/2010/main" val="365403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F7192-85FF-47CE-A3AF-DE37E980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49" y="1887158"/>
            <a:ext cx="4633950" cy="30836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3C76E9-7F66-4895-B871-1563F75BF099}"/>
              </a:ext>
            </a:extLst>
          </p:cNvPr>
          <p:cNvSpPr/>
          <p:nvPr/>
        </p:nvSpPr>
        <p:spPr>
          <a:xfrm>
            <a:off x="1518113" y="627744"/>
            <a:ext cx="6648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/>
              <a:t>Automated Storage and Retrieval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3312F-E236-463F-B971-B4A805A2D94A}"/>
              </a:ext>
            </a:extLst>
          </p:cNvPr>
          <p:cNvSpPr txBox="1"/>
          <p:nvPr/>
        </p:nvSpPr>
        <p:spPr>
          <a:xfrm>
            <a:off x="1025550" y="5514535"/>
            <a:ext cx="7513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** Video:  (1) Automated storage and retrieval machine for pallets</a:t>
            </a:r>
          </a:p>
        </p:txBody>
      </p:sp>
    </p:spTree>
    <p:extLst>
      <p:ext uri="{BB962C8B-B14F-4D97-AF65-F5344CB8AC3E}">
        <p14:creationId xmlns:p14="http://schemas.microsoft.com/office/powerpoint/2010/main" val="412403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033670" y="2331496"/>
            <a:ext cx="7381460" cy="22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/>
              <a:t>To understand material storage principles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/>
              <a:t>To understand ‘unit Load’ storage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/>
              <a:t>To understand material storage method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800" dirty="0"/>
              <a:t>To understand design of storage system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-381000" y="737778"/>
            <a:ext cx="9906000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Learning Objectives </a:t>
            </a:r>
          </a:p>
        </p:txBody>
      </p:sp>
    </p:spTree>
    <p:extLst>
      <p:ext uri="{BB962C8B-B14F-4D97-AF65-F5344CB8AC3E}">
        <p14:creationId xmlns:p14="http://schemas.microsoft.com/office/powerpoint/2010/main" val="228028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4300" y="304803"/>
            <a:ext cx="8442458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Storage Principles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852" y="1112925"/>
            <a:ext cx="7690906" cy="544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High storage density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Minimum travel distance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Maximise the utilization of available space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Ease in material movement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Ease in material storage and retrieval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Easy tracking of the material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Prevent contamination and deterioration of the goods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Provide security against fire, damage and theft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Human safety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398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4300" y="304803"/>
            <a:ext cx="8442458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Unit Load Storage / Load Unitization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493AB6-1DD8-4748-B9E9-F5EC23D1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0" y="2387991"/>
            <a:ext cx="5697415" cy="4273061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1140168-6391-4A71-AB11-CCD8EC3F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52" y="877012"/>
            <a:ext cx="7681801" cy="14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algn="just">
              <a:lnSpc>
                <a:spcPct val="97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The unit load is constructed by bringing together large number of individual  items of identical configuration, so as to make a large load, which ensures convenience during storage, handling and transportation.  </a:t>
            </a:r>
          </a:p>
        </p:txBody>
      </p:sp>
    </p:spTree>
    <p:extLst>
      <p:ext uri="{BB962C8B-B14F-4D97-AF65-F5344CB8AC3E}">
        <p14:creationId xmlns:p14="http://schemas.microsoft.com/office/powerpoint/2010/main" val="19751564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28870" y="304803"/>
            <a:ext cx="7827888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Criteria for selecting the storage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852" y="2226107"/>
            <a:ext cx="7690906" cy="267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Product Characteristics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Configuration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Shelf Life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Product Variety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25822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-381000" y="285025"/>
            <a:ext cx="9906000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Benefits of Scientific Storage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6329" y="2254930"/>
            <a:ext cx="6691342" cy="2622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7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Ensures space economy</a:t>
            </a:r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Enhances warehouse throughput</a:t>
            </a:r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Ease in material location and tracing</a:t>
            </a:r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/>
          </a:p>
          <a:p>
            <a:pPr marL="457200" indent="-457200">
              <a:lnSpc>
                <a:spcPct val="98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Ensures security, safety and housekeeping</a:t>
            </a:r>
          </a:p>
        </p:txBody>
      </p:sp>
    </p:spTree>
    <p:extLst>
      <p:ext uri="{BB962C8B-B14F-4D97-AF65-F5344CB8AC3E}">
        <p14:creationId xmlns:p14="http://schemas.microsoft.com/office/powerpoint/2010/main" val="11941625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28728" y="3316283"/>
            <a:ext cx="66745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7000"/>
              </a:lnSpc>
              <a:buClr>
                <a:srgbClr val="FF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100" b="1" dirty="0">
              <a:solidFill>
                <a:srgbClr val="FF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9400" y="285025"/>
            <a:ext cx="8442458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Storage Methods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0878" y="2020952"/>
            <a:ext cx="707236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Block storage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Racking System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Shelves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Pallets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Containers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Bulk Storage - Silos</a:t>
            </a:r>
          </a:p>
          <a:p>
            <a:pPr marL="457200" indent="-4572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Automated Storage and Retrieval</a:t>
            </a:r>
          </a:p>
        </p:txBody>
      </p:sp>
    </p:spTree>
    <p:extLst>
      <p:ext uri="{BB962C8B-B14F-4D97-AF65-F5344CB8AC3E}">
        <p14:creationId xmlns:p14="http://schemas.microsoft.com/office/powerpoint/2010/main" val="2060413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3890963" y="300037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885804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46172"/>
            <a:ext cx="3467126" cy="2797340"/>
          </a:xfrm>
          <a:prstGeom prst="rect">
            <a:avLst/>
          </a:prstGeom>
          <a:noFill/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890963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885804" y="3057525"/>
            <a:ext cx="9906000" cy="1588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33628"/>
            <a:ext cx="3302000" cy="2798763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61950" y="381002"/>
            <a:ext cx="8442458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Storage Methods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12557" y="5286390"/>
            <a:ext cx="2916767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latin typeface="+mj-lt"/>
              </a:rPr>
              <a:t>Block storage</a:t>
            </a:r>
          </a:p>
        </p:txBody>
      </p:sp>
    </p:spTree>
    <p:extLst>
      <p:ext uri="{BB962C8B-B14F-4D97-AF65-F5344CB8AC3E}">
        <p14:creationId xmlns:p14="http://schemas.microsoft.com/office/powerpoint/2010/main" val="4109553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865852" y="617538"/>
            <a:ext cx="8442457" cy="114300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-381000" y="285025"/>
            <a:ext cx="9906000" cy="5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Block Storage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2271" y="2093051"/>
            <a:ext cx="6776025" cy="334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Advantages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Simplest system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No investment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Stacking on platform or floor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Wide variety of products can be stored</a:t>
            </a: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b="1" dirty="0"/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/>
              <a:t>Disadvantages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Limitation on stack height</a:t>
            </a:r>
          </a:p>
          <a:p>
            <a:pPr marL="457200" indent="-45720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Loading/unloading problem  </a:t>
            </a:r>
          </a:p>
        </p:txBody>
      </p:sp>
    </p:spTree>
    <p:extLst>
      <p:ext uri="{BB962C8B-B14F-4D97-AF65-F5344CB8AC3E}">
        <p14:creationId xmlns:p14="http://schemas.microsoft.com/office/powerpoint/2010/main" val="11701031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</TotalTime>
  <Words>289</Words>
  <Application>Microsoft Office PowerPoint</Application>
  <PresentationFormat>On-screen Show (4:3)</PresentationFormat>
  <Paragraphs>80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Wingdings</vt:lpstr>
      <vt:lpstr>Badge</vt:lpstr>
      <vt:lpstr>Material Storage   Systems: For Space Efficiency and Storage Density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Storage   Systems: For Space Efficiency and Storage Density  </dc:title>
  <dc:creator>shweta kishore</dc:creator>
  <cp:lastModifiedBy>Gayatri Kaple</cp:lastModifiedBy>
  <cp:revision>13</cp:revision>
  <dcterms:created xsi:type="dcterms:W3CDTF">2017-11-13T10:46:23Z</dcterms:created>
  <dcterms:modified xsi:type="dcterms:W3CDTF">2019-09-25T13:47:33Z</dcterms:modified>
</cp:coreProperties>
</file>