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85" r:id="rId2"/>
    <p:sldId id="286" r:id="rId3"/>
    <p:sldId id="274" r:id="rId4"/>
    <p:sldId id="257" r:id="rId5"/>
    <p:sldId id="271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9" r:id="rId29"/>
    <p:sldId id="291" r:id="rId30"/>
    <p:sldId id="290" r:id="rId31"/>
    <p:sldId id="287" r:id="rId32"/>
  </p:sldIdLst>
  <p:sldSz cx="9144000" cy="6858000" type="screen4x3"/>
  <p:notesSz cx="9144000" cy="6858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482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034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03078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40243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14311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09184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53498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608476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28522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441416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31978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51741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386860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6835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1557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858249" y="1314450"/>
            <a:ext cx="1428750" cy="1428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238250" y="1314450"/>
            <a:ext cx="1428750" cy="1428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6705600" y="1390650"/>
            <a:ext cx="1428750" cy="14287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1557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1557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1557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1557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76118" y="493395"/>
            <a:ext cx="5191763" cy="431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599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163566" y="6317418"/>
            <a:ext cx="229870" cy="203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1557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3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g"/><Relationship Id="rId5" Type="http://schemas.openxmlformats.org/officeDocument/2006/relationships/image" Target="../media/image24.jpg"/><Relationship Id="rId4" Type="http://schemas.openxmlformats.org/officeDocument/2006/relationships/image" Target="../media/image28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7.png"/><Relationship Id="rId4" Type="http://schemas.openxmlformats.org/officeDocument/2006/relationships/image" Target="../media/image36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jpg"/><Relationship Id="rId5" Type="http://schemas.openxmlformats.org/officeDocument/2006/relationships/image" Target="../media/image40.png"/><Relationship Id="rId4" Type="http://schemas.openxmlformats.org/officeDocument/2006/relationships/image" Target="../media/image39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7" Type="http://schemas.openxmlformats.org/officeDocument/2006/relationships/image" Target="../media/image4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jpg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0.jp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2.png"/><Relationship Id="rId11" Type="http://schemas.openxmlformats.org/officeDocument/2006/relationships/image" Target="../media/image57.jpg"/><Relationship Id="rId5" Type="http://schemas.openxmlformats.org/officeDocument/2006/relationships/image" Target="../media/image51.jpg"/><Relationship Id="rId10" Type="http://schemas.openxmlformats.org/officeDocument/2006/relationships/image" Target="../media/image56.jpg"/><Relationship Id="rId4" Type="http://schemas.openxmlformats.org/officeDocument/2006/relationships/image" Target="../media/image47.jpg"/><Relationship Id="rId9" Type="http://schemas.openxmlformats.org/officeDocument/2006/relationships/image" Target="../media/image5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0.png"/><Relationship Id="rId5" Type="http://schemas.openxmlformats.org/officeDocument/2006/relationships/slide" Target="slide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E8FCB-D37D-4071-8518-349CD6EBA5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524000"/>
            <a:ext cx="6248400" cy="1107996"/>
          </a:xfrm>
        </p:spPr>
        <p:txBody>
          <a:bodyPr/>
          <a:lstStyle/>
          <a:p>
            <a:r>
              <a:rPr lang="en-IN" sz="7200" u="sng" dirty="0"/>
              <a:t>Packaging</a:t>
            </a:r>
          </a:p>
        </p:txBody>
      </p:sp>
    </p:spTree>
    <p:extLst>
      <p:ext uri="{BB962C8B-B14F-4D97-AF65-F5344CB8AC3E}">
        <p14:creationId xmlns:p14="http://schemas.microsoft.com/office/powerpoint/2010/main" val="2704872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39851" y="5756521"/>
            <a:ext cx="601408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5" dirty="0">
                <a:latin typeface="Times New Roman"/>
                <a:cs typeface="Times New Roman"/>
              </a:rPr>
              <a:t>D</a:t>
            </a:r>
            <a:r>
              <a:rPr sz="2800" b="1" spc="-10" dirty="0">
                <a:latin typeface="Times New Roman"/>
                <a:cs typeface="Times New Roman"/>
              </a:rPr>
              <a:t>i</a:t>
            </a:r>
            <a:r>
              <a:rPr sz="2800" b="1" spc="-5" dirty="0">
                <a:latin typeface="Times New Roman"/>
                <a:cs typeface="Times New Roman"/>
              </a:rPr>
              <a:t>s</a:t>
            </a:r>
            <a:r>
              <a:rPr sz="2800" b="1" dirty="0">
                <a:latin typeface="Times New Roman"/>
                <a:cs typeface="Times New Roman"/>
              </a:rPr>
              <a:t>p</a:t>
            </a:r>
            <a:r>
              <a:rPr sz="2800" b="1" spc="-20" dirty="0">
                <a:latin typeface="Times New Roman"/>
                <a:cs typeface="Times New Roman"/>
              </a:rPr>
              <a:t>e</a:t>
            </a:r>
            <a:r>
              <a:rPr sz="2800" b="1" dirty="0">
                <a:latin typeface="Times New Roman"/>
                <a:cs typeface="Times New Roman"/>
              </a:rPr>
              <a:t>n</a:t>
            </a:r>
            <a:r>
              <a:rPr sz="2800" b="1" spc="-20" dirty="0">
                <a:latin typeface="Times New Roman"/>
                <a:cs typeface="Times New Roman"/>
              </a:rPr>
              <a:t>s</a:t>
            </a:r>
            <a:r>
              <a:rPr sz="2800" b="1" spc="-10" dirty="0">
                <a:latin typeface="Times New Roman"/>
                <a:cs typeface="Times New Roman"/>
              </a:rPr>
              <a:t>i</a:t>
            </a:r>
            <a:r>
              <a:rPr sz="2800" b="1" dirty="0">
                <a:latin typeface="Times New Roman"/>
                <a:cs typeface="Times New Roman"/>
              </a:rPr>
              <a:t>ng -</a:t>
            </a:r>
            <a:r>
              <a:rPr sz="2800" b="1" spc="-5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Times New Roman"/>
                <a:cs typeface="Times New Roman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po</a:t>
            </a:r>
            <a:r>
              <a:rPr sz="2800" spc="10" dirty="0">
                <a:latin typeface="Times New Roman"/>
                <a:cs typeface="Times New Roman"/>
              </a:rPr>
              <a:t>u</a:t>
            </a:r>
            <a:r>
              <a:rPr sz="2800" spc="-10" dirty="0">
                <a:latin typeface="Times New Roman"/>
                <a:cs typeface="Times New Roman"/>
              </a:rPr>
              <a:t>t</a:t>
            </a:r>
            <a:r>
              <a:rPr sz="2800" spc="-5" dirty="0">
                <a:latin typeface="Times New Roman"/>
                <a:cs typeface="Times New Roman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,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t</a:t>
            </a:r>
            <a:r>
              <a:rPr sz="2800" spc="-20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ps,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Times New Roman"/>
                <a:cs typeface="Times New Roman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p</a:t>
            </a:r>
            <a:r>
              <a:rPr sz="2800" spc="5" dirty="0">
                <a:latin typeface="Times New Roman"/>
                <a:cs typeface="Times New Roman"/>
              </a:rPr>
              <a:t>r</a:t>
            </a:r>
            <a:r>
              <a:rPr sz="2800" spc="-30" dirty="0">
                <a:latin typeface="Times New Roman"/>
                <a:cs typeface="Times New Roman"/>
              </a:rPr>
              <a:t>a</a:t>
            </a:r>
            <a:r>
              <a:rPr sz="2800" spc="10" dirty="0">
                <a:latin typeface="Times New Roman"/>
                <a:cs typeface="Times New Roman"/>
              </a:rPr>
              <a:t>y</a:t>
            </a:r>
            <a:r>
              <a:rPr sz="2800" spc="-5" dirty="0">
                <a:latin typeface="Times New Roman"/>
                <a:cs typeface="Times New Roman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,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t</a:t>
            </a:r>
            <a:r>
              <a:rPr sz="2800" spc="10" dirty="0">
                <a:latin typeface="Times New Roman"/>
                <a:cs typeface="Times New Roman"/>
              </a:rPr>
              <a:t>u</a:t>
            </a:r>
            <a:r>
              <a:rPr sz="2800" spc="-15" dirty="0">
                <a:latin typeface="Times New Roman"/>
                <a:cs typeface="Times New Roman"/>
              </a:rPr>
              <a:t>b</a:t>
            </a:r>
            <a:r>
              <a:rPr sz="2800" spc="-20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s</a:t>
            </a:r>
          </a:p>
        </p:txBody>
      </p:sp>
      <p:sp>
        <p:nvSpPr>
          <p:cNvPr id="3" name="object 3"/>
          <p:cNvSpPr/>
          <p:nvPr/>
        </p:nvSpPr>
        <p:spPr>
          <a:xfrm>
            <a:off x="1066800" y="381000"/>
            <a:ext cx="6705600" cy="5105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635" y="731082"/>
            <a:ext cx="8380730" cy="17235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94839" indent="-511809">
              <a:lnSpc>
                <a:spcPct val="100000"/>
              </a:lnSpc>
              <a:buSzPct val="150000"/>
              <a:buFont typeface="Wingdings"/>
              <a:buChar char=""/>
              <a:tabLst>
                <a:tab pos="1894839" algn="l"/>
              </a:tabLst>
            </a:pPr>
            <a:r>
              <a:rPr sz="2800" b="1" spc="-30" dirty="0">
                <a:latin typeface="Times New Roman"/>
                <a:cs typeface="Times New Roman"/>
              </a:rPr>
              <a:t>L</a:t>
            </a:r>
            <a:r>
              <a:rPr sz="2800" b="1" dirty="0">
                <a:latin typeface="Times New Roman"/>
                <a:cs typeface="Times New Roman"/>
              </a:rPr>
              <a:t>o</a:t>
            </a:r>
            <a:r>
              <a:rPr sz="2800" b="1" spc="10" dirty="0">
                <a:latin typeface="Times New Roman"/>
                <a:cs typeface="Times New Roman"/>
              </a:rPr>
              <a:t>g</a:t>
            </a:r>
            <a:r>
              <a:rPr sz="2800" b="1" spc="-10" dirty="0">
                <a:latin typeface="Times New Roman"/>
                <a:cs typeface="Times New Roman"/>
              </a:rPr>
              <a:t>i</a:t>
            </a:r>
            <a:r>
              <a:rPr sz="2800" b="1" spc="-5" dirty="0">
                <a:latin typeface="Times New Roman"/>
                <a:cs typeface="Times New Roman"/>
              </a:rPr>
              <a:t>st</a:t>
            </a:r>
            <a:r>
              <a:rPr sz="2800" b="1" dirty="0">
                <a:latin typeface="Times New Roman"/>
                <a:cs typeface="Times New Roman"/>
              </a:rPr>
              <a:t>i</a:t>
            </a:r>
            <a:r>
              <a:rPr sz="2800" b="1" spc="-30" dirty="0">
                <a:latin typeface="Times New Roman"/>
                <a:cs typeface="Times New Roman"/>
              </a:rPr>
              <a:t>c</a:t>
            </a:r>
            <a:r>
              <a:rPr sz="2800" b="1" spc="10" dirty="0">
                <a:latin typeface="Times New Roman"/>
                <a:cs typeface="Times New Roman"/>
              </a:rPr>
              <a:t>a</a:t>
            </a:r>
            <a:r>
              <a:rPr sz="2800" b="1" spc="-10" dirty="0">
                <a:latin typeface="Times New Roman"/>
                <a:cs typeface="Times New Roman"/>
              </a:rPr>
              <a:t>l </a:t>
            </a:r>
            <a:r>
              <a:rPr sz="2800" b="1" spc="5" dirty="0">
                <a:latin typeface="Times New Roman"/>
                <a:cs typeface="Times New Roman"/>
              </a:rPr>
              <a:t>f</a:t>
            </a:r>
            <a:r>
              <a:rPr sz="2800" b="1" dirty="0">
                <a:latin typeface="Times New Roman"/>
                <a:cs typeface="Times New Roman"/>
              </a:rPr>
              <a:t>un</a:t>
            </a:r>
            <a:r>
              <a:rPr sz="2800" b="1" spc="-30" dirty="0">
                <a:latin typeface="Times New Roman"/>
                <a:cs typeface="Times New Roman"/>
              </a:rPr>
              <a:t>c</a:t>
            </a:r>
            <a:r>
              <a:rPr sz="2800" b="1" spc="5" dirty="0">
                <a:latin typeface="Times New Roman"/>
                <a:cs typeface="Times New Roman"/>
              </a:rPr>
              <a:t>t</a:t>
            </a:r>
            <a:r>
              <a:rPr sz="2800" b="1" spc="-10" dirty="0">
                <a:latin typeface="Times New Roman"/>
                <a:cs typeface="Times New Roman"/>
              </a:rPr>
              <a:t>i</a:t>
            </a:r>
            <a:r>
              <a:rPr sz="2800" b="1" dirty="0">
                <a:latin typeface="Times New Roman"/>
                <a:cs typeface="Times New Roman"/>
              </a:rPr>
              <a:t>ons</a:t>
            </a:r>
            <a:r>
              <a:rPr sz="2800" b="1" spc="-5" dirty="0">
                <a:latin typeface="Times New Roman"/>
                <a:cs typeface="Times New Roman"/>
              </a:rPr>
              <a:t> </a:t>
            </a:r>
            <a:r>
              <a:rPr sz="2800" b="1" spc="10" dirty="0">
                <a:latin typeface="Times New Roman"/>
                <a:cs typeface="Times New Roman"/>
              </a:rPr>
              <a:t>o</a:t>
            </a:r>
            <a:r>
              <a:rPr sz="2800" b="1" dirty="0">
                <a:latin typeface="Times New Roman"/>
                <a:cs typeface="Times New Roman"/>
              </a:rPr>
              <a:t>f</a:t>
            </a:r>
            <a:r>
              <a:rPr sz="2800" b="1" spc="-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p</a:t>
            </a:r>
            <a:r>
              <a:rPr sz="2800" b="1" spc="-15" dirty="0">
                <a:latin typeface="Times New Roman"/>
                <a:cs typeface="Times New Roman"/>
              </a:rPr>
              <a:t>a</a:t>
            </a:r>
            <a:r>
              <a:rPr sz="2800" b="1" spc="-20" dirty="0">
                <a:latin typeface="Times New Roman"/>
                <a:cs typeface="Times New Roman"/>
              </a:rPr>
              <a:t>c</a:t>
            </a:r>
            <a:r>
              <a:rPr sz="2800" b="1" dirty="0">
                <a:latin typeface="Times New Roman"/>
                <a:cs typeface="Times New Roman"/>
              </a:rPr>
              <a:t>ka</a:t>
            </a:r>
            <a:r>
              <a:rPr sz="2800" b="1" spc="10" dirty="0">
                <a:latin typeface="Times New Roman"/>
                <a:cs typeface="Times New Roman"/>
              </a:rPr>
              <a:t>g</a:t>
            </a:r>
            <a:r>
              <a:rPr sz="2800" b="1" spc="-20" dirty="0">
                <a:latin typeface="Times New Roman"/>
                <a:cs typeface="Times New Roman"/>
              </a:rPr>
              <a:t>i</a:t>
            </a:r>
            <a:r>
              <a:rPr sz="2800" b="1" dirty="0">
                <a:latin typeface="Times New Roman"/>
                <a:cs typeface="Times New Roman"/>
              </a:rPr>
              <a:t>ng</a:t>
            </a:r>
            <a:endParaRPr lang="en-IN" sz="2800" b="1" dirty="0">
              <a:latin typeface="Times New Roman"/>
              <a:cs typeface="Times New Roman"/>
            </a:endParaRPr>
          </a:p>
          <a:p>
            <a:pPr marL="1894839" indent="-511809">
              <a:lnSpc>
                <a:spcPct val="100000"/>
              </a:lnSpc>
              <a:buSzPct val="150000"/>
              <a:buFont typeface="Wingdings"/>
              <a:buChar char=""/>
              <a:tabLst>
                <a:tab pos="1894839" algn="l"/>
              </a:tabLst>
            </a:pPr>
            <a:endParaRPr sz="2800" dirty="0">
              <a:latin typeface="Times New Roman"/>
              <a:cs typeface="Times New Roman"/>
            </a:endParaRPr>
          </a:p>
          <a:p>
            <a:pPr marL="2418080" marR="5080" indent="-2405380">
              <a:lnSpc>
                <a:spcPct val="100000"/>
              </a:lnSpc>
            </a:pPr>
            <a:r>
              <a:rPr sz="2800" b="1" spc="10" dirty="0">
                <a:latin typeface="Times New Roman"/>
                <a:cs typeface="Times New Roman"/>
              </a:rPr>
              <a:t>1</a:t>
            </a:r>
            <a:r>
              <a:rPr sz="2800" b="1" dirty="0">
                <a:latin typeface="Times New Roman"/>
                <a:cs typeface="Times New Roman"/>
              </a:rPr>
              <a:t>.</a:t>
            </a:r>
            <a:r>
              <a:rPr sz="2800" b="1" spc="-15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Times New Roman"/>
                <a:cs typeface="Times New Roman"/>
              </a:rPr>
              <a:t>Faci</a:t>
            </a:r>
            <a:r>
              <a:rPr sz="2800" b="1" spc="-10" dirty="0">
                <a:latin typeface="Times New Roman"/>
                <a:cs typeface="Times New Roman"/>
              </a:rPr>
              <a:t>li</a:t>
            </a:r>
            <a:r>
              <a:rPr sz="2800" b="1" spc="5" dirty="0">
                <a:latin typeface="Times New Roman"/>
                <a:cs typeface="Times New Roman"/>
              </a:rPr>
              <a:t>t</a:t>
            </a:r>
            <a:r>
              <a:rPr sz="2800" b="1" spc="10" dirty="0">
                <a:latin typeface="Times New Roman"/>
                <a:cs typeface="Times New Roman"/>
              </a:rPr>
              <a:t>a</a:t>
            </a:r>
            <a:r>
              <a:rPr sz="2800" b="1" spc="-5" dirty="0">
                <a:latin typeface="Times New Roman"/>
                <a:cs typeface="Times New Roman"/>
              </a:rPr>
              <a:t>t</a:t>
            </a:r>
            <a:r>
              <a:rPr sz="2800" b="1" spc="-10" dirty="0">
                <a:latin typeface="Times New Roman"/>
                <a:cs typeface="Times New Roman"/>
              </a:rPr>
              <a:t>i</a:t>
            </a:r>
            <a:r>
              <a:rPr sz="2800" b="1" dirty="0">
                <a:latin typeface="Times New Roman"/>
                <a:cs typeface="Times New Roman"/>
              </a:rPr>
              <a:t>ng </a:t>
            </a:r>
            <a:r>
              <a:rPr sz="2800" b="1" spc="-5" dirty="0">
                <a:latin typeface="Times New Roman"/>
                <a:cs typeface="Times New Roman"/>
              </a:rPr>
              <a:t>s</a:t>
            </a:r>
            <a:r>
              <a:rPr sz="2800" b="1" spc="5" dirty="0">
                <a:latin typeface="Times New Roman"/>
                <a:cs typeface="Times New Roman"/>
              </a:rPr>
              <a:t>t</a:t>
            </a:r>
            <a:r>
              <a:rPr sz="2800" b="1" spc="-15" dirty="0">
                <a:latin typeface="Times New Roman"/>
                <a:cs typeface="Times New Roman"/>
              </a:rPr>
              <a:t>o</a:t>
            </a:r>
            <a:r>
              <a:rPr sz="2800" b="1" spc="-20" dirty="0">
                <a:latin typeface="Times New Roman"/>
                <a:cs typeface="Times New Roman"/>
              </a:rPr>
              <a:t>r</a:t>
            </a:r>
            <a:r>
              <a:rPr sz="2800" b="1" dirty="0">
                <a:latin typeface="Times New Roman"/>
                <a:cs typeface="Times New Roman"/>
              </a:rPr>
              <a:t>a</a:t>
            </a:r>
            <a:r>
              <a:rPr sz="2800" b="1" spc="10" dirty="0">
                <a:latin typeface="Times New Roman"/>
                <a:cs typeface="Times New Roman"/>
              </a:rPr>
              <a:t>g</a:t>
            </a:r>
            <a:r>
              <a:rPr sz="2800" b="1" spc="-15" dirty="0">
                <a:latin typeface="Times New Roman"/>
                <a:cs typeface="Times New Roman"/>
              </a:rPr>
              <a:t>e </a:t>
            </a:r>
            <a:r>
              <a:rPr sz="2800" b="1" dirty="0">
                <a:latin typeface="Times New Roman"/>
                <a:cs typeface="Times New Roman"/>
              </a:rPr>
              <a:t>&amp;</a:t>
            </a:r>
            <a:r>
              <a:rPr sz="2800" b="1" spc="-15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Times New Roman"/>
                <a:cs typeface="Times New Roman"/>
              </a:rPr>
              <a:t>r</a:t>
            </a:r>
            <a:r>
              <a:rPr sz="2800" b="1" spc="-30" dirty="0">
                <a:latin typeface="Times New Roman"/>
                <a:cs typeface="Times New Roman"/>
              </a:rPr>
              <a:t>e</a:t>
            </a:r>
            <a:r>
              <a:rPr sz="2800" b="1" spc="10" dirty="0">
                <a:latin typeface="Times New Roman"/>
                <a:cs typeface="Times New Roman"/>
              </a:rPr>
              <a:t>u</a:t>
            </a:r>
            <a:r>
              <a:rPr sz="2800" b="1" spc="-5" dirty="0">
                <a:latin typeface="Times New Roman"/>
                <a:cs typeface="Times New Roman"/>
              </a:rPr>
              <a:t>s</a:t>
            </a:r>
            <a:r>
              <a:rPr sz="2800" b="1" dirty="0">
                <a:latin typeface="Times New Roman"/>
                <a:cs typeface="Times New Roman"/>
              </a:rPr>
              <a:t>e</a:t>
            </a:r>
            <a:r>
              <a:rPr sz="2800" b="1" spc="-1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-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c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5" dirty="0">
                <a:latin typeface="Times New Roman"/>
                <a:cs typeface="Times New Roman"/>
              </a:rPr>
              <a:t>r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spc="10" dirty="0">
                <a:latin typeface="Times New Roman"/>
                <a:cs typeface="Times New Roman"/>
              </a:rPr>
              <a:t>u</a:t>
            </a:r>
            <a:r>
              <a:rPr sz="2800" spc="-15" dirty="0">
                <a:latin typeface="Times New Roman"/>
                <a:cs typeface="Times New Roman"/>
              </a:rPr>
              <a:t>g</a:t>
            </a:r>
            <a:r>
              <a:rPr sz="2800" spc="-20" dirty="0">
                <a:latin typeface="Times New Roman"/>
                <a:cs typeface="Times New Roman"/>
              </a:rPr>
              <a:t>a</a:t>
            </a:r>
            <a:r>
              <a:rPr sz="2800" spc="-10" dirty="0">
                <a:latin typeface="Times New Roman"/>
                <a:cs typeface="Times New Roman"/>
              </a:rPr>
              <a:t>t</a:t>
            </a:r>
            <a:r>
              <a:rPr sz="2800" spc="-30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d </a:t>
            </a:r>
            <a:r>
              <a:rPr sz="2800" spc="10" dirty="0">
                <a:latin typeface="Times New Roman"/>
                <a:cs typeface="Times New Roman"/>
              </a:rPr>
              <a:t>b</a:t>
            </a:r>
            <a:r>
              <a:rPr sz="2800" spc="-15" dirty="0">
                <a:latin typeface="Times New Roman"/>
                <a:cs typeface="Times New Roman"/>
              </a:rPr>
              <a:t>ox</a:t>
            </a:r>
            <a:r>
              <a:rPr sz="2800" spc="-20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s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&amp;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bi</a:t>
            </a:r>
            <a:r>
              <a:rPr sz="2800" spc="10" dirty="0">
                <a:latin typeface="Times New Roman"/>
                <a:cs typeface="Times New Roman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s of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pl</a:t>
            </a:r>
            <a:r>
              <a:rPr sz="2800" spc="-20" dirty="0">
                <a:latin typeface="Times New Roman"/>
                <a:cs typeface="Times New Roman"/>
              </a:rPr>
              <a:t>as</a:t>
            </a:r>
            <a:r>
              <a:rPr sz="2800" spc="-10" dirty="0">
                <a:latin typeface="Times New Roman"/>
                <a:cs typeface="Times New Roman"/>
              </a:rPr>
              <a:t>ti</a:t>
            </a:r>
            <a:r>
              <a:rPr sz="2800" spc="-30" dirty="0">
                <a:latin typeface="Times New Roman"/>
                <a:cs typeface="Times New Roman"/>
              </a:rPr>
              <a:t>c</a:t>
            </a:r>
            <a:r>
              <a:rPr sz="2800" dirty="0">
                <a:latin typeface="Times New Roman"/>
                <a:cs typeface="Times New Roman"/>
              </a:rPr>
              <a:t>, </a:t>
            </a:r>
            <a:r>
              <a:rPr sz="2800" spc="-35" dirty="0">
                <a:latin typeface="Times New Roman"/>
                <a:cs typeface="Times New Roman"/>
              </a:rPr>
              <a:t>m</a:t>
            </a:r>
            <a:r>
              <a:rPr sz="2800" spc="-30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t</a:t>
            </a:r>
            <a:r>
              <a:rPr sz="2800" spc="-30" dirty="0">
                <a:latin typeface="Times New Roman"/>
                <a:cs typeface="Times New Roman"/>
              </a:rPr>
              <a:t>a</a:t>
            </a:r>
            <a:r>
              <a:rPr sz="2800" spc="-10" dirty="0">
                <a:latin typeface="Times New Roman"/>
                <a:cs typeface="Times New Roman"/>
              </a:rPr>
              <a:t>l</a:t>
            </a:r>
            <a:r>
              <a:rPr sz="2800" dirty="0">
                <a:latin typeface="Times New Roman"/>
                <a:cs typeface="Times New Roman"/>
              </a:rPr>
              <a:t> or</a:t>
            </a:r>
            <a:r>
              <a:rPr sz="2800" spc="-5" dirty="0">
                <a:latin typeface="Times New Roman"/>
                <a:cs typeface="Times New Roman"/>
              </a:rPr>
              <a:t> w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10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d</a:t>
            </a:r>
          </a:p>
        </p:txBody>
      </p:sp>
      <p:sp>
        <p:nvSpPr>
          <p:cNvPr id="3" name="object 3"/>
          <p:cNvSpPr/>
          <p:nvPr/>
        </p:nvSpPr>
        <p:spPr>
          <a:xfrm>
            <a:off x="590868" y="3540327"/>
            <a:ext cx="2000250" cy="2000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0" y="3540327"/>
            <a:ext cx="3543300" cy="2400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304800"/>
            <a:ext cx="2457450" cy="29260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429000" y="914409"/>
            <a:ext cx="1714500" cy="12928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86400" y="685800"/>
            <a:ext cx="3451859" cy="18173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57204" y="4523345"/>
            <a:ext cx="8185150" cy="807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800" b="1" dirty="0">
                <a:latin typeface="Times New Roman"/>
                <a:cs typeface="Times New Roman"/>
              </a:rPr>
              <a:t>2.</a:t>
            </a:r>
            <a:r>
              <a:rPr sz="2800" b="1" spc="-15" dirty="0">
                <a:latin typeface="Times New Roman"/>
                <a:cs typeface="Times New Roman"/>
              </a:rPr>
              <a:t> </a:t>
            </a:r>
            <a:r>
              <a:rPr sz="2800" b="1" spc="-25" dirty="0">
                <a:latin typeface="Times New Roman"/>
                <a:cs typeface="Times New Roman"/>
              </a:rPr>
              <a:t>G</a:t>
            </a:r>
            <a:r>
              <a:rPr sz="2800" b="1" spc="-30" dirty="0">
                <a:latin typeface="Times New Roman"/>
                <a:cs typeface="Times New Roman"/>
              </a:rPr>
              <a:t>r</a:t>
            </a:r>
            <a:r>
              <a:rPr sz="2800" b="1" spc="10" dirty="0">
                <a:latin typeface="Times New Roman"/>
                <a:cs typeface="Times New Roman"/>
              </a:rPr>
              <a:t>o</a:t>
            </a:r>
            <a:r>
              <a:rPr sz="2800" b="1" dirty="0">
                <a:latin typeface="Times New Roman"/>
                <a:cs typeface="Times New Roman"/>
              </a:rPr>
              <a:t>up</a:t>
            </a:r>
            <a:r>
              <a:rPr sz="2800" b="1" spc="-10" dirty="0">
                <a:latin typeface="Times New Roman"/>
                <a:cs typeface="Times New Roman"/>
              </a:rPr>
              <a:t>i</a:t>
            </a:r>
            <a:r>
              <a:rPr sz="2800" b="1" dirty="0">
                <a:latin typeface="Times New Roman"/>
                <a:cs typeface="Times New Roman"/>
              </a:rPr>
              <a:t>ng</a:t>
            </a:r>
            <a:r>
              <a:rPr sz="2800" b="1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g</a:t>
            </a:r>
            <a:r>
              <a:rPr sz="2800" spc="10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ods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in</a:t>
            </a:r>
            <a:r>
              <a:rPr sz="2800" dirty="0">
                <a:latin typeface="Times New Roman"/>
                <a:cs typeface="Times New Roman"/>
              </a:rPr>
              <a:t>to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c</a:t>
            </a:r>
            <a:r>
              <a:rPr sz="2800" spc="10" dirty="0">
                <a:latin typeface="Times New Roman"/>
                <a:cs typeface="Times New Roman"/>
              </a:rPr>
              <a:t>o</a:t>
            </a:r>
            <a:r>
              <a:rPr sz="2800" spc="-15" dirty="0">
                <a:latin typeface="Times New Roman"/>
                <a:cs typeface="Times New Roman"/>
              </a:rPr>
              <a:t>nv</a:t>
            </a:r>
            <a:r>
              <a:rPr sz="2800" spc="-20" dirty="0">
                <a:latin typeface="Times New Roman"/>
                <a:cs typeface="Times New Roman"/>
              </a:rPr>
              <a:t>e</a:t>
            </a:r>
            <a:r>
              <a:rPr sz="2800" spc="-15" dirty="0">
                <a:latin typeface="Times New Roman"/>
                <a:cs typeface="Times New Roman"/>
              </a:rPr>
              <a:t>ni</a:t>
            </a:r>
            <a:r>
              <a:rPr sz="2800" spc="-20" dirty="0">
                <a:latin typeface="Times New Roman"/>
                <a:cs typeface="Times New Roman"/>
              </a:rPr>
              <a:t>e</a:t>
            </a:r>
            <a:r>
              <a:rPr sz="2800" spc="-15" dirty="0">
                <a:latin typeface="Times New Roman"/>
                <a:cs typeface="Times New Roman"/>
              </a:rPr>
              <a:t>nt</a:t>
            </a:r>
            <a:r>
              <a:rPr sz="2800" dirty="0">
                <a:latin typeface="Times New Roman"/>
                <a:cs typeface="Times New Roman"/>
              </a:rPr>
              <a:t> u</a:t>
            </a:r>
            <a:r>
              <a:rPr sz="2800" spc="10" dirty="0">
                <a:latin typeface="Times New Roman"/>
                <a:cs typeface="Times New Roman"/>
              </a:rPr>
              <a:t>n</a:t>
            </a:r>
            <a:r>
              <a:rPr sz="2800" spc="-10" dirty="0">
                <a:latin typeface="Times New Roman"/>
                <a:cs typeface="Times New Roman"/>
              </a:rPr>
              <a:t>it </a:t>
            </a:r>
            <a:r>
              <a:rPr sz="2800" spc="5" dirty="0">
                <a:latin typeface="Times New Roman"/>
                <a:cs typeface="Times New Roman"/>
              </a:rPr>
              <a:t>f</a:t>
            </a:r>
            <a:r>
              <a:rPr sz="2800" dirty="0">
                <a:latin typeface="Times New Roman"/>
                <a:cs typeface="Times New Roman"/>
              </a:rPr>
              <a:t>or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di</a:t>
            </a:r>
            <a:r>
              <a:rPr sz="2800" spc="-20" dirty="0">
                <a:latin typeface="Times New Roman"/>
                <a:cs typeface="Times New Roman"/>
              </a:rPr>
              <a:t>s</a:t>
            </a:r>
            <a:r>
              <a:rPr sz="2800" spc="-10" dirty="0">
                <a:latin typeface="Times New Roman"/>
                <a:cs typeface="Times New Roman"/>
              </a:rPr>
              <a:t>t</a:t>
            </a:r>
            <a:r>
              <a:rPr sz="2800" spc="5" dirty="0">
                <a:latin typeface="Times New Roman"/>
                <a:cs typeface="Times New Roman"/>
              </a:rPr>
              <a:t>r</a:t>
            </a:r>
            <a:r>
              <a:rPr sz="2800" spc="-15" dirty="0">
                <a:latin typeface="Times New Roman"/>
                <a:cs typeface="Times New Roman"/>
              </a:rPr>
              <a:t>ibu</a:t>
            </a:r>
            <a:r>
              <a:rPr sz="2800" dirty="0">
                <a:latin typeface="Times New Roman"/>
                <a:cs typeface="Times New Roman"/>
              </a:rPr>
              <a:t>t</a:t>
            </a:r>
            <a:r>
              <a:rPr sz="2800" spc="-10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on - </a:t>
            </a:r>
            <a:r>
              <a:rPr sz="2800" spc="-35" dirty="0">
                <a:latin typeface="Times New Roman"/>
                <a:cs typeface="Times New Roman"/>
              </a:rPr>
              <a:t>m</a:t>
            </a:r>
            <a:r>
              <a:rPr sz="2800" spc="-20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n</a:t>
            </a:r>
            <a:r>
              <a:rPr sz="2800" spc="10" dirty="0">
                <a:latin typeface="Times New Roman"/>
                <a:cs typeface="Times New Roman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o bo</a:t>
            </a:r>
            <a:r>
              <a:rPr sz="2800" spc="10" dirty="0">
                <a:latin typeface="Times New Roman"/>
                <a:cs typeface="Times New Roman"/>
              </a:rPr>
              <a:t>x</a:t>
            </a:r>
            <a:r>
              <a:rPr sz="2800" spc="-30" dirty="0">
                <a:latin typeface="Times New Roman"/>
                <a:cs typeface="Times New Roman"/>
              </a:rPr>
              <a:t>e</a:t>
            </a:r>
            <a:r>
              <a:rPr sz="2800" spc="10" dirty="0">
                <a:latin typeface="Times New Roman"/>
                <a:cs typeface="Times New Roman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,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Times New Roman"/>
                <a:cs typeface="Times New Roman"/>
              </a:rPr>
              <a:t>c</a:t>
            </a:r>
            <a:r>
              <a:rPr sz="2800" spc="10" dirty="0">
                <a:latin typeface="Times New Roman"/>
                <a:cs typeface="Times New Roman"/>
              </a:rPr>
              <a:t>o</a:t>
            </a:r>
            <a:r>
              <a:rPr sz="2800" spc="-15" dirty="0">
                <a:latin typeface="Times New Roman"/>
                <a:cs typeface="Times New Roman"/>
              </a:rPr>
              <a:t>la </a:t>
            </a:r>
            <a:r>
              <a:rPr sz="2800" dirty="0">
                <a:latin typeface="Times New Roman"/>
                <a:cs typeface="Times New Roman"/>
              </a:rPr>
              <a:t>b</a:t>
            </a:r>
            <a:r>
              <a:rPr sz="2800" spc="10" dirty="0">
                <a:latin typeface="Times New Roman"/>
                <a:cs typeface="Times New Roman"/>
              </a:rPr>
              <a:t>o</a:t>
            </a:r>
            <a:r>
              <a:rPr sz="2800" spc="-10" dirty="0">
                <a:latin typeface="Times New Roman"/>
                <a:cs typeface="Times New Roman"/>
              </a:rPr>
              <a:t>ttl</a:t>
            </a:r>
            <a:r>
              <a:rPr sz="2800" spc="-30" dirty="0">
                <a:latin typeface="Times New Roman"/>
                <a:cs typeface="Times New Roman"/>
              </a:rPr>
              <a:t>e</a:t>
            </a:r>
            <a:r>
              <a:rPr sz="2800" spc="-5" dirty="0">
                <a:latin typeface="Times New Roman"/>
                <a:cs typeface="Times New Roman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, </a:t>
            </a:r>
            <a:r>
              <a:rPr sz="2800" spc="-30" dirty="0">
                <a:latin typeface="Times New Roman"/>
                <a:cs typeface="Times New Roman"/>
              </a:rPr>
              <a:t>c</a:t>
            </a:r>
            <a:r>
              <a:rPr sz="2800" spc="10" dirty="0">
                <a:latin typeface="Times New Roman"/>
                <a:cs typeface="Times New Roman"/>
              </a:rPr>
              <a:t>o</a:t>
            </a:r>
            <a:r>
              <a:rPr sz="2800" spc="-10" dirty="0">
                <a:latin typeface="Times New Roman"/>
                <a:cs typeface="Times New Roman"/>
              </a:rPr>
              <a:t>tt</a:t>
            </a:r>
            <a:r>
              <a:rPr sz="2800" dirty="0">
                <a:latin typeface="Times New Roman"/>
                <a:cs typeface="Times New Roman"/>
              </a:rPr>
              <a:t>on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b</a:t>
            </a:r>
            <a:r>
              <a:rPr sz="2800" b="1" spc="10" dirty="0">
                <a:latin typeface="Times New Roman"/>
                <a:cs typeface="Times New Roman"/>
              </a:rPr>
              <a:t>a</a:t>
            </a:r>
            <a:r>
              <a:rPr sz="2800" b="1" spc="-10" dirty="0">
                <a:latin typeface="Times New Roman"/>
                <a:cs typeface="Times New Roman"/>
              </a:rPr>
              <a:t>l</a:t>
            </a:r>
            <a:r>
              <a:rPr sz="2800" b="1" spc="-30" dirty="0">
                <a:latin typeface="Times New Roman"/>
                <a:cs typeface="Times New Roman"/>
              </a:rPr>
              <a:t>e</a:t>
            </a:r>
            <a:r>
              <a:rPr sz="2800" b="1" spc="10" dirty="0">
                <a:latin typeface="Times New Roman"/>
                <a:cs typeface="Times New Roman"/>
              </a:rPr>
              <a:t>s</a:t>
            </a:r>
            <a:r>
              <a:rPr sz="2800" b="1" dirty="0">
                <a:latin typeface="Times New Roman"/>
                <a:cs typeface="Times New Roman"/>
              </a:rPr>
              <a:t>,</a:t>
            </a:r>
            <a:r>
              <a:rPr sz="2800" b="1" spc="-15" dirty="0">
                <a:latin typeface="Times New Roman"/>
                <a:cs typeface="Times New Roman"/>
              </a:rPr>
              <a:t> w</a:t>
            </a:r>
            <a:r>
              <a:rPr sz="2800" b="1" spc="-10" dirty="0">
                <a:latin typeface="Times New Roman"/>
                <a:cs typeface="Times New Roman"/>
              </a:rPr>
              <a:t>i</a:t>
            </a:r>
            <a:r>
              <a:rPr sz="2800" b="1" spc="-20" dirty="0">
                <a:latin typeface="Times New Roman"/>
                <a:cs typeface="Times New Roman"/>
              </a:rPr>
              <a:t>r</a:t>
            </a:r>
            <a:r>
              <a:rPr sz="2800" b="1" spc="-15" dirty="0">
                <a:latin typeface="Times New Roman"/>
                <a:cs typeface="Times New Roman"/>
              </a:rPr>
              <a:t>e </a:t>
            </a:r>
            <a:r>
              <a:rPr sz="2800" b="1" spc="-20" dirty="0">
                <a:latin typeface="Times New Roman"/>
                <a:cs typeface="Times New Roman"/>
              </a:rPr>
              <a:t>r</a:t>
            </a:r>
            <a:r>
              <a:rPr sz="2800" b="1" dirty="0">
                <a:latin typeface="Times New Roman"/>
                <a:cs typeface="Times New Roman"/>
              </a:rPr>
              <a:t>op</a:t>
            </a:r>
            <a:r>
              <a:rPr sz="2800" b="1" spc="-15" dirty="0">
                <a:latin typeface="Times New Roman"/>
                <a:cs typeface="Times New Roman"/>
              </a:rPr>
              <a:t>e </a:t>
            </a:r>
            <a:r>
              <a:rPr sz="2800" b="1" spc="-20" dirty="0">
                <a:latin typeface="Times New Roman"/>
                <a:cs typeface="Times New Roman"/>
              </a:rPr>
              <a:t>c</a:t>
            </a:r>
            <a:r>
              <a:rPr sz="2800" b="1" spc="-10" dirty="0">
                <a:latin typeface="Times New Roman"/>
                <a:cs typeface="Times New Roman"/>
              </a:rPr>
              <a:t>oil</a:t>
            </a:r>
            <a:r>
              <a:rPr sz="2800" b="1" dirty="0">
                <a:latin typeface="Times New Roman"/>
                <a:cs typeface="Times New Roman"/>
              </a:rPr>
              <a:t>s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95900" y="228600"/>
            <a:ext cx="3543300" cy="2400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3400" y="76200"/>
            <a:ext cx="3429000" cy="2667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91816" y="5404726"/>
            <a:ext cx="7962265" cy="807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68979" marR="5080" indent="-3256279">
              <a:lnSpc>
                <a:spcPct val="100000"/>
              </a:lnSpc>
            </a:pPr>
            <a:r>
              <a:rPr sz="2800" b="1" dirty="0">
                <a:latin typeface="Times New Roman"/>
                <a:cs typeface="Times New Roman"/>
              </a:rPr>
              <a:t>3.</a:t>
            </a:r>
            <a:r>
              <a:rPr sz="2800" b="1" spc="-15" dirty="0">
                <a:latin typeface="Times New Roman"/>
                <a:cs typeface="Times New Roman"/>
              </a:rPr>
              <a:t> </a:t>
            </a:r>
            <a:r>
              <a:rPr sz="2800" b="1" spc="-30" dirty="0">
                <a:latin typeface="Times New Roman"/>
                <a:cs typeface="Times New Roman"/>
              </a:rPr>
              <a:t>W</a:t>
            </a:r>
            <a:r>
              <a:rPr sz="2800" b="1" spc="-20" dirty="0">
                <a:latin typeface="Times New Roman"/>
                <a:cs typeface="Times New Roman"/>
              </a:rPr>
              <a:t>ei</a:t>
            </a:r>
            <a:r>
              <a:rPr sz="2800" b="1" spc="10" dirty="0">
                <a:latin typeface="Times New Roman"/>
                <a:cs typeface="Times New Roman"/>
              </a:rPr>
              <a:t>g</a:t>
            </a:r>
            <a:r>
              <a:rPr sz="2800" b="1" dirty="0">
                <a:latin typeface="Times New Roman"/>
                <a:cs typeface="Times New Roman"/>
              </a:rPr>
              <a:t>ht</a:t>
            </a:r>
            <a:r>
              <a:rPr sz="2800" b="1" spc="-5" dirty="0">
                <a:latin typeface="Times New Roman"/>
                <a:cs typeface="Times New Roman"/>
              </a:rPr>
              <a:t> m</a:t>
            </a:r>
            <a:r>
              <a:rPr sz="2800" b="1" spc="-10" dirty="0">
                <a:latin typeface="Times New Roman"/>
                <a:cs typeface="Times New Roman"/>
              </a:rPr>
              <a:t>i</a:t>
            </a:r>
            <a:r>
              <a:rPr sz="2800" b="1" dirty="0">
                <a:latin typeface="Times New Roman"/>
                <a:cs typeface="Times New Roman"/>
              </a:rPr>
              <a:t>n</a:t>
            </a:r>
            <a:r>
              <a:rPr sz="2800" b="1" spc="-10" dirty="0">
                <a:latin typeface="Times New Roman"/>
                <a:cs typeface="Times New Roman"/>
              </a:rPr>
              <a:t>i</a:t>
            </a:r>
            <a:r>
              <a:rPr sz="2800" b="1" spc="-5" dirty="0">
                <a:latin typeface="Times New Roman"/>
                <a:cs typeface="Times New Roman"/>
              </a:rPr>
              <a:t>m</a:t>
            </a:r>
            <a:r>
              <a:rPr sz="2800" b="1" spc="-10" dirty="0">
                <a:latin typeface="Times New Roman"/>
                <a:cs typeface="Times New Roman"/>
              </a:rPr>
              <a:t>i</a:t>
            </a:r>
            <a:r>
              <a:rPr sz="2800" b="1" spc="-30" dirty="0">
                <a:latin typeface="Times New Roman"/>
                <a:cs typeface="Times New Roman"/>
              </a:rPr>
              <a:t>z</a:t>
            </a:r>
            <a:r>
              <a:rPr sz="2800" b="1" spc="10" dirty="0">
                <a:latin typeface="Times New Roman"/>
                <a:cs typeface="Times New Roman"/>
              </a:rPr>
              <a:t>a</a:t>
            </a:r>
            <a:r>
              <a:rPr sz="2800" b="1" spc="-5" dirty="0">
                <a:latin typeface="Times New Roman"/>
                <a:cs typeface="Times New Roman"/>
              </a:rPr>
              <a:t>t</a:t>
            </a:r>
            <a:r>
              <a:rPr sz="2800" b="1" spc="-10" dirty="0">
                <a:latin typeface="Times New Roman"/>
                <a:cs typeface="Times New Roman"/>
              </a:rPr>
              <a:t>i</a:t>
            </a:r>
            <a:r>
              <a:rPr sz="2800" b="1" spc="10" dirty="0">
                <a:latin typeface="Times New Roman"/>
                <a:cs typeface="Times New Roman"/>
              </a:rPr>
              <a:t>o</a:t>
            </a:r>
            <a:r>
              <a:rPr sz="2800" b="1" dirty="0">
                <a:latin typeface="Times New Roman"/>
                <a:cs typeface="Times New Roman"/>
              </a:rPr>
              <a:t>n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-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Times New Roman"/>
                <a:cs typeface="Times New Roman"/>
              </a:rPr>
              <a:t>p</a:t>
            </a:r>
            <a:r>
              <a:rPr sz="2800" spc="-10" dirty="0">
                <a:latin typeface="Times New Roman"/>
                <a:cs typeface="Times New Roman"/>
              </a:rPr>
              <a:t>l</a:t>
            </a:r>
            <a:r>
              <a:rPr sz="2800" spc="-20" dirty="0">
                <a:latin typeface="Times New Roman"/>
                <a:cs typeface="Times New Roman"/>
              </a:rPr>
              <a:t>as</a:t>
            </a:r>
            <a:r>
              <a:rPr sz="2800" spc="-10" dirty="0">
                <a:latin typeface="Times New Roman"/>
                <a:cs typeface="Times New Roman"/>
              </a:rPr>
              <a:t>tic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</a:t>
            </a:r>
            <a:r>
              <a:rPr sz="2800" spc="10" dirty="0">
                <a:latin typeface="Times New Roman"/>
                <a:cs typeface="Times New Roman"/>
              </a:rPr>
              <a:t>o</a:t>
            </a:r>
            <a:r>
              <a:rPr sz="2800" spc="-20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t</a:t>
            </a:r>
            <a:r>
              <a:rPr sz="2800" spc="-10" dirty="0">
                <a:latin typeface="Times New Roman"/>
                <a:cs typeface="Times New Roman"/>
              </a:rPr>
              <a:t>l</a:t>
            </a:r>
            <a:r>
              <a:rPr sz="2800" spc="-30" dirty="0">
                <a:latin typeface="Times New Roman"/>
                <a:cs typeface="Times New Roman"/>
              </a:rPr>
              <a:t>e</a:t>
            </a:r>
            <a:r>
              <a:rPr sz="2800" spc="-5" dirty="0">
                <a:latin typeface="Times New Roman"/>
                <a:cs typeface="Times New Roman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, </a:t>
            </a:r>
            <a:r>
              <a:rPr sz="2800" spc="-15" dirty="0">
                <a:latin typeface="Times New Roman"/>
                <a:cs typeface="Times New Roman"/>
              </a:rPr>
              <a:t>pl</a:t>
            </a:r>
            <a:r>
              <a:rPr sz="2800" spc="-20" dirty="0">
                <a:latin typeface="Times New Roman"/>
                <a:cs typeface="Times New Roman"/>
              </a:rPr>
              <a:t>as</a:t>
            </a:r>
            <a:r>
              <a:rPr sz="2800" spc="-10" dirty="0">
                <a:latin typeface="Times New Roman"/>
                <a:cs typeface="Times New Roman"/>
              </a:rPr>
              <a:t>tic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c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spc="-20" dirty="0">
                <a:latin typeface="Times New Roman"/>
                <a:cs typeface="Times New Roman"/>
              </a:rPr>
              <a:t>a</a:t>
            </a:r>
            <a:r>
              <a:rPr sz="2800" spc="-10" dirty="0">
                <a:latin typeface="Times New Roman"/>
                <a:cs typeface="Times New Roman"/>
              </a:rPr>
              <a:t>t</a:t>
            </a:r>
            <a:r>
              <a:rPr sz="2800" spc="-30" dirty="0">
                <a:latin typeface="Times New Roman"/>
                <a:cs typeface="Times New Roman"/>
              </a:rPr>
              <a:t>e</a:t>
            </a:r>
            <a:r>
              <a:rPr sz="2800" spc="-5" dirty="0">
                <a:latin typeface="Times New Roman"/>
                <a:cs typeface="Times New Roman"/>
              </a:rPr>
              <a:t>s, </a:t>
            </a:r>
            <a:r>
              <a:rPr sz="2800" spc="-35" dirty="0">
                <a:latin typeface="Times New Roman"/>
                <a:cs typeface="Times New Roman"/>
              </a:rPr>
              <a:t>m</a:t>
            </a:r>
            <a:r>
              <a:rPr sz="2800" spc="-10" dirty="0">
                <a:latin typeface="Times New Roman"/>
                <a:cs typeface="Times New Roman"/>
              </a:rPr>
              <a:t>il</a:t>
            </a:r>
            <a:r>
              <a:rPr sz="2800" spc="10" dirty="0">
                <a:latin typeface="Times New Roman"/>
                <a:cs typeface="Times New Roman"/>
              </a:rPr>
              <a:t>k</a:t>
            </a:r>
            <a:r>
              <a:rPr sz="2800" spc="-5" dirty="0">
                <a:latin typeface="Times New Roman"/>
                <a:cs typeface="Times New Roman"/>
              </a:rPr>
              <a:t>-</a:t>
            </a:r>
            <a:r>
              <a:rPr sz="2800" spc="-15" dirty="0">
                <a:latin typeface="Times New Roman"/>
                <a:cs typeface="Times New Roman"/>
              </a:rPr>
              <a:t>b</a:t>
            </a:r>
            <a:r>
              <a:rPr sz="2800" spc="-20" dirty="0">
                <a:latin typeface="Times New Roman"/>
                <a:cs typeface="Times New Roman"/>
              </a:rPr>
              <a:t>a</a:t>
            </a:r>
            <a:r>
              <a:rPr sz="2800" spc="10" dirty="0">
                <a:latin typeface="Times New Roman"/>
                <a:cs typeface="Times New Roman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825749" y="2743200"/>
            <a:ext cx="3492489" cy="2286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80509" y="457200"/>
            <a:ext cx="982979" cy="13144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762000"/>
            <a:ext cx="3962400" cy="381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04291" y="5404726"/>
            <a:ext cx="6628130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2260" marR="5080" indent="-289560">
              <a:lnSpc>
                <a:spcPct val="100000"/>
              </a:lnSpc>
            </a:pPr>
            <a:r>
              <a:rPr sz="2800" b="1" dirty="0">
                <a:latin typeface="Times New Roman"/>
                <a:cs typeface="Times New Roman"/>
              </a:rPr>
              <a:t>4.</a:t>
            </a:r>
            <a:r>
              <a:rPr sz="2800" b="1" spc="-15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Times New Roman"/>
                <a:cs typeface="Times New Roman"/>
              </a:rPr>
              <a:t>Pr</a:t>
            </a:r>
            <a:r>
              <a:rPr sz="2800" b="1" dirty="0">
                <a:latin typeface="Times New Roman"/>
                <a:cs typeface="Times New Roman"/>
              </a:rPr>
              <a:t>o</a:t>
            </a:r>
            <a:r>
              <a:rPr sz="2800" b="1" spc="5" dirty="0">
                <a:latin typeface="Times New Roman"/>
                <a:cs typeface="Times New Roman"/>
              </a:rPr>
              <a:t>t</a:t>
            </a:r>
            <a:r>
              <a:rPr sz="2800" b="1" spc="-30" dirty="0">
                <a:latin typeface="Times New Roman"/>
                <a:cs typeface="Times New Roman"/>
              </a:rPr>
              <a:t>e</a:t>
            </a:r>
            <a:r>
              <a:rPr sz="2800" b="1" spc="-20" dirty="0">
                <a:latin typeface="Times New Roman"/>
                <a:cs typeface="Times New Roman"/>
              </a:rPr>
              <a:t>c</a:t>
            </a:r>
            <a:r>
              <a:rPr sz="2800" b="1" spc="-5" dirty="0">
                <a:latin typeface="Times New Roman"/>
                <a:cs typeface="Times New Roman"/>
              </a:rPr>
              <a:t>t</a:t>
            </a:r>
            <a:r>
              <a:rPr sz="2800" b="1" spc="-10" dirty="0">
                <a:latin typeface="Times New Roman"/>
                <a:cs typeface="Times New Roman"/>
              </a:rPr>
              <a:t>i</a:t>
            </a:r>
            <a:r>
              <a:rPr sz="2800" b="1" spc="10" dirty="0">
                <a:latin typeface="Times New Roman"/>
                <a:cs typeface="Times New Roman"/>
              </a:rPr>
              <a:t>o</a:t>
            </a:r>
            <a:r>
              <a:rPr sz="2800" b="1" dirty="0">
                <a:latin typeface="Times New Roman"/>
                <a:cs typeface="Times New Roman"/>
              </a:rPr>
              <a:t>n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-</a:t>
            </a:r>
            <a:r>
              <a:rPr sz="2800" b="1" spc="-5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Times New Roman"/>
                <a:cs typeface="Times New Roman"/>
              </a:rPr>
              <a:t>p</a:t>
            </a:r>
            <a:r>
              <a:rPr sz="2800" dirty="0">
                <a:latin typeface="Times New Roman"/>
                <a:cs typeface="Times New Roman"/>
              </a:rPr>
              <a:t>h</a:t>
            </a:r>
            <a:r>
              <a:rPr sz="2800" spc="10" dirty="0">
                <a:latin typeface="Times New Roman"/>
                <a:cs typeface="Times New Roman"/>
              </a:rPr>
              <a:t>y</a:t>
            </a:r>
            <a:r>
              <a:rPr sz="2800" spc="-20" dirty="0">
                <a:latin typeface="Times New Roman"/>
                <a:cs typeface="Times New Roman"/>
              </a:rPr>
              <a:t>s</a:t>
            </a:r>
            <a:r>
              <a:rPr sz="2800" spc="-10" dirty="0">
                <a:latin typeface="Times New Roman"/>
                <a:cs typeface="Times New Roman"/>
              </a:rPr>
              <a:t>i</a:t>
            </a:r>
            <a:r>
              <a:rPr sz="2800" spc="-30" dirty="0">
                <a:latin typeface="Times New Roman"/>
                <a:cs typeface="Times New Roman"/>
              </a:rPr>
              <a:t>c</a:t>
            </a:r>
            <a:r>
              <a:rPr sz="2800" spc="-20" dirty="0">
                <a:latin typeface="Times New Roman"/>
                <a:cs typeface="Times New Roman"/>
              </a:rPr>
              <a:t>a</a:t>
            </a:r>
            <a:r>
              <a:rPr sz="2800" spc="-10" dirty="0">
                <a:latin typeface="Times New Roman"/>
                <a:cs typeface="Times New Roman"/>
              </a:rPr>
              <a:t>l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d</a:t>
            </a:r>
            <a:r>
              <a:rPr sz="2800" spc="-30" dirty="0">
                <a:latin typeface="Times New Roman"/>
                <a:cs typeface="Times New Roman"/>
              </a:rPr>
              <a:t>a</a:t>
            </a:r>
            <a:r>
              <a:rPr sz="2800" spc="-25" dirty="0">
                <a:latin typeface="Times New Roman"/>
                <a:cs typeface="Times New Roman"/>
              </a:rPr>
              <a:t>m</a:t>
            </a:r>
            <a:r>
              <a:rPr sz="2800" spc="-20" dirty="0">
                <a:latin typeface="Times New Roman"/>
                <a:cs typeface="Times New Roman"/>
              </a:rPr>
              <a:t>a</a:t>
            </a:r>
            <a:r>
              <a:rPr sz="2800" spc="-15" dirty="0">
                <a:latin typeface="Times New Roman"/>
                <a:cs typeface="Times New Roman"/>
              </a:rPr>
              <a:t>g</a:t>
            </a:r>
            <a:r>
              <a:rPr sz="2800" spc="-30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, b</a:t>
            </a:r>
            <a:r>
              <a:rPr sz="2800" spc="10" dirty="0">
                <a:latin typeface="Times New Roman"/>
                <a:cs typeface="Times New Roman"/>
              </a:rPr>
              <a:t>u</a:t>
            </a:r>
            <a:r>
              <a:rPr sz="2800" spc="-15" dirty="0">
                <a:latin typeface="Times New Roman"/>
                <a:cs typeface="Times New Roman"/>
              </a:rPr>
              <a:t>bble </a:t>
            </a:r>
            <a:r>
              <a:rPr sz="2800" spc="10" dirty="0">
                <a:latin typeface="Times New Roman"/>
                <a:cs typeface="Times New Roman"/>
              </a:rPr>
              <a:t>p</a:t>
            </a:r>
            <a:r>
              <a:rPr sz="2800" spc="-30" dirty="0">
                <a:latin typeface="Times New Roman"/>
                <a:cs typeface="Times New Roman"/>
              </a:rPr>
              <a:t>a</a:t>
            </a:r>
            <a:r>
              <a:rPr sz="2800" spc="-20" dirty="0">
                <a:latin typeface="Times New Roman"/>
                <a:cs typeface="Times New Roman"/>
              </a:rPr>
              <a:t>c</a:t>
            </a:r>
            <a:r>
              <a:rPr sz="2800" spc="10" dirty="0">
                <a:latin typeface="Times New Roman"/>
                <a:cs typeface="Times New Roman"/>
              </a:rPr>
              <a:t>k</a:t>
            </a:r>
            <a:r>
              <a:rPr sz="2800" dirty="0">
                <a:latin typeface="Times New Roman"/>
                <a:cs typeface="Times New Roman"/>
              </a:rPr>
              <a:t>, </a:t>
            </a:r>
            <a:r>
              <a:rPr sz="2800" spc="-20" dirty="0">
                <a:latin typeface="Times New Roman"/>
                <a:cs typeface="Times New Roman"/>
              </a:rPr>
              <a:t>c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5" dirty="0">
                <a:latin typeface="Times New Roman"/>
                <a:cs typeface="Times New Roman"/>
              </a:rPr>
              <a:t>rr</a:t>
            </a:r>
            <a:r>
              <a:rPr sz="2800" spc="-15" dirty="0">
                <a:latin typeface="Times New Roman"/>
                <a:cs typeface="Times New Roman"/>
              </a:rPr>
              <a:t>ug</a:t>
            </a:r>
            <a:r>
              <a:rPr sz="2800" spc="-20" dirty="0">
                <a:latin typeface="Times New Roman"/>
                <a:cs typeface="Times New Roman"/>
              </a:rPr>
              <a:t>a</a:t>
            </a:r>
            <a:r>
              <a:rPr sz="2800" spc="-10" dirty="0">
                <a:latin typeface="Times New Roman"/>
                <a:cs typeface="Times New Roman"/>
              </a:rPr>
              <a:t>t</a:t>
            </a:r>
            <a:r>
              <a:rPr sz="2800" spc="-20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d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Times New Roman"/>
                <a:cs typeface="Times New Roman"/>
              </a:rPr>
              <a:t>s</a:t>
            </a:r>
            <a:r>
              <a:rPr sz="2800" spc="-15" dirty="0">
                <a:latin typeface="Times New Roman"/>
                <a:cs typeface="Times New Roman"/>
              </a:rPr>
              <a:t>h</a:t>
            </a:r>
            <a:r>
              <a:rPr sz="2800" spc="-20" dirty="0">
                <a:latin typeface="Times New Roman"/>
                <a:cs typeface="Times New Roman"/>
              </a:rPr>
              <a:t>e</a:t>
            </a:r>
            <a:r>
              <a:rPr sz="2800" spc="-30" dirty="0">
                <a:latin typeface="Times New Roman"/>
                <a:cs typeface="Times New Roman"/>
              </a:rPr>
              <a:t>e</a:t>
            </a:r>
            <a:r>
              <a:rPr sz="2800" spc="-10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c</a:t>
            </a:r>
            <a:r>
              <a:rPr sz="2800" spc="-30" dirty="0">
                <a:latin typeface="Times New Roman"/>
                <a:cs typeface="Times New Roman"/>
              </a:rPr>
              <a:t>a</a:t>
            </a:r>
            <a:r>
              <a:rPr sz="2800" spc="5" dirty="0">
                <a:latin typeface="Times New Roman"/>
                <a:cs typeface="Times New Roman"/>
              </a:rPr>
              <a:t>r</a:t>
            </a:r>
            <a:r>
              <a:rPr sz="2800" spc="-10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10" dirty="0">
                <a:latin typeface="Times New Roman"/>
                <a:cs typeface="Times New Roman"/>
              </a:rPr>
              <a:t>n</a:t>
            </a:r>
            <a:r>
              <a:rPr sz="2800" spc="-5" dirty="0">
                <a:latin typeface="Times New Roman"/>
                <a:cs typeface="Times New Roman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,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Times New Roman"/>
                <a:cs typeface="Times New Roman"/>
              </a:rPr>
              <a:t>m</a:t>
            </a:r>
            <a:r>
              <a:rPr sz="2800" spc="-20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n</a:t>
            </a:r>
            <a:r>
              <a:rPr sz="2800" spc="10" dirty="0">
                <a:latin typeface="Times New Roman"/>
                <a:cs typeface="Times New Roman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lang="en-IN" sz="2800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s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n </a:t>
            </a:r>
            <a:r>
              <a:rPr sz="2800" spc="-30" dirty="0">
                <a:latin typeface="Times New Roman"/>
                <a:cs typeface="Times New Roman"/>
              </a:rPr>
              <a:t>c</a:t>
            </a:r>
            <a:r>
              <a:rPr sz="2800" spc="5" dirty="0">
                <a:latin typeface="Times New Roman"/>
                <a:cs typeface="Times New Roman"/>
              </a:rPr>
              <a:t>r</a:t>
            </a:r>
            <a:r>
              <a:rPr sz="2800" spc="-20" dirty="0">
                <a:latin typeface="Times New Roman"/>
                <a:cs typeface="Times New Roman"/>
              </a:rPr>
              <a:t>ate</a:t>
            </a:r>
            <a:r>
              <a:rPr sz="2800" dirty="0">
                <a:latin typeface="Times New Roman"/>
                <a:cs typeface="Times New Roman"/>
              </a:rPr>
              <a:t>s</a:t>
            </a:r>
          </a:p>
        </p:txBody>
      </p:sp>
      <p:sp>
        <p:nvSpPr>
          <p:cNvPr id="4" name="object 4"/>
          <p:cNvSpPr/>
          <p:nvPr/>
        </p:nvSpPr>
        <p:spPr>
          <a:xfrm>
            <a:off x="5334000" y="863589"/>
            <a:ext cx="3429000" cy="37084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0537" y="3912475"/>
            <a:ext cx="8286750" cy="17235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4825" marR="283210" indent="-218440">
              <a:lnSpc>
                <a:spcPct val="100000"/>
              </a:lnSpc>
            </a:pPr>
            <a:r>
              <a:rPr sz="2800" b="1" spc="10" dirty="0">
                <a:latin typeface="Times New Roman"/>
                <a:cs typeface="Times New Roman"/>
              </a:rPr>
              <a:t>5</a:t>
            </a:r>
            <a:r>
              <a:rPr sz="2800" b="1" dirty="0">
                <a:latin typeface="Times New Roman"/>
                <a:cs typeface="Times New Roman"/>
              </a:rPr>
              <a:t>.</a:t>
            </a:r>
            <a:r>
              <a:rPr sz="2800" b="1" spc="-1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C</a:t>
            </a:r>
            <a:r>
              <a:rPr sz="2800" b="1" spc="-10" dirty="0">
                <a:latin typeface="Times New Roman"/>
                <a:cs typeface="Times New Roman"/>
              </a:rPr>
              <a:t>u</a:t>
            </a:r>
            <a:r>
              <a:rPr sz="2800" b="1" dirty="0">
                <a:latin typeface="Times New Roman"/>
                <a:cs typeface="Times New Roman"/>
              </a:rPr>
              <a:t>b</a:t>
            </a:r>
            <a:r>
              <a:rPr sz="2800" b="1" spc="-15" dirty="0">
                <a:latin typeface="Times New Roman"/>
                <a:cs typeface="Times New Roman"/>
              </a:rPr>
              <a:t>e</a:t>
            </a:r>
            <a:r>
              <a:rPr sz="2800" b="1" spc="-5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Times New Roman"/>
                <a:cs typeface="Times New Roman"/>
              </a:rPr>
              <a:t>m</a:t>
            </a:r>
            <a:r>
              <a:rPr sz="2800" b="1" spc="-10" dirty="0">
                <a:latin typeface="Times New Roman"/>
                <a:cs typeface="Times New Roman"/>
              </a:rPr>
              <a:t>i</a:t>
            </a:r>
            <a:r>
              <a:rPr sz="2800" b="1" spc="10" dirty="0">
                <a:latin typeface="Times New Roman"/>
                <a:cs typeface="Times New Roman"/>
              </a:rPr>
              <a:t>n</a:t>
            </a:r>
            <a:r>
              <a:rPr sz="2800" b="1" spc="-10" dirty="0">
                <a:latin typeface="Times New Roman"/>
                <a:cs typeface="Times New Roman"/>
              </a:rPr>
              <a:t>i</a:t>
            </a:r>
            <a:r>
              <a:rPr sz="2800" b="1" spc="-15" dirty="0">
                <a:latin typeface="Times New Roman"/>
                <a:cs typeface="Times New Roman"/>
              </a:rPr>
              <a:t>m</a:t>
            </a:r>
            <a:r>
              <a:rPr sz="2800" b="1" spc="-10" dirty="0">
                <a:latin typeface="Times New Roman"/>
                <a:cs typeface="Times New Roman"/>
              </a:rPr>
              <a:t>i</a:t>
            </a:r>
            <a:r>
              <a:rPr sz="2800" b="1" spc="-20" dirty="0">
                <a:latin typeface="Times New Roman"/>
                <a:cs typeface="Times New Roman"/>
              </a:rPr>
              <a:t>z</a:t>
            </a:r>
            <a:r>
              <a:rPr sz="2800" b="1" dirty="0">
                <a:latin typeface="Times New Roman"/>
                <a:cs typeface="Times New Roman"/>
              </a:rPr>
              <a:t>a</a:t>
            </a:r>
            <a:r>
              <a:rPr sz="2800" b="1" spc="5" dirty="0">
                <a:latin typeface="Times New Roman"/>
                <a:cs typeface="Times New Roman"/>
              </a:rPr>
              <a:t>t</a:t>
            </a:r>
            <a:r>
              <a:rPr sz="2800" b="1" spc="-10" dirty="0">
                <a:latin typeface="Times New Roman"/>
                <a:cs typeface="Times New Roman"/>
              </a:rPr>
              <a:t>i</a:t>
            </a:r>
            <a:r>
              <a:rPr sz="2800" b="1" dirty="0">
                <a:latin typeface="Times New Roman"/>
                <a:cs typeface="Times New Roman"/>
              </a:rPr>
              <a:t>on -</a:t>
            </a:r>
            <a:r>
              <a:rPr sz="2800" b="1" spc="-1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f</a:t>
            </a:r>
            <a:r>
              <a:rPr sz="2800" spc="-10" dirty="0">
                <a:latin typeface="Times New Roman"/>
                <a:cs typeface="Times New Roman"/>
              </a:rPr>
              <a:t>l</a:t>
            </a:r>
            <a:r>
              <a:rPr sz="2800" spc="-30" dirty="0">
                <a:latin typeface="Times New Roman"/>
                <a:cs typeface="Times New Roman"/>
              </a:rPr>
              <a:t>a</a:t>
            </a:r>
            <a:r>
              <a:rPr sz="2800" spc="-10" dirty="0">
                <a:latin typeface="Times New Roman"/>
                <a:cs typeface="Times New Roman"/>
              </a:rPr>
              <a:t>tt</a:t>
            </a:r>
            <a:r>
              <a:rPr sz="2800" spc="-20" dirty="0">
                <a:latin typeface="Times New Roman"/>
                <a:cs typeface="Times New Roman"/>
              </a:rPr>
              <a:t>e</a:t>
            </a:r>
            <a:r>
              <a:rPr sz="2800" spc="-15" dirty="0">
                <a:latin typeface="Times New Roman"/>
                <a:cs typeface="Times New Roman"/>
              </a:rPr>
              <a:t>n</a:t>
            </a:r>
            <a:r>
              <a:rPr sz="2800" spc="-20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d </a:t>
            </a:r>
            <a:r>
              <a:rPr sz="2800" spc="-20" dirty="0">
                <a:latin typeface="Times New Roman"/>
                <a:cs typeface="Times New Roman"/>
              </a:rPr>
              <a:t>c</a:t>
            </a:r>
            <a:r>
              <a:rPr sz="2800" spc="-30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n</a:t>
            </a:r>
            <a:r>
              <a:rPr sz="2800" spc="10" dirty="0">
                <a:latin typeface="Times New Roman"/>
                <a:cs typeface="Times New Roman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,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sq</a:t>
            </a:r>
            <a:r>
              <a:rPr sz="2800" spc="10" dirty="0">
                <a:latin typeface="Times New Roman"/>
                <a:cs typeface="Times New Roman"/>
              </a:rPr>
              <a:t>u</a:t>
            </a:r>
            <a:r>
              <a:rPr sz="2800" spc="-30" dirty="0">
                <a:latin typeface="Times New Roman"/>
                <a:cs typeface="Times New Roman"/>
              </a:rPr>
              <a:t>a</a:t>
            </a:r>
            <a:r>
              <a:rPr sz="2800" spc="5" dirty="0">
                <a:latin typeface="Times New Roman"/>
                <a:cs typeface="Times New Roman"/>
              </a:rPr>
              <a:t>r</a:t>
            </a:r>
            <a:r>
              <a:rPr sz="2800" spc="-15" dirty="0">
                <a:latin typeface="Times New Roman"/>
                <a:cs typeface="Times New Roman"/>
              </a:rPr>
              <a:t>e </a:t>
            </a:r>
            <a:r>
              <a:rPr sz="2800" spc="-5" dirty="0">
                <a:latin typeface="Times New Roman"/>
                <a:cs typeface="Times New Roman"/>
              </a:rPr>
              <a:t>s</a:t>
            </a:r>
            <a:r>
              <a:rPr sz="2800" spc="10" dirty="0">
                <a:latin typeface="Times New Roman"/>
                <a:cs typeface="Times New Roman"/>
              </a:rPr>
              <a:t>h</a:t>
            </a:r>
            <a:r>
              <a:rPr sz="2800" spc="-20" dirty="0">
                <a:latin typeface="Times New Roman"/>
                <a:cs typeface="Times New Roman"/>
              </a:rPr>
              <a:t>a</a:t>
            </a:r>
            <a:r>
              <a:rPr sz="2800" spc="-15" dirty="0">
                <a:latin typeface="Times New Roman"/>
                <a:cs typeface="Times New Roman"/>
              </a:rPr>
              <a:t>p</a:t>
            </a:r>
            <a:r>
              <a:rPr sz="2800" spc="-30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d b</a:t>
            </a:r>
            <a:r>
              <a:rPr sz="2800" spc="10" dirty="0">
                <a:latin typeface="Times New Roman"/>
                <a:cs typeface="Times New Roman"/>
              </a:rPr>
              <a:t>o</a:t>
            </a:r>
            <a:r>
              <a:rPr sz="2800" spc="-20" dirty="0">
                <a:latin typeface="Times New Roman"/>
                <a:cs typeface="Times New Roman"/>
              </a:rPr>
              <a:t>t</a:t>
            </a:r>
            <a:r>
              <a:rPr sz="2800" spc="-10" dirty="0">
                <a:latin typeface="Times New Roman"/>
                <a:cs typeface="Times New Roman"/>
              </a:rPr>
              <a:t>tl</a:t>
            </a:r>
            <a:r>
              <a:rPr sz="2800" spc="-20" dirty="0">
                <a:latin typeface="Times New Roman"/>
                <a:cs typeface="Times New Roman"/>
              </a:rPr>
              <a:t>e</a:t>
            </a:r>
            <a:r>
              <a:rPr sz="2800" spc="-5" dirty="0">
                <a:latin typeface="Times New Roman"/>
                <a:cs typeface="Times New Roman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,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Times New Roman"/>
                <a:cs typeface="Times New Roman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5" dirty="0">
                <a:latin typeface="Times New Roman"/>
                <a:cs typeface="Times New Roman"/>
              </a:rPr>
              <a:t>f</a:t>
            </a:r>
            <a:r>
              <a:rPr sz="2800" spc="-10" dirty="0">
                <a:latin typeface="Times New Roman"/>
                <a:cs typeface="Times New Roman"/>
              </a:rPr>
              <a:t>t </a:t>
            </a:r>
            <a:r>
              <a:rPr sz="2800" spc="10" dirty="0">
                <a:latin typeface="Times New Roman"/>
                <a:cs typeface="Times New Roman"/>
              </a:rPr>
              <a:t>d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spc="-10" dirty="0">
                <a:latin typeface="Times New Roman"/>
                <a:cs typeface="Times New Roman"/>
              </a:rPr>
              <a:t>i</a:t>
            </a:r>
            <a:r>
              <a:rPr sz="2800" spc="10" dirty="0">
                <a:latin typeface="Times New Roman"/>
                <a:cs typeface="Times New Roman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k </a:t>
            </a:r>
            <a:r>
              <a:rPr sz="2800" spc="-30" dirty="0">
                <a:latin typeface="Times New Roman"/>
                <a:cs typeface="Times New Roman"/>
              </a:rPr>
              <a:t>c</a:t>
            </a:r>
            <a:r>
              <a:rPr sz="2800" spc="10" dirty="0">
                <a:latin typeface="Times New Roman"/>
                <a:cs typeface="Times New Roman"/>
              </a:rPr>
              <a:t>o</a:t>
            </a:r>
            <a:r>
              <a:rPr sz="2800" spc="-15" dirty="0">
                <a:latin typeface="Times New Roman"/>
                <a:cs typeface="Times New Roman"/>
              </a:rPr>
              <a:t>n</a:t>
            </a:r>
            <a:r>
              <a:rPr sz="2800" spc="-20" dirty="0">
                <a:latin typeface="Times New Roman"/>
                <a:cs typeface="Times New Roman"/>
              </a:rPr>
              <a:t>c</a:t>
            </a:r>
            <a:r>
              <a:rPr sz="2800" spc="-30" dirty="0">
                <a:latin typeface="Times New Roman"/>
                <a:cs typeface="Times New Roman"/>
              </a:rPr>
              <a:t>e</a:t>
            </a:r>
            <a:r>
              <a:rPr sz="2800" spc="10" dirty="0">
                <a:latin typeface="Times New Roman"/>
                <a:cs typeface="Times New Roman"/>
              </a:rPr>
              <a:t>n</a:t>
            </a:r>
            <a:r>
              <a:rPr sz="2800" spc="-10" dirty="0">
                <a:latin typeface="Times New Roman"/>
                <a:cs typeface="Times New Roman"/>
              </a:rPr>
              <a:t>t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spc="-20" dirty="0">
                <a:latin typeface="Times New Roman"/>
                <a:cs typeface="Times New Roman"/>
              </a:rPr>
              <a:t>a</a:t>
            </a:r>
            <a:r>
              <a:rPr sz="2800" spc="-10" dirty="0">
                <a:latin typeface="Times New Roman"/>
                <a:cs typeface="Times New Roman"/>
              </a:rPr>
              <a:t>t</a:t>
            </a:r>
            <a:r>
              <a:rPr sz="2800" spc="-30" dirty="0">
                <a:latin typeface="Times New Roman"/>
                <a:cs typeface="Times New Roman"/>
              </a:rPr>
              <a:t>e</a:t>
            </a:r>
            <a:r>
              <a:rPr sz="2800" spc="10" dirty="0">
                <a:latin typeface="Times New Roman"/>
                <a:cs typeface="Times New Roman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,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f</a:t>
            </a:r>
            <a:r>
              <a:rPr sz="2800" spc="10" dirty="0">
                <a:latin typeface="Times New Roman"/>
                <a:cs typeface="Times New Roman"/>
              </a:rPr>
              <a:t>u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spc="10" dirty="0">
                <a:latin typeface="Times New Roman"/>
                <a:cs typeface="Times New Roman"/>
              </a:rPr>
              <a:t>n</a:t>
            </a:r>
            <a:r>
              <a:rPr sz="2800" spc="-10" dirty="0">
                <a:latin typeface="Times New Roman"/>
                <a:cs typeface="Times New Roman"/>
              </a:rPr>
              <a:t>it</a:t>
            </a:r>
            <a:r>
              <a:rPr sz="2800" dirty="0">
                <a:latin typeface="Times New Roman"/>
                <a:cs typeface="Times New Roman"/>
              </a:rPr>
              <a:t>u</a:t>
            </a:r>
            <a:r>
              <a:rPr sz="2800" spc="5" dirty="0">
                <a:latin typeface="Times New Roman"/>
                <a:cs typeface="Times New Roman"/>
              </a:rPr>
              <a:t>r</a:t>
            </a:r>
            <a:r>
              <a:rPr sz="2800" spc="-15" dirty="0">
                <a:latin typeface="Times New Roman"/>
                <a:cs typeface="Times New Roman"/>
              </a:rPr>
              <a:t>e </a:t>
            </a:r>
            <a:r>
              <a:rPr sz="2800" spc="-10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n</a:t>
            </a:r>
          </a:p>
          <a:p>
            <a:pPr marL="2493010" marR="5080" indent="-2480310">
              <a:lnSpc>
                <a:spcPct val="100000"/>
              </a:lnSpc>
            </a:pPr>
            <a:r>
              <a:rPr sz="2800" dirty="0">
                <a:latin typeface="Times New Roman"/>
                <a:cs typeface="Times New Roman"/>
              </a:rPr>
              <a:t>k</a:t>
            </a:r>
            <a:r>
              <a:rPr sz="2800" spc="10" dirty="0">
                <a:latin typeface="Times New Roman"/>
                <a:cs typeface="Times New Roman"/>
              </a:rPr>
              <a:t>n</a:t>
            </a:r>
            <a:r>
              <a:rPr sz="2800" spc="-15" dirty="0">
                <a:latin typeface="Times New Roman"/>
                <a:cs typeface="Times New Roman"/>
              </a:rPr>
              <a:t>o</a:t>
            </a:r>
            <a:r>
              <a:rPr sz="2800" spc="-30" dirty="0">
                <a:latin typeface="Times New Roman"/>
                <a:cs typeface="Times New Roman"/>
              </a:rPr>
              <a:t>c</a:t>
            </a:r>
            <a:r>
              <a:rPr sz="2800" spc="10" dirty="0">
                <a:latin typeface="Times New Roman"/>
                <a:cs typeface="Times New Roman"/>
              </a:rPr>
              <a:t>k</a:t>
            </a:r>
            <a:r>
              <a:rPr sz="2800" spc="-30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d </a:t>
            </a:r>
            <a:r>
              <a:rPr sz="2800" spc="10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w</a:t>
            </a:r>
            <a:r>
              <a:rPr sz="2800" dirty="0">
                <a:latin typeface="Times New Roman"/>
                <a:cs typeface="Times New Roman"/>
              </a:rPr>
              <a:t>n </a:t>
            </a:r>
            <a:r>
              <a:rPr sz="2800" spc="-20" dirty="0">
                <a:latin typeface="Times New Roman"/>
                <a:cs typeface="Times New Roman"/>
              </a:rPr>
              <a:t>c</a:t>
            </a:r>
            <a:r>
              <a:rPr sz="2800" dirty="0">
                <a:latin typeface="Times New Roman"/>
                <a:cs typeface="Times New Roman"/>
              </a:rPr>
              <a:t>on</a:t>
            </a:r>
            <a:r>
              <a:rPr sz="2800" spc="10" dirty="0">
                <a:latin typeface="Times New Roman"/>
                <a:cs typeface="Times New Roman"/>
              </a:rPr>
              <a:t>d</a:t>
            </a:r>
            <a:r>
              <a:rPr sz="2800" spc="-10" dirty="0">
                <a:latin typeface="Times New Roman"/>
                <a:cs typeface="Times New Roman"/>
              </a:rPr>
              <a:t>iti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10" dirty="0">
                <a:latin typeface="Times New Roman"/>
                <a:cs typeface="Times New Roman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,</a:t>
            </a:r>
            <a:r>
              <a:rPr sz="2800" spc="-15" dirty="0">
                <a:latin typeface="Times New Roman"/>
                <a:cs typeface="Times New Roman"/>
              </a:rPr>
              <a:t> bu</a:t>
            </a:r>
            <a:r>
              <a:rPr sz="2800" spc="-20" dirty="0">
                <a:latin typeface="Times New Roman"/>
                <a:cs typeface="Times New Roman"/>
              </a:rPr>
              <a:t>c</a:t>
            </a:r>
            <a:r>
              <a:rPr sz="2800" spc="10" dirty="0">
                <a:latin typeface="Times New Roman"/>
                <a:cs typeface="Times New Roman"/>
              </a:rPr>
              <a:t>k</a:t>
            </a:r>
            <a:r>
              <a:rPr sz="2800" spc="-30" dirty="0">
                <a:latin typeface="Times New Roman"/>
                <a:cs typeface="Times New Roman"/>
              </a:rPr>
              <a:t>e</a:t>
            </a:r>
            <a:r>
              <a:rPr sz="2800" spc="-10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s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or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Times New Roman"/>
                <a:cs typeface="Times New Roman"/>
              </a:rPr>
              <a:t>c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10" dirty="0">
                <a:latin typeface="Times New Roman"/>
                <a:cs typeface="Times New Roman"/>
              </a:rPr>
              <a:t>n</a:t>
            </a:r>
            <a:r>
              <a:rPr sz="2800" spc="-10" dirty="0">
                <a:latin typeface="Times New Roman"/>
                <a:cs typeface="Times New Roman"/>
              </a:rPr>
              <a:t>t</a:t>
            </a:r>
            <a:r>
              <a:rPr sz="2800" spc="-20" dirty="0">
                <a:latin typeface="Times New Roman"/>
                <a:cs typeface="Times New Roman"/>
              </a:rPr>
              <a:t>a</a:t>
            </a:r>
            <a:r>
              <a:rPr sz="2800" spc="-15" dirty="0">
                <a:latin typeface="Times New Roman"/>
                <a:cs typeface="Times New Roman"/>
              </a:rPr>
              <a:t>in</a:t>
            </a:r>
            <a:r>
              <a:rPr sz="2800" spc="-30" dirty="0">
                <a:latin typeface="Times New Roman"/>
                <a:cs typeface="Times New Roman"/>
              </a:rPr>
              <a:t>e</a:t>
            </a:r>
            <a:r>
              <a:rPr sz="2800" spc="5" dirty="0">
                <a:latin typeface="Times New Roman"/>
                <a:cs typeface="Times New Roman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s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10" dirty="0">
                <a:latin typeface="Times New Roman"/>
                <a:cs typeface="Times New Roman"/>
              </a:rPr>
              <a:t>n</a:t>
            </a:r>
            <a:r>
              <a:rPr sz="2800" spc="-15" dirty="0">
                <a:latin typeface="Times New Roman"/>
                <a:cs typeface="Times New Roman"/>
              </a:rPr>
              <a:t>e insi</a:t>
            </a:r>
            <a:r>
              <a:rPr sz="2800" spc="10" dirty="0">
                <a:latin typeface="Times New Roman"/>
                <a:cs typeface="Times New Roman"/>
              </a:rPr>
              <a:t>d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spc="-10" dirty="0">
                <a:latin typeface="Times New Roman"/>
                <a:cs typeface="Times New Roman"/>
              </a:rPr>
              <a:t> t</a:t>
            </a:r>
            <a:r>
              <a:rPr sz="2800" spc="10" dirty="0">
                <a:latin typeface="Times New Roman"/>
                <a:cs typeface="Times New Roman"/>
              </a:rPr>
              <a:t>h</a:t>
            </a:r>
            <a:r>
              <a:rPr sz="2800" spc="-15" dirty="0">
                <a:latin typeface="Times New Roman"/>
                <a:cs typeface="Times New Roman"/>
              </a:rPr>
              <a:t>e ot</a:t>
            </a:r>
            <a:r>
              <a:rPr sz="2800" spc="10" dirty="0">
                <a:latin typeface="Times New Roman"/>
                <a:cs typeface="Times New Roman"/>
              </a:rPr>
              <a:t>h</a:t>
            </a:r>
            <a:r>
              <a:rPr sz="2800" spc="-30" dirty="0">
                <a:latin typeface="Times New Roman"/>
                <a:cs typeface="Times New Roman"/>
              </a:rPr>
              <a:t>e</a:t>
            </a:r>
            <a:r>
              <a:rPr sz="2800" spc="5" dirty="0">
                <a:latin typeface="Times New Roman"/>
                <a:cs typeface="Times New Roman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,</a:t>
            </a:r>
            <a:r>
              <a:rPr sz="2800" spc="-15" dirty="0">
                <a:latin typeface="Times New Roman"/>
                <a:cs typeface="Times New Roman"/>
              </a:rPr>
              <a:t> p</a:t>
            </a:r>
            <a:r>
              <a:rPr sz="2800" dirty="0">
                <a:latin typeface="Times New Roman"/>
                <a:cs typeface="Times New Roman"/>
              </a:rPr>
              <a:t>l</a:t>
            </a:r>
            <a:r>
              <a:rPr sz="2800" spc="-30" dirty="0">
                <a:latin typeface="Times New Roman"/>
                <a:cs typeface="Times New Roman"/>
              </a:rPr>
              <a:t>a</a:t>
            </a:r>
            <a:r>
              <a:rPr sz="2800" spc="-20" dirty="0">
                <a:latin typeface="Times New Roman"/>
                <a:cs typeface="Times New Roman"/>
              </a:rPr>
              <a:t>s</a:t>
            </a:r>
            <a:r>
              <a:rPr sz="2800" spc="-10" dirty="0">
                <a:latin typeface="Times New Roman"/>
                <a:cs typeface="Times New Roman"/>
              </a:rPr>
              <a:t>tic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Times New Roman"/>
                <a:cs typeface="Times New Roman"/>
              </a:rPr>
              <a:t>c</a:t>
            </a:r>
            <a:r>
              <a:rPr sz="2800" spc="-15" dirty="0">
                <a:latin typeface="Times New Roman"/>
                <a:cs typeface="Times New Roman"/>
              </a:rPr>
              <a:t>h</a:t>
            </a:r>
            <a:r>
              <a:rPr sz="2800" spc="-20" dirty="0">
                <a:latin typeface="Times New Roman"/>
                <a:cs typeface="Times New Roman"/>
              </a:rPr>
              <a:t>a</a:t>
            </a:r>
            <a:r>
              <a:rPr sz="2800" spc="-10" dirty="0">
                <a:latin typeface="Times New Roman"/>
                <a:cs typeface="Times New Roman"/>
              </a:rPr>
              <a:t>i</a:t>
            </a:r>
            <a:r>
              <a:rPr sz="2800" spc="5" dirty="0">
                <a:latin typeface="Times New Roman"/>
                <a:cs typeface="Times New Roman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s</a:t>
            </a:r>
          </a:p>
        </p:txBody>
      </p:sp>
      <p:sp>
        <p:nvSpPr>
          <p:cNvPr id="3" name="object 3"/>
          <p:cNvSpPr/>
          <p:nvPr/>
        </p:nvSpPr>
        <p:spPr>
          <a:xfrm>
            <a:off x="3505200" y="989319"/>
            <a:ext cx="2133600" cy="19088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71800" y="963930"/>
            <a:ext cx="3429000" cy="28460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687835" y="4598280"/>
            <a:ext cx="601535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dirty="0">
                <a:latin typeface="Times New Roman"/>
                <a:cs typeface="Times New Roman"/>
              </a:rPr>
              <a:t>6. </a:t>
            </a:r>
            <a:r>
              <a:rPr sz="2800" b="1" spc="-35" dirty="0">
                <a:latin typeface="Times New Roman"/>
                <a:cs typeface="Times New Roman"/>
              </a:rPr>
              <a:t>P</a:t>
            </a:r>
            <a:r>
              <a:rPr sz="2800" b="1" spc="-10" dirty="0">
                <a:latin typeface="Times New Roman"/>
                <a:cs typeface="Times New Roman"/>
              </a:rPr>
              <a:t>il</a:t>
            </a:r>
            <a:r>
              <a:rPr sz="2800" b="1" spc="5" dirty="0">
                <a:latin typeface="Times New Roman"/>
                <a:cs typeface="Times New Roman"/>
              </a:rPr>
              <a:t>f</a:t>
            </a:r>
            <a:r>
              <a:rPr sz="2800" b="1" spc="-30" dirty="0">
                <a:latin typeface="Times New Roman"/>
                <a:cs typeface="Times New Roman"/>
              </a:rPr>
              <a:t>e</a:t>
            </a:r>
            <a:r>
              <a:rPr sz="2800" b="1" spc="-15" dirty="0">
                <a:latin typeface="Times New Roman"/>
                <a:cs typeface="Times New Roman"/>
              </a:rPr>
              <a:t>r</a:t>
            </a:r>
            <a:r>
              <a:rPr sz="2800" b="1" spc="-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p</a:t>
            </a:r>
            <a:r>
              <a:rPr sz="2800" b="1" spc="-20" dirty="0">
                <a:latin typeface="Times New Roman"/>
                <a:cs typeface="Times New Roman"/>
              </a:rPr>
              <a:t>r</a:t>
            </a:r>
            <a:r>
              <a:rPr sz="2800" b="1" dirty="0">
                <a:latin typeface="Times New Roman"/>
                <a:cs typeface="Times New Roman"/>
              </a:rPr>
              <a:t>o</a:t>
            </a:r>
            <a:r>
              <a:rPr sz="2800" b="1" spc="10" dirty="0">
                <a:latin typeface="Times New Roman"/>
                <a:cs typeface="Times New Roman"/>
              </a:rPr>
              <a:t>o</a:t>
            </a:r>
            <a:r>
              <a:rPr sz="2800" b="1" spc="5" dirty="0">
                <a:latin typeface="Times New Roman"/>
                <a:cs typeface="Times New Roman"/>
              </a:rPr>
              <a:t>f</a:t>
            </a:r>
            <a:r>
              <a:rPr sz="2800" b="1" spc="-20" dirty="0">
                <a:latin typeface="Times New Roman"/>
                <a:cs typeface="Times New Roman"/>
              </a:rPr>
              <a:t>i</a:t>
            </a:r>
            <a:r>
              <a:rPr sz="2800" b="1" dirty="0">
                <a:latin typeface="Times New Roman"/>
                <a:cs typeface="Times New Roman"/>
              </a:rPr>
              <a:t>ng - </a:t>
            </a:r>
            <a:r>
              <a:rPr sz="2800" spc="-15" dirty="0">
                <a:latin typeface="Times New Roman"/>
                <a:cs typeface="Times New Roman"/>
              </a:rPr>
              <a:t>bi</a:t>
            </a:r>
            <a:r>
              <a:rPr sz="2800" spc="-20" dirty="0">
                <a:latin typeface="Times New Roman"/>
                <a:cs typeface="Times New Roman"/>
              </a:rPr>
              <a:t>s</a:t>
            </a:r>
            <a:r>
              <a:rPr sz="2800" spc="-10" dirty="0">
                <a:latin typeface="Times New Roman"/>
                <a:cs typeface="Times New Roman"/>
              </a:rPr>
              <a:t>l</a:t>
            </a:r>
            <a:r>
              <a:rPr sz="2800" spc="-20" dirty="0">
                <a:latin typeface="Times New Roman"/>
                <a:cs typeface="Times New Roman"/>
              </a:rPr>
              <a:t>e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spc="-10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c</a:t>
            </a:r>
            <a:r>
              <a:rPr sz="2800" spc="-30" dirty="0">
                <a:latin typeface="Times New Roman"/>
                <a:cs typeface="Times New Roman"/>
              </a:rPr>
              <a:t>a</a:t>
            </a:r>
            <a:r>
              <a:rPr sz="2800" spc="10" dirty="0">
                <a:latin typeface="Times New Roman"/>
                <a:cs typeface="Times New Roman"/>
              </a:rPr>
              <a:t>p</a:t>
            </a:r>
            <a:r>
              <a:rPr sz="2800" spc="-5" dirty="0">
                <a:latin typeface="Times New Roman"/>
                <a:cs typeface="Times New Roman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,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c</a:t>
            </a:r>
            <a:r>
              <a:rPr sz="2800" spc="-15" dirty="0">
                <a:latin typeface="Times New Roman"/>
                <a:cs typeface="Times New Roman"/>
              </a:rPr>
              <a:t>ola </a:t>
            </a:r>
            <a:r>
              <a:rPr sz="2800" spc="-20" dirty="0">
                <a:latin typeface="Times New Roman"/>
                <a:cs typeface="Times New Roman"/>
              </a:rPr>
              <a:t>ca</a:t>
            </a:r>
            <a:r>
              <a:rPr sz="2800" dirty="0">
                <a:latin typeface="Times New Roman"/>
                <a:cs typeface="Times New Roman"/>
              </a:rPr>
              <a:t>ps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9730" y="4751946"/>
            <a:ext cx="8463280" cy="1234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40970">
              <a:lnSpc>
                <a:spcPct val="100000"/>
              </a:lnSpc>
            </a:pPr>
            <a:r>
              <a:rPr sz="2800" b="1" dirty="0">
                <a:latin typeface="Times New Roman"/>
                <a:cs typeface="Times New Roman"/>
              </a:rPr>
              <a:t>7.</a:t>
            </a:r>
            <a:r>
              <a:rPr sz="2800" b="1" spc="-15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Times New Roman"/>
                <a:cs typeface="Times New Roman"/>
              </a:rPr>
              <a:t>Fac</a:t>
            </a:r>
            <a:r>
              <a:rPr sz="2800" b="1" spc="-10" dirty="0">
                <a:latin typeface="Times New Roman"/>
                <a:cs typeface="Times New Roman"/>
              </a:rPr>
              <a:t>i</a:t>
            </a:r>
            <a:r>
              <a:rPr sz="2800" b="1" spc="-20" dirty="0">
                <a:latin typeface="Times New Roman"/>
                <a:cs typeface="Times New Roman"/>
              </a:rPr>
              <a:t>l</a:t>
            </a:r>
            <a:r>
              <a:rPr sz="2800" b="1" spc="-10" dirty="0">
                <a:latin typeface="Times New Roman"/>
                <a:cs typeface="Times New Roman"/>
              </a:rPr>
              <a:t>i</a:t>
            </a:r>
            <a:r>
              <a:rPr sz="2800" b="1" spc="5" dirty="0">
                <a:latin typeface="Times New Roman"/>
                <a:cs typeface="Times New Roman"/>
              </a:rPr>
              <a:t>t</a:t>
            </a:r>
            <a:r>
              <a:rPr sz="2800" b="1" spc="10" dirty="0">
                <a:latin typeface="Times New Roman"/>
                <a:cs typeface="Times New Roman"/>
              </a:rPr>
              <a:t>a</a:t>
            </a:r>
            <a:r>
              <a:rPr sz="2800" b="1" spc="-5" dirty="0">
                <a:latin typeface="Times New Roman"/>
                <a:cs typeface="Times New Roman"/>
              </a:rPr>
              <a:t>t</a:t>
            </a:r>
            <a:r>
              <a:rPr sz="2800" b="1" spc="-10" dirty="0">
                <a:latin typeface="Times New Roman"/>
                <a:cs typeface="Times New Roman"/>
              </a:rPr>
              <a:t>i</a:t>
            </a:r>
            <a:r>
              <a:rPr sz="2800" b="1" dirty="0">
                <a:latin typeface="Times New Roman"/>
                <a:cs typeface="Times New Roman"/>
              </a:rPr>
              <a:t>ng h</a:t>
            </a:r>
            <a:r>
              <a:rPr sz="2800" b="1" spc="10" dirty="0">
                <a:latin typeface="Times New Roman"/>
                <a:cs typeface="Times New Roman"/>
              </a:rPr>
              <a:t>a</a:t>
            </a:r>
            <a:r>
              <a:rPr sz="2800" b="1" spc="-10" dirty="0">
                <a:latin typeface="Times New Roman"/>
                <a:cs typeface="Times New Roman"/>
              </a:rPr>
              <a:t>n</a:t>
            </a:r>
            <a:r>
              <a:rPr sz="2800" b="1" spc="10" dirty="0">
                <a:latin typeface="Times New Roman"/>
                <a:cs typeface="Times New Roman"/>
              </a:rPr>
              <a:t>d</a:t>
            </a:r>
            <a:r>
              <a:rPr sz="2800" b="1" spc="-10" dirty="0">
                <a:latin typeface="Times New Roman"/>
                <a:cs typeface="Times New Roman"/>
              </a:rPr>
              <a:t>lin</a:t>
            </a:r>
            <a:r>
              <a:rPr sz="2800" b="1" dirty="0">
                <a:latin typeface="Times New Roman"/>
                <a:cs typeface="Times New Roman"/>
              </a:rPr>
              <a:t>g &amp;</a:t>
            </a:r>
            <a:r>
              <a:rPr sz="2800" b="1" spc="-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u</a:t>
            </a:r>
            <a:r>
              <a:rPr sz="2800" b="1" spc="-20" dirty="0">
                <a:latin typeface="Times New Roman"/>
                <a:cs typeface="Times New Roman"/>
              </a:rPr>
              <a:t>s</a:t>
            </a:r>
            <a:r>
              <a:rPr sz="2800" b="1" spc="-10" dirty="0">
                <a:latin typeface="Times New Roman"/>
                <a:cs typeface="Times New Roman"/>
              </a:rPr>
              <a:t>i</a:t>
            </a:r>
            <a:r>
              <a:rPr sz="2800" b="1" dirty="0">
                <a:latin typeface="Times New Roman"/>
                <a:cs typeface="Times New Roman"/>
              </a:rPr>
              <a:t>ng –</a:t>
            </a:r>
            <a:r>
              <a:rPr sz="2800" b="1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sa</a:t>
            </a:r>
            <a:r>
              <a:rPr sz="2800" spc="-35" dirty="0">
                <a:latin typeface="Times New Roman"/>
                <a:cs typeface="Times New Roman"/>
              </a:rPr>
              <a:t>m</a:t>
            </a:r>
            <a:r>
              <a:rPr sz="2800" spc="-15" dirty="0">
                <a:latin typeface="Times New Roman"/>
                <a:cs typeface="Times New Roman"/>
              </a:rPr>
              <a:t>e </a:t>
            </a:r>
            <a:r>
              <a:rPr sz="2800" spc="10" dirty="0">
                <a:latin typeface="Times New Roman"/>
                <a:cs typeface="Times New Roman"/>
              </a:rPr>
              <a:t>p</a:t>
            </a:r>
            <a:r>
              <a:rPr sz="2800" spc="-30" dirty="0">
                <a:latin typeface="Times New Roman"/>
                <a:cs typeface="Times New Roman"/>
              </a:rPr>
              <a:t>a</a:t>
            </a:r>
            <a:r>
              <a:rPr sz="2800" spc="-20" dirty="0">
                <a:latin typeface="Times New Roman"/>
                <a:cs typeface="Times New Roman"/>
              </a:rPr>
              <a:t>c</a:t>
            </a:r>
            <a:r>
              <a:rPr sz="2800" spc="-15" dirty="0">
                <a:latin typeface="Times New Roman"/>
                <a:cs typeface="Times New Roman"/>
              </a:rPr>
              <a:t>k</a:t>
            </a:r>
            <a:r>
              <a:rPr sz="2800" spc="-20" dirty="0">
                <a:latin typeface="Times New Roman"/>
                <a:cs typeface="Times New Roman"/>
              </a:rPr>
              <a:t>a</a:t>
            </a:r>
            <a:r>
              <a:rPr sz="2800" spc="-15" dirty="0">
                <a:latin typeface="Times New Roman"/>
                <a:cs typeface="Times New Roman"/>
              </a:rPr>
              <a:t>ge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Times New Roman"/>
                <a:cs typeface="Times New Roman"/>
              </a:rPr>
              <a:t>c</a:t>
            </a:r>
            <a:r>
              <a:rPr sz="2800" spc="-20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n </a:t>
            </a:r>
            <a:r>
              <a:rPr sz="2800" spc="-15" dirty="0">
                <a:latin typeface="Times New Roman"/>
                <a:cs typeface="Times New Roman"/>
              </a:rPr>
              <a:t>be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u</a:t>
            </a:r>
            <a:r>
              <a:rPr sz="2800" spc="10" dirty="0">
                <a:latin typeface="Times New Roman"/>
                <a:cs typeface="Times New Roman"/>
              </a:rPr>
              <a:t>s</a:t>
            </a:r>
            <a:r>
              <a:rPr sz="2800" spc="-30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d </a:t>
            </a:r>
            <a:r>
              <a:rPr sz="2800" spc="5" dirty="0">
                <a:latin typeface="Times New Roman"/>
                <a:cs typeface="Times New Roman"/>
              </a:rPr>
              <a:t>f</a:t>
            </a:r>
            <a:r>
              <a:rPr sz="2800" dirty="0">
                <a:latin typeface="Times New Roman"/>
                <a:cs typeface="Times New Roman"/>
              </a:rPr>
              <a:t>or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Times New Roman"/>
                <a:cs typeface="Times New Roman"/>
              </a:rPr>
              <a:t>b</a:t>
            </a:r>
            <a:r>
              <a:rPr sz="2800" spc="-15" dirty="0">
                <a:latin typeface="Times New Roman"/>
                <a:cs typeface="Times New Roman"/>
              </a:rPr>
              <a:t>ot</a:t>
            </a:r>
            <a:r>
              <a:rPr sz="2800" dirty="0">
                <a:latin typeface="Times New Roman"/>
                <a:cs typeface="Times New Roman"/>
              </a:rPr>
              <a:t>h </a:t>
            </a:r>
            <a:r>
              <a:rPr sz="2800" spc="-20" dirty="0">
                <a:latin typeface="Times New Roman"/>
                <a:cs typeface="Times New Roman"/>
              </a:rPr>
              <a:t>a</a:t>
            </a:r>
            <a:r>
              <a:rPr sz="2800" spc="-30" dirty="0">
                <a:latin typeface="Times New Roman"/>
                <a:cs typeface="Times New Roman"/>
              </a:rPr>
              <a:t>c</a:t>
            </a:r>
            <a:r>
              <a:rPr sz="2800" spc="-10" dirty="0">
                <a:latin typeface="Times New Roman"/>
                <a:cs typeface="Times New Roman"/>
              </a:rPr>
              <a:t>ti</a:t>
            </a:r>
            <a:r>
              <a:rPr sz="2800" spc="10" dirty="0">
                <a:latin typeface="Times New Roman"/>
                <a:cs typeface="Times New Roman"/>
              </a:rPr>
              <a:t>v</a:t>
            </a:r>
            <a:r>
              <a:rPr sz="2800" spc="-10" dirty="0">
                <a:latin typeface="Times New Roman"/>
                <a:cs typeface="Times New Roman"/>
              </a:rPr>
              <a:t>iti</a:t>
            </a:r>
            <a:r>
              <a:rPr sz="2800" spc="-30" dirty="0">
                <a:latin typeface="Times New Roman"/>
                <a:cs typeface="Times New Roman"/>
              </a:rPr>
              <a:t>e</a:t>
            </a:r>
            <a:r>
              <a:rPr sz="2800" spc="10" dirty="0">
                <a:latin typeface="Times New Roman"/>
                <a:cs typeface="Times New Roman"/>
              </a:rPr>
              <a:t>s</a:t>
            </a:r>
            <a:r>
              <a:rPr sz="2800" spc="-10" dirty="0">
                <a:latin typeface="Times New Roman"/>
                <a:cs typeface="Times New Roman"/>
              </a:rPr>
              <a:t>: </a:t>
            </a:r>
            <a:r>
              <a:rPr sz="2800" spc="5" dirty="0">
                <a:latin typeface="Times New Roman"/>
                <a:cs typeface="Times New Roman"/>
              </a:rPr>
              <a:t>f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spc="10" dirty="0">
                <a:latin typeface="Times New Roman"/>
                <a:cs typeface="Times New Roman"/>
              </a:rPr>
              <a:t>u</a:t>
            </a:r>
            <a:r>
              <a:rPr sz="2800" spc="-10" dirty="0">
                <a:latin typeface="Times New Roman"/>
                <a:cs typeface="Times New Roman"/>
              </a:rPr>
              <a:t>it</a:t>
            </a:r>
            <a:r>
              <a:rPr sz="2800" dirty="0">
                <a:latin typeface="Times New Roman"/>
                <a:cs typeface="Times New Roman"/>
              </a:rPr>
              <a:t>y </a:t>
            </a:r>
            <a:r>
              <a:rPr sz="2800" spc="-15" dirty="0">
                <a:latin typeface="Times New Roman"/>
                <a:cs typeface="Times New Roman"/>
              </a:rPr>
              <a:t>p</a:t>
            </a:r>
            <a:r>
              <a:rPr sz="2800" spc="-20" dirty="0">
                <a:latin typeface="Times New Roman"/>
                <a:cs typeface="Times New Roman"/>
              </a:rPr>
              <a:t>a</a:t>
            </a:r>
            <a:r>
              <a:rPr sz="2800" spc="-30" dirty="0">
                <a:latin typeface="Times New Roman"/>
                <a:cs typeface="Times New Roman"/>
              </a:rPr>
              <a:t>c</a:t>
            </a:r>
            <a:r>
              <a:rPr sz="2800" spc="10" dirty="0">
                <a:latin typeface="Times New Roman"/>
                <a:cs typeface="Times New Roman"/>
              </a:rPr>
              <a:t>k</a:t>
            </a:r>
            <a:r>
              <a:rPr sz="2800" spc="-5" dirty="0">
                <a:latin typeface="Times New Roman"/>
                <a:cs typeface="Times New Roman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,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f</a:t>
            </a:r>
            <a:r>
              <a:rPr sz="2800" spc="-10" dirty="0">
                <a:latin typeface="Times New Roman"/>
                <a:cs typeface="Times New Roman"/>
              </a:rPr>
              <a:t>l</a:t>
            </a:r>
            <a:r>
              <a:rPr sz="2800" spc="-30" dirty="0">
                <a:latin typeface="Times New Roman"/>
                <a:cs typeface="Times New Roman"/>
              </a:rPr>
              <a:t>e</a:t>
            </a:r>
            <a:r>
              <a:rPr sz="2800" spc="10" dirty="0">
                <a:latin typeface="Times New Roman"/>
                <a:cs typeface="Times New Roman"/>
              </a:rPr>
              <a:t>x</a:t>
            </a:r>
            <a:r>
              <a:rPr sz="2800" spc="-15" dirty="0">
                <a:latin typeface="Times New Roman"/>
                <a:cs typeface="Times New Roman"/>
              </a:rPr>
              <a:t>ible </a:t>
            </a:r>
            <a:r>
              <a:rPr sz="2800" spc="-10" dirty="0">
                <a:latin typeface="Times New Roman"/>
                <a:cs typeface="Times New Roman"/>
              </a:rPr>
              <a:t>t</a:t>
            </a:r>
            <a:r>
              <a:rPr sz="2800" spc="10" dirty="0">
                <a:latin typeface="Times New Roman"/>
                <a:cs typeface="Times New Roman"/>
              </a:rPr>
              <a:t>u</a:t>
            </a:r>
            <a:r>
              <a:rPr sz="2800" spc="-15" dirty="0">
                <a:latin typeface="Times New Roman"/>
                <a:cs typeface="Times New Roman"/>
              </a:rPr>
              <a:t>b</a:t>
            </a:r>
            <a:r>
              <a:rPr sz="2800" spc="-20" dirty="0">
                <a:latin typeface="Times New Roman"/>
                <a:cs typeface="Times New Roman"/>
              </a:rPr>
              <a:t>e</a:t>
            </a:r>
            <a:r>
              <a:rPr sz="2800" spc="-5" dirty="0">
                <a:latin typeface="Times New Roman"/>
                <a:cs typeface="Times New Roman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,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a</a:t>
            </a:r>
            <a:r>
              <a:rPr sz="2800" spc="-30" dirty="0">
                <a:latin typeface="Times New Roman"/>
                <a:cs typeface="Times New Roman"/>
              </a:rPr>
              <a:t>e</a:t>
            </a:r>
            <a:r>
              <a:rPr sz="2800" spc="5" dirty="0">
                <a:latin typeface="Times New Roman"/>
                <a:cs typeface="Times New Roman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10" dirty="0">
                <a:latin typeface="Times New Roman"/>
                <a:cs typeface="Times New Roman"/>
              </a:rPr>
              <a:t>s</a:t>
            </a:r>
            <a:r>
              <a:rPr sz="2800" spc="-15" dirty="0">
                <a:latin typeface="Times New Roman"/>
                <a:cs typeface="Times New Roman"/>
              </a:rPr>
              <a:t>ol</a:t>
            </a:r>
            <a:endParaRPr sz="2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800" spc="10" dirty="0">
                <a:latin typeface="Times New Roman"/>
                <a:cs typeface="Times New Roman"/>
              </a:rPr>
              <a:t>p</a:t>
            </a:r>
            <a:r>
              <a:rPr sz="2800" spc="-30" dirty="0">
                <a:latin typeface="Times New Roman"/>
                <a:cs typeface="Times New Roman"/>
              </a:rPr>
              <a:t>a</a:t>
            </a:r>
            <a:r>
              <a:rPr sz="2800" spc="-20" dirty="0">
                <a:latin typeface="Times New Roman"/>
                <a:cs typeface="Times New Roman"/>
              </a:rPr>
              <a:t>c</a:t>
            </a:r>
            <a:r>
              <a:rPr sz="2800" spc="10" dirty="0">
                <a:latin typeface="Times New Roman"/>
                <a:cs typeface="Times New Roman"/>
              </a:rPr>
              <a:t>k</a:t>
            </a:r>
            <a:r>
              <a:rPr sz="2800" dirty="0">
                <a:latin typeface="Times New Roman"/>
                <a:cs typeface="Times New Roman"/>
              </a:rPr>
              <a:t>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791200" y="1676400"/>
            <a:ext cx="2539998" cy="2539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43000" y="2724150"/>
            <a:ext cx="1211579" cy="10858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57600" y="2437119"/>
            <a:ext cx="1337310" cy="13373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0857" y="5437746"/>
            <a:ext cx="724408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dirty="0">
                <a:latin typeface="Times New Roman"/>
                <a:cs typeface="Times New Roman"/>
              </a:rPr>
              <a:t>8.</a:t>
            </a:r>
            <a:r>
              <a:rPr sz="2800" b="1" spc="-15" dirty="0">
                <a:latin typeface="Times New Roman"/>
                <a:cs typeface="Times New Roman"/>
              </a:rPr>
              <a:t> </a:t>
            </a:r>
            <a:r>
              <a:rPr sz="2800" b="1" spc="-25" dirty="0">
                <a:latin typeface="Times New Roman"/>
                <a:cs typeface="Times New Roman"/>
              </a:rPr>
              <a:t>H</a:t>
            </a:r>
            <a:r>
              <a:rPr sz="2800" b="1" dirty="0">
                <a:latin typeface="Times New Roman"/>
                <a:cs typeface="Times New Roman"/>
              </a:rPr>
              <a:t>and</a:t>
            </a:r>
            <a:r>
              <a:rPr sz="2800" b="1" spc="-10" dirty="0">
                <a:latin typeface="Times New Roman"/>
                <a:cs typeface="Times New Roman"/>
              </a:rPr>
              <a:t>li</a:t>
            </a:r>
            <a:r>
              <a:rPr sz="2800" b="1" dirty="0">
                <a:latin typeface="Times New Roman"/>
                <a:cs typeface="Times New Roman"/>
              </a:rPr>
              <a:t>ng –</a:t>
            </a:r>
            <a:r>
              <a:rPr sz="2800" b="1" spc="-5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Times New Roman"/>
                <a:cs typeface="Times New Roman"/>
              </a:rPr>
              <a:t>m</a:t>
            </a:r>
            <a:r>
              <a:rPr sz="2800" spc="-20" dirty="0">
                <a:latin typeface="Times New Roman"/>
                <a:cs typeface="Times New Roman"/>
              </a:rPr>
              <a:t>a</a:t>
            </a:r>
            <a:r>
              <a:rPr sz="2800" spc="10" dirty="0">
                <a:latin typeface="Times New Roman"/>
                <a:cs typeface="Times New Roman"/>
              </a:rPr>
              <a:t>k</a:t>
            </a:r>
            <a:r>
              <a:rPr sz="2800" spc="-30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s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h</a:t>
            </a:r>
            <a:r>
              <a:rPr sz="2800" spc="-20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n</a:t>
            </a:r>
            <a:r>
              <a:rPr sz="2800" spc="10" dirty="0">
                <a:latin typeface="Times New Roman"/>
                <a:cs typeface="Times New Roman"/>
              </a:rPr>
              <a:t>d</a:t>
            </a:r>
            <a:r>
              <a:rPr sz="2800" spc="-20" dirty="0">
                <a:latin typeface="Times New Roman"/>
                <a:cs typeface="Times New Roman"/>
              </a:rPr>
              <a:t>l</a:t>
            </a:r>
            <a:r>
              <a:rPr sz="2800" dirty="0">
                <a:latin typeface="Times New Roman"/>
                <a:cs typeface="Times New Roman"/>
              </a:rPr>
              <a:t>ing </a:t>
            </a:r>
            <a:r>
              <a:rPr sz="2800" spc="-20" dirty="0">
                <a:latin typeface="Times New Roman"/>
                <a:cs typeface="Times New Roman"/>
              </a:rPr>
              <a:t>e</a:t>
            </a:r>
            <a:r>
              <a:rPr sz="2800" spc="-30" dirty="0">
                <a:latin typeface="Times New Roman"/>
                <a:cs typeface="Times New Roman"/>
              </a:rPr>
              <a:t>a</a:t>
            </a:r>
            <a:r>
              <a:rPr sz="2800" spc="-5" dirty="0">
                <a:latin typeface="Times New Roman"/>
                <a:cs typeface="Times New Roman"/>
              </a:rPr>
              <a:t>s</a:t>
            </a:r>
            <a:r>
              <a:rPr sz="2800" spc="10" dirty="0">
                <a:latin typeface="Times New Roman"/>
                <a:cs typeface="Times New Roman"/>
              </a:rPr>
              <a:t>y</a:t>
            </a:r>
            <a:r>
              <a:rPr sz="2800" spc="-10" dirty="0">
                <a:latin typeface="Times New Roman"/>
                <a:cs typeface="Times New Roman"/>
              </a:rPr>
              <a:t>: </a:t>
            </a:r>
            <a:r>
              <a:rPr sz="2800" spc="10" dirty="0">
                <a:latin typeface="Times New Roman"/>
                <a:cs typeface="Times New Roman"/>
              </a:rPr>
              <a:t>p</a:t>
            </a:r>
            <a:r>
              <a:rPr sz="2800" spc="-30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l</a:t>
            </a:r>
            <a:r>
              <a:rPr sz="2800" spc="-20" dirty="0">
                <a:latin typeface="Times New Roman"/>
                <a:cs typeface="Times New Roman"/>
              </a:rPr>
              <a:t>le</a:t>
            </a:r>
            <a:r>
              <a:rPr sz="2800" spc="-10" dirty="0">
                <a:latin typeface="Times New Roman"/>
                <a:cs typeface="Times New Roman"/>
              </a:rPr>
              <a:t>t</a:t>
            </a:r>
            <a:r>
              <a:rPr sz="2800" spc="-5" dirty="0">
                <a:latin typeface="Times New Roman"/>
                <a:cs typeface="Times New Roman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,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t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spc="-20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ps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00633" y="1219200"/>
            <a:ext cx="3901440" cy="2922270"/>
          </a:xfrm>
          <a:custGeom>
            <a:avLst/>
            <a:gdLst/>
            <a:ahLst/>
            <a:cxnLst/>
            <a:rect l="l" t="t" r="r" b="b"/>
            <a:pathLst>
              <a:path w="3901440" h="2922270">
                <a:moveTo>
                  <a:pt x="0" y="2922269"/>
                </a:moveTo>
                <a:lnTo>
                  <a:pt x="3901439" y="2922269"/>
                </a:lnTo>
                <a:lnTo>
                  <a:pt x="3901439" y="0"/>
                </a:lnTo>
                <a:lnTo>
                  <a:pt x="0" y="0"/>
                </a:lnTo>
                <a:lnTo>
                  <a:pt x="0" y="2922269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500633" y="1219200"/>
            <a:ext cx="3901440" cy="2922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26390" algn="r">
              <a:lnSpc>
                <a:spcPct val="100000"/>
              </a:lnSpc>
            </a:pPr>
            <a:r>
              <a:rPr sz="600" spc="-5" dirty="0">
                <a:solidFill>
                  <a:srgbClr val="FFFFFF"/>
                </a:solidFill>
                <a:latin typeface="Times New Roman"/>
                <a:cs typeface="Times New Roman"/>
              </a:rPr>
              <a:t>8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119109" y="1348739"/>
            <a:ext cx="2665728" cy="19240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568704" y="412516"/>
            <a:ext cx="4005579" cy="10426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0" b="1" spc="-5" dirty="0">
                <a:latin typeface="Calibri"/>
                <a:cs typeface="Calibri"/>
              </a:rPr>
              <a:t>PURPOSE</a:t>
            </a:r>
            <a:endParaRPr sz="8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53261" y="1600962"/>
            <a:ext cx="2261870" cy="1358265"/>
          </a:xfrm>
          <a:prstGeom prst="rect">
            <a:avLst/>
          </a:prstGeom>
          <a:solidFill>
            <a:srgbClr val="4AACC5"/>
          </a:solidFill>
          <a:ln w="25907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41325" marR="436880" indent="167640">
              <a:lnSpc>
                <a:spcPts val="2750"/>
              </a:lnSpc>
            </a:pP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500" spc="-75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2500" spc="-4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500" spc="-4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sz="25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2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500" spc="-4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500" spc="-2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500" spc="-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ec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5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500" spc="-20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41953" y="1600962"/>
            <a:ext cx="2261870" cy="1358265"/>
          </a:xfrm>
          <a:prstGeom prst="rect">
            <a:avLst/>
          </a:prstGeom>
          <a:solidFill>
            <a:srgbClr val="48CEB6"/>
          </a:solidFill>
          <a:ln w="25907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41325" marR="436245" indent="229870">
              <a:lnSpc>
                <a:spcPts val="2750"/>
              </a:lnSpc>
            </a:pP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Ba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ri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5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2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500" spc="-4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500" spc="-2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500" spc="-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ec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5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500" spc="-20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30645" y="1600962"/>
            <a:ext cx="2261870" cy="1358265"/>
          </a:xfrm>
          <a:prstGeom prst="rect">
            <a:avLst/>
          </a:prstGeom>
          <a:solidFill>
            <a:srgbClr val="47D683"/>
          </a:solidFill>
          <a:ln w="25907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57200">
              <a:lnSpc>
                <a:spcPct val="100000"/>
              </a:lnSpc>
            </a:pPr>
            <a:r>
              <a:rPr sz="2500" spc="-20" dirty="0">
                <a:solidFill>
                  <a:srgbClr val="FFFFFF"/>
                </a:solidFill>
                <a:latin typeface="Calibri"/>
                <a:cs typeface="Calibri"/>
              </a:rPr>
              <a:t>Ma</a:t>
            </a:r>
            <a:r>
              <a:rPr sz="250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500" spc="-95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eti</a:t>
            </a:r>
            <a:r>
              <a:rPr sz="2500" spc="-20" dirty="0">
                <a:solidFill>
                  <a:srgbClr val="FFFFFF"/>
                </a:solidFill>
                <a:latin typeface="Calibri"/>
                <a:cs typeface="Calibri"/>
              </a:rPr>
              <a:t>ng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53261" y="3185922"/>
            <a:ext cx="2261870" cy="1356360"/>
          </a:xfrm>
          <a:prstGeom prst="rect">
            <a:avLst/>
          </a:prstGeom>
          <a:solidFill>
            <a:srgbClr val="46DD4A"/>
          </a:solidFill>
          <a:ln w="25907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04139" marR="75565" indent="-22860">
              <a:lnSpc>
                <a:spcPts val="2750"/>
              </a:lnSpc>
            </a:pPr>
            <a:r>
              <a:rPr sz="2500" b="1" spc="-20" dirty="0">
                <a:solidFill>
                  <a:srgbClr val="FFFFFF"/>
                </a:solidFill>
                <a:latin typeface="Calibri"/>
                <a:cs typeface="Calibri"/>
              </a:rPr>
              <a:t>Co</a:t>
            </a:r>
            <a:r>
              <a:rPr sz="2500" b="1" spc="-2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500" b="1" spc="-3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500" b="1" spc="-15" dirty="0">
                <a:solidFill>
                  <a:srgbClr val="FFFFFF"/>
                </a:solidFill>
                <a:latin typeface="Calibri"/>
                <a:cs typeface="Calibri"/>
              </a:rPr>
              <a:t>ainm</a:t>
            </a:r>
            <a:r>
              <a:rPr sz="2500" b="1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500" b="1" spc="-3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500" b="1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5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b="1" spc="-15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25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b="1" spc="-2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500" b="1" spc="1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500" b="1" spc="-20" dirty="0">
                <a:solidFill>
                  <a:srgbClr val="FFFFFF"/>
                </a:solidFill>
                <a:latin typeface="Calibri"/>
                <a:cs typeface="Calibri"/>
              </a:rPr>
              <a:t>glome</a:t>
            </a:r>
            <a:r>
              <a:rPr sz="2500" b="1" spc="-6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500" b="1" spc="-3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500" b="1" spc="-15" dirty="0">
                <a:solidFill>
                  <a:srgbClr val="FFFFFF"/>
                </a:solidFill>
                <a:latin typeface="Calibri"/>
                <a:cs typeface="Calibri"/>
              </a:rPr>
              <a:t>tion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41953" y="3185922"/>
            <a:ext cx="2261870" cy="1356360"/>
          </a:xfrm>
          <a:prstGeom prst="rect">
            <a:avLst/>
          </a:prstGeom>
          <a:solidFill>
            <a:srgbClr val="7FE446"/>
          </a:solidFill>
          <a:ln w="25907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96900">
              <a:lnSpc>
                <a:spcPct val="100000"/>
              </a:lnSpc>
            </a:pPr>
            <a:r>
              <a:rPr sz="2500" spc="-2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curi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30645" y="3185922"/>
            <a:ext cx="2261870" cy="1356360"/>
          </a:xfrm>
          <a:prstGeom prst="rect">
            <a:avLst/>
          </a:prstGeom>
          <a:solidFill>
            <a:srgbClr val="C3EB46"/>
          </a:solidFill>
          <a:ln w="25907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49225">
              <a:lnSpc>
                <a:spcPct val="100000"/>
              </a:lnSpc>
            </a:pPr>
            <a:r>
              <a:rPr sz="2500" spc="-7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500" spc="-2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tio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5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4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500" spc="-2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500" spc="-4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5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ol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96845" y="4769358"/>
            <a:ext cx="2263140" cy="1356360"/>
          </a:xfrm>
          <a:prstGeom prst="rect">
            <a:avLst/>
          </a:prstGeom>
          <a:solidFill>
            <a:srgbClr val="F1D746"/>
          </a:solidFill>
          <a:ln w="25907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90830">
              <a:lnSpc>
                <a:spcPct val="100000"/>
              </a:lnSpc>
            </a:pPr>
            <a:r>
              <a:rPr sz="2500" spc="-20" dirty="0">
                <a:solidFill>
                  <a:srgbClr val="FFFFFF"/>
                </a:solidFill>
                <a:latin typeface="Calibri"/>
                <a:cs typeface="Calibri"/>
              </a:rPr>
              <a:t>Co</a:t>
            </a:r>
            <a:r>
              <a:rPr sz="2500" spc="-5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500" spc="-4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eni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500" spc="-20" dirty="0">
                <a:solidFill>
                  <a:srgbClr val="FFFFFF"/>
                </a:solidFill>
                <a:latin typeface="Calibri"/>
                <a:cs typeface="Calibri"/>
              </a:rPr>
              <a:t>nce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85538" y="4769358"/>
            <a:ext cx="2263140" cy="1356360"/>
          </a:xfrm>
          <a:prstGeom prst="rect">
            <a:avLst/>
          </a:prstGeom>
          <a:solidFill>
            <a:srgbClr val="F79546"/>
          </a:solidFill>
          <a:ln w="25907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00355" marR="295275" indent="53340">
              <a:lnSpc>
                <a:spcPts val="2750"/>
              </a:lnSpc>
            </a:pP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500" spc="-4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500" spc="-6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500" spc="-2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500" spc="-2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500" spc="-4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tio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5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500" spc="-5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ansmis</a:t>
            </a:r>
            <a:r>
              <a:rPr sz="2500" spc="-2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5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500" spc="-20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endParaRPr sz="25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9141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>
            <a:extLst>
              <a:ext uri="{FF2B5EF4-FFF2-40B4-BE49-F238E27FC236}">
                <a16:creationId xmlns:a16="http://schemas.microsoft.com/office/drawing/2014/main" id="{33091018-AEAC-4C8E-AEB8-11E4B9539B35}"/>
              </a:ext>
            </a:extLst>
          </p:cNvPr>
          <p:cNvSpPr txBox="1"/>
          <p:nvPr/>
        </p:nvSpPr>
        <p:spPr>
          <a:xfrm>
            <a:off x="535940" y="1697199"/>
            <a:ext cx="8014334" cy="40421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164465" indent="-342900" algn="just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3200" b="1" spc="-65" dirty="0">
                <a:latin typeface="Calibri"/>
                <a:cs typeface="Calibri"/>
              </a:rPr>
              <a:t>P</a:t>
            </a:r>
            <a:r>
              <a:rPr sz="3200" b="1" dirty="0">
                <a:latin typeface="Calibri"/>
                <a:cs typeface="Calibri"/>
              </a:rPr>
              <a:t>ac</a:t>
            </a:r>
            <a:r>
              <a:rPr sz="3200" b="1" spc="-40" dirty="0">
                <a:latin typeface="Calibri"/>
                <a:cs typeface="Calibri"/>
              </a:rPr>
              <a:t>k</a:t>
            </a:r>
            <a:r>
              <a:rPr sz="3200" b="1" dirty="0">
                <a:latin typeface="Calibri"/>
                <a:cs typeface="Calibri"/>
              </a:rPr>
              <a:t>agi</a:t>
            </a:r>
            <a:r>
              <a:rPr sz="3200" b="1" spc="-10" dirty="0">
                <a:latin typeface="Calibri"/>
                <a:cs typeface="Calibri"/>
              </a:rPr>
              <a:t>n</a:t>
            </a:r>
            <a:r>
              <a:rPr sz="3200" b="1" dirty="0">
                <a:latin typeface="Calibri"/>
                <a:cs typeface="Calibri"/>
              </a:rPr>
              <a:t>g</a:t>
            </a:r>
            <a:r>
              <a:rPr sz="3200" b="1" spc="-1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is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sc</a:t>
            </a:r>
            <a:r>
              <a:rPr sz="3200" dirty="0">
                <a:latin typeface="Calibri"/>
                <a:cs typeface="Calibri"/>
              </a:rPr>
              <a:t>ie</a:t>
            </a:r>
            <a:r>
              <a:rPr sz="3200" spc="-1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ce,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art,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and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echno</a:t>
            </a:r>
            <a:r>
              <a:rPr sz="3200" spc="-20" dirty="0">
                <a:latin typeface="Calibri"/>
                <a:cs typeface="Calibri"/>
              </a:rPr>
              <a:t>l</a:t>
            </a:r>
            <a:r>
              <a:rPr sz="3200" spc="-5" dirty="0">
                <a:latin typeface="Calibri"/>
                <a:cs typeface="Calibri"/>
              </a:rPr>
              <a:t>ogy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f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enc</a:t>
            </a:r>
            <a:r>
              <a:rPr sz="3200" spc="-15" dirty="0">
                <a:latin typeface="Calibri"/>
                <a:cs typeface="Calibri"/>
              </a:rPr>
              <a:t>l</a:t>
            </a:r>
            <a:r>
              <a:rPr sz="3200" spc="-5" dirty="0">
                <a:latin typeface="Calibri"/>
                <a:cs typeface="Calibri"/>
              </a:rPr>
              <a:t>os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g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r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p</a:t>
            </a:r>
            <a:r>
              <a:rPr sz="3200" spc="-50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spc="-40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ect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-1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g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p</a:t>
            </a:r>
            <a:r>
              <a:rPr sz="3200" spc="-50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oduct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75" dirty="0">
                <a:latin typeface="Calibri"/>
                <a:cs typeface="Calibri"/>
              </a:rPr>
              <a:t>f</a:t>
            </a:r>
            <a:r>
              <a:rPr sz="3200" spc="-5" dirty="0">
                <a:latin typeface="Calibri"/>
                <a:cs typeface="Calibri"/>
              </a:rPr>
              <a:t>or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d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-50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tr</a:t>
            </a:r>
            <a:r>
              <a:rPr sz="3200" spc="-15" dirty="0">
                <a:latin typeface="Calibri"/>
                <a:cs typeface="Calibri"/>
              </a:rPr>
              <a:t>i</a:t>
            </a:r>
            <a:r>
              <a:rPr sz="3200" spc="-5" dirty="0">
                <a:latin typeface="Calibri"/>
                <a:cs typeface="Calibri"/>
              </a:rPr>
              <a:t>but</a:t>
            </a:r>
            <a:r>
              <a:rPr sz="3200" spc="-15" dirty="0">
                <a:latin typeface="Calibri"/>
                <a:cs typeface="Calibri"/>
              </a:rPr>
              <a:t>i</a:t>
            </a:r>
            <a:r>
              <a:rPr sz="3200" spc="-5" dirty="0">
                <a:latin typeface="Calibri"/>
                <a:cs typeface="Calibri"/>
              </a:rPr>
              <a:t>on</a:t>
            </a:r>
            <a:r>
              <a:rPr sz="3200" dirty="0">
                <a:latin typeface="Calibri"/>
                <a:cs typeface="Calibri"/>
              </a:rPr>
              <a:t>,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spc="-45" dirty="0">
                <a:latin typeface="Calibri"/>
                <a:cs typeface="Calibri"/>
              </a:rPr>
              <a:t>st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spc="-6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20" dirty="0">
                <a:latin typeface="Calibri"/>
                <a:cs typeface="Calibri"/>
              </a:rPr>
              <a:t>g</a:t>
            </a:r>
            <a:r>
              <a:rPr sz="3200" dirty="0">
                <a:latin typeface="Calibri"/>
                <a:cs typeface="Calibri"/>
              </a:rPr>
              <a:t>e,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sa</a:t>
            </a:r>
            <a:r>
              <a:rPr sz="3200" dirty="0">
                <a:latin typeface="Calibri"/>
                <a:cs typeface="Calibri"/>
              </a:rPr>
              <a:t>le,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1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d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use</a:t>
            </a:r>
            <a:r>
              <a:rPr sz="3200" dirty="0">
                <a:latin typeface="Calibri"/>
                <a:cs typeface="Calibri"/>
              </a:rPr>
              <a:t>.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endParaRPr lang="en-IN" sz="3200" spc="-85" dirty="0">
              <a:latin typeface="Times New Roman"/>
              <a:cs typeface="Times New Roman"/>
            </a:endParaRPr>
          </a:p>
          <a:p>
            <a:pPr marL="355600" marR="164465" indent="-342900" algn="just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endParaRPr lang="en-IN" sz="3200" spc="-85" dirty="0">
              <a:latin typeface="Times New Roman"/>
              <a:cs typeface="Times New Roman"/>
            </a:endParaRPr>
          </a:p>
          <a:p>
            <a:pPr marL="355600" marR="164465" indent="-342900" algn="just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3200" spc="-65" dirty="0">
                <a:latin typeface="Calibri"/>
                <a:cs typeface="Calibri"/>
              </a:rPr>
              <a:t>P</a:t>
            </a:r>
            <a:r>
              <a:rPr sz="3200" dirty="0">
                <a:latin typeface="Calibri"/>
                <a:cs typeface="Calibri"/>
              </a:rPr>
              <a:t>ac</a:t>
            </a:r>
            <a:r>
              <a:rPr sz="3200" spc="-65" dirty="0">
                <a:latin typeface="Calibri"/>
                <a:cs typeface="Calibri"/>
              </a:rPr>
              <a:t>k</a:t>
            </a:r>
            <a:r>
              <a:rPr sz="3200" dirty="0">
                <a:latin typeface="Calibri"/>
                <a:cs typeface="Calibri"/>
              </a:rPr>
              <a:t>agi</a:t>
            </a:r>
            <a:r>
              <a:rPr sz="3200" spc="-5" dirty="0">
                <a:latin typeface="Calibri"/>
                <a:cs typeface="Calibri"/>
              </a:rPr>
              <a:t>ng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al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30" dirty="0">
                <a:latin typeface="Calibri"/>
                <a:cs typeface="Calibri"/>
              </a:rPr>
              <a:t>r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spc="-95" dirty="0">
                <a:latin typeface="Calibri"/>
                <a:cs typeface="Calibri"/>
              </a:rPr>
              <a:t>f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65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100" dirty="0">
                <a:latin typeface="Times New Roman"/>
                <a:cs typeface="Times New Roman"/>
              </a:rPr>
              <a:t> 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i="1" spc="-5" dirty="0">
                <a:latin typeface="Calibri"/>
                <a:cs typeface="Calibri"/>
              </a:rPr>
              <a:t>pro</a:t>
            </a:r>
            <a:r>
              <a:rPr sz="3200" i="1" spc="-25" dirty="0">
                <a:latin typeface="Calibri"/>
                <a:cs typeface="Calibri"/>
              </a:rPr>
              <a:t>c</a:t>
            </a:r>
            <a:r>
              <a:rPr sz="3200" i="1" dirty="0">
                <a:latin typeface="Calibri"/>
                <a:cs typeface="Calibri"/>
              </a:rPr>
              <a:t>ess</a:t>
            </a:r>
            <a:r>
              <a:rPr sz="3200" i="1" spc="-8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f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15" dirty="0">
                <a:latin typeface="Calibri"/>
                <a:cs typeface="Calibri"/>
              </a:rPr>
              <a:t>d</a:t>
            </a:r>
            <a:r>
              <a:rPr sz="3200" dirty="0">
                <a:latin typeface="Calibri"/>
                <a:cs typeface="Calibri"/>
              </a:rPr>
              <a:t>es</a:t>
            </a:r>
            <a:r>
              <a:rPr sz="3200" spc="-1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gn,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15" dirty="0">
                <a:latin typeface="Calibri"/>
                <a:cs typeface="Calibri"/>
              </a:rPr>
              <a:t>e</a:t>
            </a:r>
            <a:r>
              <a:rPr sz="3200" spc="-45" dirty="0">
                <a:latin typeface="Calibri"/>
                <a:cs typeface="Calibri"/>
              </a:rPr>
              <a:t>v</a:t>
            </a:r>
            <a:r>
              <a:rPr sz="3200" dirty="0">
                <a:latin typeface="Calibri"/>
                <a:cs typeface="Calibri"/>
              </a:rPr>
              <a:t>al</a:t>
            </a:r>
            <a:r>
              <a:rPr sz="3200" spc="-5" dirty="0">
                <a:latin typeface="Calibri"/>
                <a:cs typeface="Calibri"/>
              </a:rPr>
              <a:t>u</a:t>
            </a:r>
            <a:r>
              <a:rPr sz="3200" spc="-30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10" dirty="0">
                <a:latin typeface="Calibri"/>
                <a:cs typeface="Calibri"/>
              </a:rPr>
              <a:t>i</a:t>
            </a:r>
            <a:r>
              <a:rPr sz="3200" spc="-5" dirty="0">
                <a:latin typeface="Calibri"/>
                <a:cs typeface="Calibri"/>
              </a:rPr>
              <a:t>on</a:t>
            </a:r>
            <a:r>
              <a:rPr sz="3200" dirty="0">
                <a:latin typeface="Calibri"/>
                <a:cs typeface="Calibri"/>
              </a:rPr>
              <a:t>,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and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p</a:t>
            </a:r>
            <a:r>
              <a:rPr sz="3200" spc="-50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oduct</a:t>
            </a:r>
            <a:r>
              <a:rPr sz="3200" spc="-10" dirty="0">
                <a:latin typeface="Calibri"/>
                <a:cs typeface="Calibri"/>
              </a:rPr>
              <a:t>i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n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f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pac</a:t>
            </a:r>
            <a:r>
              <a:rPr sz="3200" spc="-70" dirty="0">
                <a:latin typeface="Calibri"/>
                <a:cs typeface="Calibri"/>
              </a:rPr>
              <a:t>k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20" dirty="0">
                <a:latin typeface="Calibri"/>
                <a:cs typeface="Calibri"/>
              </a:rPr>
              <a:t>g</a:t>
            </a:r>
            <a:r>
              <a:rPr sz="3200" dirty="0">
                <a:latin typeface="Calibri"/>
                <a:cs typeface="Calibri"/>
              </a:rPr>
              <a:t>es.</a:t>
            </a:r>
            <a:endParaRPr lang="en-IN" sz="3200" dirty="0">
              <a:latin typeface="Calibri"/>
              <a:cs typeface="Calibri"/>
            </a:endParaRPr>
          </a:p>
          <a:p>
            <a:pPr marL="355600" marR="164465" indent="-342900" algn="just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endParaRPr sz="3200" dirty="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6235" algn="l"/>
              </a:tabLst>
            </a:pPr>
            <a:endParaRPr sz="3200" dirty="0">
              <a:latin typeface="Calibri"/>
              <a:cs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C2D84A5-3C68-4643-90E5-74B9D1699554}"/>
              </a:ext>
            </a:extLst>
          </p:cNvPr>
          <p:cNvSpPr/>
          <p:nvPr/>
        </p:nvSpPr>
        <p:spPr>
          <a:xfrm>
            <a:off x="1524000" y="631406"/>
            <a:ext cx="487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200" b="1" u="heavy" spc="-5" dirty="0">
                <a:solidFill>
                  <a:srgbClr val="000000"/>
                </a:solidFill>
                <a:cs typeface="Calibri"/>
              </a:rPr>
              <a:t>Wh</a:t>
            </a:r>
            <a:r>
              <a:rPr lang="en-IN" sz="3200" b="1" u="heavy" spc="-25" dirty="0">
                <a:solidFill>
                  <a:srgbClr val="000000"/>
                </a:solidFill>
                <a:cs typeface="Calibri"/>
              </a:rPr>
              <a:t>a</a:t>
            </a:r>
            <a:r>
              <a:rPr lang="en-IN" sz="3200" b="1" u="heavy" spc="-20" dirty="0">
                <a:solidFill>
                  <a:srgbClr val="000000"/>
                </a:solidFill>
                <a:cs typeface="Calibri"/>
              </a:rPr>
              <a:t>t</a:t>
            </a:r>
            <a:r>
              <a:rPr lang="en-IN" sz="3200" b="1" u="heavy" dirty="0">
                <a:solidFill>
                  <a:srgbClr val="000000"/>
                </a:solidFill>
                <a:cs typeface="Calibri"/>
              </a:rPr>
              <a:t> is</a:t>
            </a:r>
            <a:r>
              <a:rPr lang="en-IN" sz="3200" b="1" u="heavy" spc="-15" dirty="0">
                <a:solidFill>
                  <a:srgbClr val="000000"/>
                </a:solidFill>
                <a:cs typeface="Calibri"/>
              </a:rPr>
              <a:t> </a:t>
            </a:r>
            <a:r>
              <a:rPr lang="en-IN" sz="3200" b="1" u="heavy" dirty="0">
                <a:solidFill>
                  <a:srgbClr val="000000"/>
                </a:solidFill>
                <a:cs typeface="Calibri"/>
              </a:rPr>
              <a:t>Pac</a:t>
            </a:r>
            <a:r>
              <a:rPr lang="en-IN" sz="3200" b="1" u="heavy" spc="-40" dirty="0">
                <a:solidFill>
                  <a:srgbClr val="000000"/>
                </a:solidFill>
                <a:cs typeface="Calibri"/>
              </a:rPr>
              <a:t>k</a:t>
            </a:r>
            <a:r>
              <a:rPr lang="en-IN" sz="3200" b="1" u="heavy" dirty="0">
                <a:solidFill>
                  <a:srgbClr val="000000"/>
                </a:solidFill>
                <a:cs typeface="Calibri"/>
              </a:rPr>
              <a:t>aging?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16209708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200" b="1" spc="-5" dirty="0">
                <a:solidFill>
                  <a:srgbClr val="000000"/>
                </a:solidFill>
                <a:latin typeface="Calibri"/>
                <a:cs typeface="Calibri"/>
              </a:rPr>
              <a:t>P</a:t>
            </a:r>
            <a:r>
              <a:rPr sz="7200" b="1" spc="-175" dirty="0">
                <a:solidFill>
                  <a:srgbClr val="000000"/>
                </a:solidFill>
                <a:latin typeface="Calibri"/>
                <a:cs typeface="Calibri"/>
              </a:rPr>
              <a:t>h</a:t>
            </a:r>
            <a:r>
              <a:rPr sz="7200" b="1" spc="-85" dirty="0">
                <a:solidFill>
                  <a:srgbClr val="000000"/>
                </a:solidFill>
                <a:latin typeface="Calibri"/>
                <a:cs typeface="Calibri"/>
              </a:rPr>
              <a:t>y</a:t>
            </a:r>
            <a:r>
              <a:rPr sz="7200" b="1" spc="-25" dirty="0">
                <a:solidFill>
                  <a:srgbClr val="000000"/>
                </a:solidFill>
                <a:latin typeface="Calibri"/>
                <a:cs typeface="Calibri"/>
              </a:rPr>
              <a:t>si</a:t>
            </a:r>
            <a:r>
              <a:rPr sz="7200" b="1" spc="-75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sz="7200" b="1" spc="-35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7200" b="1" spc="-20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sz="7200" b="1" spc="-1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7200" b="1" dirty="0">
                <a:solidFill>
                  <a:srgbClr val="000000"/>
                </a:solidFill>
                <a:latin typeface="Calibri"/>
                <a:cs typeface="Calibri"/>
              </a:rPr>
              <a:t>p</a:t>
            </a:r>
            <a:r>
              <a:rPr sz="7200" b="1" spc="-85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7200" b="1" spc="-40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sz="7200" b="1" spc="-110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sz="7200" b="1" spc="-40" dirty="0">
                <a:solidFill>
                  <a:srgbClr val="000000"/>
                </a:solidFill>
                <a:latin typeface="Calibri"/>
                <a:cs typeface="Calibri"/>
              </a:rPr>
              <a:t>ection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3428998"/>
            <a:ext cx="9144000" cy="34290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71144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91000" y="0"/>
            <a:ext cx="4953000" cy="3581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52400"/>
            <a:ext cx="4389120" cy="32964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5265">
              <a:lnSpc>
                <a:spcPct val="100000"/>
              </a:lnSpc>
            </a:pPr>
            <a:r>
              <a:rPr sz="7200" b="1" spc="5" dirty="0">
                <a:solidFill>
                  <a:srgbClr val="000000"/>
                </a:solidFill>
                <a:latin typeface="Calibri"/>
                <a:cs typeface="Calibri"/>
              </a:rPr>
              <a:t>Barrie</a:t>
            </a:r>
            <a:r>
              <a:rPr sz="7200" b="1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7200" b="1" spc="-2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7200" b="1" dirty="0">
                <a:solidFill>
                  <a:srgbClr val="000000"/>
                </a:solidFill>
                <a:latin typeface="Calibri"/>
                <a:cs typeface="Calibri"/>
              </a:rPr>
              <a:t>p</a:t>
            </a:r>
            <a:r>
              <a:rPr sz="7200" b="1" spc="-90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7200" b="1" spc="-40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sz="7200" b="1" spc="-110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sz="7200" b="1" spc="-40" dirty="0">
                <a:solidFill>
                  <a:srgbClr val="000000"/>
                </a:solidFill>
                <a:latin typeface="Calibri"/>
                <a:cs typeface="Calibri"/>
              </a:rPr>
              <a:t>ection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3552443"/>
            <a:ext cx="3352800" cy="33055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43600" y="3581399"/>
            <a:ext cx="3200400" cy="3276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48000" y="3505198"/>
            <a:ext cx="2971800" cy="3352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43581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950464" cy="3200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5410200" y="0"/>
            <a:ext cx="3733800" cy="32202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95600" y="0"/>
            <a:ext cx="2743200" cy="3200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66800" y="493395"/>
            <a:ext cx="6101081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61795" algn="l">
              <a:lnSpc>
                <a:spcPct val="100000"/>
              </a:lnSpc>
            </a:pPr>
            <a:r>
              <a:rPr sz="7200" b="1" spc="-5" dirty="0">
                <a:solidFill>
                  <a:srgbClr val="000000"/>
                </a:solidFill>
                <a:latin typeface="Calibri"/>
                <a:cs typeface="Calibri"/>
              </a:rPr>
              <a:t>Mar</a:t>
            </a:r>
            <a:r>
              <a:rPr sz="7200" b="1" spc="-240" dirty="0">
                <a:solidFill>
                  <a:srgbClr val="000000"/>
                </a:solidFill>
                <a:latin typeface="Calibri"/>
                <a:cs typeface="Calibri"/>
              </a:rPr>
              <a:t>k</a:t>
            </a:r>
            <a:r>
              <a:rPr sz="7200" b="1" spc="-50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sz="7200" b="1" spc="-30" dirty="0">
                <a:solidFill>
                  <a:srgbClr val="000000"/>
                </a:solidFill>
                <a:latin typeface="Calibri"/>
                <a:cs typeface="Calibri"/>
              </a:rPr>
              <a:t>ting</a:t>
            </a:r>
            <a:endParaRPr sz="72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200398"/>
            <a:ext cx="9144000" cy="3657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186906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48200" cy="4038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0" y="0"/>
            <a:ext cx="4572000" cy="396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852042" y="836188"/>
            <a:ext cx="5645150" cy="3135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460">
              <a:lnSpc>
                <a:spcPct val="100000"/>
              </a:lnSpc>
            </a:pPr>
            <a:r>
              <a:rPr sz="7200" b="1" spc="-5" dirty="0">
                <a:latin typeface="Calibri"/>
                <a:cs typeface="Calibri"/>
              </a:rPr>
              <a:t>Co</a:t>
            </a:r>
            <a:r>
              <a:rPr sz="7200" b="1" spc="-60" dirty="0">
                <a:latin typeface="Calibri"/>
                <a:cs typeface="Calibri"/>
              </a:rPr>
              <a:t>n</a:t>
            </a:r>
            <a:r>
              <a:rPr sz="7200" b="1" spc="-95" dirty="0">
                <a:latin typeface="Calibri"/>
                <a:cs typeface="Calibri"/>
              </a:rPr>
              <a:t>t</a:t>
            </a:r>
            <a:r>
              <a:rPr sz="7200" b="1" dirty="0">
                <a:latin typeface="Calibri"/>
                <a:cs typeface="Calibri"/>
              </a:rPr>
              <a:t>ainme</a:t>
            </a:r>
            <a:r>
              <a:rPr sz="7200" b="1" spc="-90" dirty="0">
                <a:latin typeface="Calibri"/>
                <a:cs typeface="Calibri"/>
              </a:rPr>
              <a:t>n</a:t>
            </a:r>
            <a:r>
              <a:rPr sz="7200" b="1" spc="-25" dirty="0">
                <a:latin typeface="Calibri"/>
                <a:cs typeface="Calibri"/>
              </a:rPr>
              <a:t>t</a:t>
            </a:r>
            <a:endParaRPr sz="7200">
              <a:latin typeface="Calibri"/>
              <a:cs typeface="Calibri"/>
            </a:endParaRPr>
          </a:p>
          <a:p>
            <a:pPr marL="12700" marR="5080" indent="2402205">
              <a:lnSpc>
                <a:spcPct val="100000"/>
              </a:lnSpc>
            </a:pPr>
            <a:r>
              <a:rPr sz="7200" b="1" spc="5" dirty="0">
                <a:latin typeface="Calibri"/>
                <a:cs typeface="Calibri"/>
              </a:rPr>
              <a:t>or</a:t>
            </a:r>
            <a:r>
              <a:rPr sz="7200" b="1" spc="5" dirty="0">
                <a:latin typeface="Times New Roman"/>
                <a:cs typeface="Times New Roman"/>
              </a:rPr>
              <a:t> </a:t>
            </a:r>
            <a:r>
              <a:rPr sz="7200" b="1" dirty="0">
                <a:latin typeface="Calibri"/>
                <a:cs typeface="Calibri"/>
              </a:rPr>
              <a:t>A</a:t>
            </a:r>
            <a:r>
              <a:rPr sz="7200" b="1" spc="55" dirty="0">
                <a:latin typeface="Calibri"/>
                <a:cs typeface="Calibri"/>
              </a:rPr>
              <a:t>g</a:t>
            </a:r>
            <a:r>
              <a:rPr sz="7200" b="1" spc="-5" dirty="0">
                <a:latin typeface="Calibri"/>
                <a:cs typeface="Calibri"/>
              </a:rPr>
              <a:t>glome</a:t>
            </a:r>
            <a:r>
              <a:rPr sz="7200" b="1" spc="-160" dirty="0">
                <a:latin typeface="Calibri"/>
                <a:cs typeface="Calibri"/>
              </a:rPr>
              <a:t>r</a:t>
            </a:r>
            <a:r>
              <a:rPr sz="7200" b="1" spc="-120" dirty="0">
                <a:latin typeface="Calibri"/>
                <a:cs typeface="Calibri"/>
              </a:rPr>
              <a:t>a</a:t>
            </a:r>
            <a:r>
              <a:rPr sz="7200" b="1" spc="-30" dirty="0">
                <a:latin typeface="Calibri"/>
                <a:cs typeface="Calibri"/>
              </a:rPr>
              <a:t>tion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3962398"/>
            <a:ext cx="9144000" cy="2895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22454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19800" y="0"/>
            <a:ext cx="3124200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6019800" cy="3733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94131" y="508894"/>
            <a:ext cx="3374324" cy="8633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3809999"/>
            <a:ext cx="6019800" cy="3048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26637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200400" cy="32598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943600" y="0"/>
            <a:ext cx="3200400" cy="3200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76600" y="0"/>
            <a:ext cx="2734055" cy="3276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79602" y="412516"/>
            <a:ext cx="6384925" cy="10426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0" b="1" spc="-130" dirty="0">
                <a:latin typeface="Calibri"/>
                <a:cs typeface="Calibri"/>
              </a:rPr>
              <a:t>P</a:t>
            </a:r>
            <a:r>
              <a:rPr sz="8000" b="1" spc="5" dirty="0">
                <a:latin typeface="Calibri"/>
                <a:cs typeface="Calibri"/>
              </a:rPr>
              <a:t>ortio</a:t>
            </a:r>
            <a:r>
              <a:rPr sz="8000" b="1" dirty="0">
                <a:latin typeface="Calibri"/>
                <a:cs typeface="Calibri"/>
              </a:rPr>
              <a:t>n</a:t>
            </a:r>
            <a:r>
              <a:rPr sz="8000" b="1" spc="-215" dirty="0">
                <a:latin typeface="Times New Roman"/>
                <a:cs typeface="Times New Roman"/>
              </a:rPr>
              <a:t> </a:t>
            </a:r>
            <a:r>
              <a:rPr sz="8000" b="1" spc="-60" dirty="0">
                <a:latin typeface="Calibri"/>
                <a:cs typeface="Calibri"/>
              </a:rPr>
              <a:t>c</a:t>
            </a:r>
            <a:r>
              <a:rPr sz="8000" b="1" dirty="0">
                <a:latin typeface="Calibri"/>
                <a:cs typeface="Calibri"/>
              </a:rPr>
              <a:t>o</a:t>
            </a:r>
            <a:r>
              <a:rPr sz="8000" b="1" spc="-70" dirty="0">
                <a:latin typeface="Calibri"/>
                <a:cs typeface="Calibri"/>
              </a:rPr>
              <a:t>n</a:t>
            </a:r>
            <a:r>
              <a:rPr sz="8000" b="1" spc="-25" dirty="0">
                <a:latin typeface="Calibri"/>
                <a:cs typeface="Calibri"/>
              </a:rPr>
              <a:t>t</a:t>
            </a:r>
            <a:r>
              <a:rPr sz="8000" b="1" spc="-114" dirty="0">
                <a:latin typeface="Calibri"/>
                <a:cs typeface="Calibri"/>
              </a:rPr>
              <a:t>r</a:t>
            </a:r>
            <a:r>
              <a:rPr sz="8000" b="1" spc="-30" dirty="0">
                <a:latin typeface="Calibri"/>
                <a:cs typeface="Calibri"/>
              </a:rPr>
              <a:t>ol</a:t>
            </a:r>
            <a:endParaRPr sz="8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257800" y="3276598"/>
            <a:ext cx="3886200" cy="3581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3200398"/>
            <a:ext cx="5257800" cy="3657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74148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276600" cy="3581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52800" y="0"/>
            <a:ext cx="5791200" cy="3581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865758" y="412516"/>
            <a:ext cx="5412740" cy="10426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0" b="1" spc="-5" dirty="0">
                <a:latin typeface="Calibri"/>
                <a:cs typeface="Calibri"/>
              </a:rPr>
              <a:t>Co</a:t>
            </a:r>
            <a:r>
              <a:rPr sz="8000" b="1" spc="-100" dirty="0">
                <a:latin typeface="Calibri"/>
                <a:cs typeface="Calibri"/>
              </a:rPr>
              <a:t>n</a:t>
            </a:r>
            <a:r>
              <a:rPr sz="8000" b="1" spc="-70" dirty="0">
                <a:latin typeface="Calibri"/>
                <a:cs typeface="Calibri"/>
              </a:rPr>
              <a:t>v</a:t>
            </a:r>
            <a:r>
              <a:rPr sz="8000" b="1" spc="-10" dirty="0">
                <a:latin typeface="Calibri"/>
                <a:cs typeface="Calibri"/>
              </a:rPr>
              <a:t>enience</a:t>
            </a:r>
            <a:endParaRPr sz="8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3581398"/>
            <a:ext cx="9144000" cy="3276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9274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320796" cy="3276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172200" y="0"/>
            <a:ext cx="2971800" cy="3200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52800" y="0"/>
            <a:ext cx="3200400" cy="32110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57400" y="611123"/>
            <a:ext cx="5038344" cy="8336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21920" y="675254"/>
            <a:ext cx="4909693" cy="70623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62567" y="1165098"/>
            <a:ext cx="160020" cy="128270"/>
          </a:xfrm>
          <a:custGeom>
            <a:avLst/>
            <a:gdLst/>
            <a:ahLst/>
            <a:cxnLst/>
            <a:rect l="l" t="t" r="r" b="b"/>
            <a:pathLst>
              <a:path w="160020" h="128269">
                <a:moveTo>
                  <a:pt x="111808" y="0"/>
                </a:moveTo>
                <a:lnTo>
                  <a:pt x="72116" y="2428"/>
                </a:lnTo>
                <a:lnTo>
                  <a:pt x="35338" y="12432"/>
                </a:lnTo>
                <a:lnTo>
                  <a:pt x="2406" y="48938"/>
                </a:lnTo>
                <a:lnTo>
                  <a:pt x="0" y="60963"/>
                </a:lnTo>
                <a:lnTo>
                  <a:pt x="766" y="77455"/>
                </a:lnTo>
                <a:lnTo>
                  <a:pt x="25326" y="117818"/>
                </a:lnTo>
                <a:lnTo>
                  <a:pt x="62402" y="127955"/>
                </a:lnTo>
                <a:lnTo>
                  <a:pt x="76671" y="127247"/>
                </a:lnTo>
                <a:lnTo>
                  <a:pt x="122311" y="109430"/>
                </a:lnTo>
                <a:lnTo>
                  <a:pt x="159540" y="0"/>
                </a:lnTo>
                <a:lnTo>
                  <a:pt x="111808" y="0"/>
                </a:lnTo>
                <a:close/>
              </a:path>
            </a:pathLst>
          </a:custGeom>
          <a:ln w="182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63477" y="980937"/>
            <a:ext cx="217804" cy="300990"/>
          </a:xfrm>
          <a:custGeom>
            <a:avLst/>
            <a:gdLst/>
            <a:ahLst/>
            <a:cxnLst/>
            <a:rect l="l" t="t" r="r" b="b"/>
            <a:pathLst>
              <a:path w="217804" h="300990">
                <a:moveTo>
                  <a:pt x="109702" y="0"/>
                </a:moveTo>
                <a:lnTo>
                  <a:pt x="71137" y="6003"/>
                </a:lnTo>
                <a:lnTo>
                  <a:pt x="36347" y="28318"/>
                </a:lnTo>
                <a:lnTo>
                  <a:pt x="11600" y="70526"/>
                </a:lnTo>
                <a:lnTo>
                  <a:pt x="2835" y="107699"/>
                </a:lnTo>
                <a:lnTo>
                  <a:pt x="0" y="145460"/>
                </a:lnTo>
                <a:lnTo>
                  <a:pt x="191" y="160186"/>
                </a:lnTo>
                <a:lnTo>
                  <a:pt x="5184" y="208945"/>
                </a:lnTo>
                <a:lnTo>
                  <a:pt x="16956" y="246474"/>
                </a:lnTo>
                <a:lnTo>
                  <a:pt x="48511" y="285109"/>
                </a:lnTo>
                <a:lnTo>
                  <a:pt x="85420" y="298925"/>
                </a:lnTo>
                <a:lnTo>
                  <a:pt x="97444" y="300405"/>
                </a:lnTo>
                <a:lnTo>
                  <a:pt x="114201" y="300137"/>
                </a:lnTo>
                <a:lnTo>
                  <a:pt x="163502" y="286427"/>
                </a:lnTo>
                <a:lnTo>
                  <a:pt x="196805" y="251714"/>
                </a:lnTo>
                <a:lnTo>
                  <a:pt x="210504" y="215763"/>
                </a:lnTo>
                <a:lnTo>
                  <a:pt x="217083" y="166231"/>
                </a:lnTo>
                <a:lnTo>
                  <a:pt x="217385" y="152738"/>
                </a:lnTo>
                <a:lnTo>
                  <a:pt x="217164" y="138839"/>
                </a:lnTo>
                <a:lnTo>
                  <a:pt x="210496" y="84964"/>
                </a:lnTo>
                <a:lnTo>
                  <a:pt x="189965" y="37214"/>
                </a:lnTo>
                <a:lnTo>
                  <a:pt x="152528" y="7364"/>
                </a:lnTo>
                <a:lnTo>
                  <a:pt x="114870" y="81"/>
                </a:lnTo>
                <a:lnTo>
                  <a:pt x="109702" y="0"/>
                </a:lnTo>
                <a:close/>
              </a:path>
            </a:pathLst>
          </a:custGeom>
          <a:ln w="182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33410" y="980937"/>
            <a:ext cx="217804" cy="300990"/>
          </a:xfrm>
          <a:custGeom>
            <a:avLst/>
            <a:gdLst/>
            <a:ahLst/>
            <a:cxnLst/>
            <a:rect l="l" t="t" r="r" b="b"/>
            <a:pathLst>
              <a:path w="217804" h="300990">
                <a:moveTo>
                  <a:pt x="109702" y="0"/>
                </a:moveTo>
                <a:lnTo>
                  <a:pt x="71137" y="6003"/>
                </a:lnTo>
                <a:lnTo>
                  <a:pt x="36347" y="28318"/>
                </a:lnTo>
                <a:lnTo>
                  <a:pt x="11600" y="70526"/>
                </a:lnTo>
                <a:lnTo>
                  <a:pt x="2835" y="107699"/>
                </a:lnTo>
                <a:lnTo>
                  <a:pt x="0" y="145460"/>
                </a:lnTo>
                <a:lnTo>
                  <a:pt x="191" y="160186"/>
                </a:lnTo>
                <a:lnTo>
                  <a:pt x="5184" y="208945"/>
                </a:lnTo>
                <a:lnTo>
                  <a:pt x="16956" y="246474"/>
                </a:lnTo>
                <a:lnTo>
                  <a:pt x="48511" y="285109"/>
                </a:lnTo>
                <a:lnTo>
                  <a:pt x="85420" y="298925"/>
                </a:lnTo>
                <a:lnTo>
                  <a:pt x="97444" y="300405"/>
                </a:lnTo>
                <a:lnTo>
                  <a:pt x="114201" y="300137"/>
                </a:lnTo>
                <a:lnTo>
                  <a:pt x="163502" y="286427"/>
                </a:lnTo>
                <a:lnTo>
                  <a:pt x="196805" y="251714"/>
                </a:lnTo>
                <a:lnTo>
                  <a:pt x="210504" y="215763"/>
                </a:lnTo>
                <a:lnTo>
                  <a:pt x="217083" y="166231"/>
                </a:lnTo>
                <a:lnTo>
                  <a:pt x="217385" y="152738"/>
                </a:lnTo>
                <a:lnTo>
                  <a:pt x="217164" y="138839"/>
                </a:lnTo>
                <a:lnTo>
                  <a:pt x="210496" y="84964"/>
                </a:lnTo>
                <a:lnTo>
                  <a:pt x="189965" y="37214"/>
                </a:lnTo>
                <a:lnTo>
                  <a:pt x="152528" y="7364"/>
                </a:lnTo>
                <a:lnTo>
                  <a:pt x="114870" y="81"/>
                </a:lnTo>
                <a:lnTo>
                  <a:pt x="109702" y="0"/>
                </a:lnTo>
                <a:close/>
              </a:path>
            </a:pathLst>
          </a:custGeom>
          <a:ln w="182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811773" y="890656"/>
            <a:ext cx="125095" cy="482600"/>
          </a:xfrm>
          <a:custGeom>
            <a:avLst/>
            <a:gdLst/>
            <a:ahLst/>
            <a:cxnLst/>
            <a:rect l="l" t="t" r="r" b="b"/>
            <a:pathLst>
              <a:path w="125095" h="482600">
                <a:moveTo>
                  <a:pt x="62483" y="0"/>
                </a:moveTo>
                <a:lnTo>
                  <a:pt x="100705" y="2407"/>
                </a:lnTo>
                <a:lnTo>
                  <a:pt x="111892" y="5699"/>
                </a:lnTo>
                <a:lnTo>
                  <a:pt x="116707" y="7498"/>
                </a:lnTo>
                <a:lnTo>
                  <a:pt x="120030" y="9631"/>
                </a:lnTo>
                <a:lnTo>
                  <a:pt x="122041" y="12070"/>
                </a:lnTo>
                <a:lnTo>
                  <a:pt x="124084" y="14599"/>
                </a:lnTo>
                <a:lnTo>
                  <a:pt x="125089" y="17525"/>
                </a:lnTo>
                <a:lnTo>
                  <a:pt x="125089" y="20817"/>
                </a:lnTo>
                <a:lnTo>
                  <a:pt x="125089" y="462533"/>
                </a:lnTo>
                <a:lnTo>
                  <a:pt x="125089" y="465825"/>
                </a:lnTo>
                <a:lnTo>
                  <a:pt x="124084" y="468751"/>
                </a:lnTo>
                <a:lnTo>
                  <a:pt x="81714" y="481949"/>
                </a:lnTo>
                <a:lnTo>
                  <a:pt x="68356" y="482314"/>
                </a:lnTo>
                <a:lnTo>
                  <a:pt x="51994" y="482191"/>
                </a:lnTo>
                <a:lnTo>
                  <a:pt x="14114" y="477717"/>
                </a:lnTo>
                <a:lnTo>
                  <a:pt x="0" y="465825"/>
                </a:lnTo>
                <a:lnTo>
                  <a:pt x="0" y="462533"/>
                </a:lnTo>
                <a:lnTo>
                  <a:pt x="0" y="20817"/>
                </a:lnTo>
                <a:lnTo>
                  <a:pt x="0" y="17525"/>
                </a:lnTo>
                <a:lnTo>
                  <a:pt x="883" y="14599"/>
                </a:lnTo>
                <a:lnTo>
                  <a:pt x="2926" y="12070"/>
                </a:lnTo>
                <a:lnTo>
                  <a:pt x="4968" y="9631"/>
                </a:lnTo>
                <a:lnTo>
                  <a:pt x="8260" y="7498"/>
                </a:lnTo>
                <a:lnTo>
                  <a:pt x="13075" y="5699"/>
                </a:lnTo>
                <a:lnTo>
                  <a:pt x="17922" y="3809"/>
                </a:lnTo>
                <a:lnTo>
                  <a:pt x="24262" y="2407"/>
                </a:lnTo>
                <a:lnTo>
                  <a:pt x="32247" y="1402"/>
                </a:lnTo>
                <a:lnTo>
                  <a:pt x="43360" y="480"/>
                </a:lnTo>
                <a:lnTo>
                  <a:pt x="56760" y="37"/>
                </a:lnTo>
                <a:lnTo>
                  <a:pt x="62483" y="0"/>
                </a:lnTo>
                <a:close/>
              </a:path>
            </a:pathLst>
          </a:custGeom>
          <a:ln w="182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608826" y="882152"/>
            <a:ext cx="422909" cy="490855"/>
          </a:xfrm>
          <a:custGeom>
            <a:avLst/>
            <a:gdLst/>
            <a:ahLst/>
            <a:cxnLst/>
            <a:rect l="l" t="t" r="r" b="b"/>
            <a:pathLst>
              <a:path w="422909" h="490855">
                <a:moveTo>
                  <a:pt x="260482" y="0"/>
                </a:moveTo>
                <a:lnTo>
                  <a:pt x="301501" y="3571"/>
                </a:lnTo>
                <a:lnTo>
                  <a:pt x="347639" y="20759"/>
                </a:lnTo>
                <a:lnTo>
                  <a:pt x="385553" y="53644"/>
                </a:lnTo>
                <a:lnTo>
                  <a:pt x="404816" y="86595"/>
                </a:lnTo>
                <a:lnTo>
                  <a:pt x="418155" y="134677"/>
                </a:lnTo>
                <a:lnTo>
                  <a:pt x="422647" y="185464"/>
                </a:lnTo>
                <a:lnTo>
                  <a:pt x="422788" y="471037"/>
                </a:lnTo>
                <a:lnTo>
                  <a:pt x="422788" y="474329"/>
                </a:lnTo>
                <a:lnTo>
                  <a:pt x="379524" y="490460"/>
                </a:lnTo>
                <a:lnTo>
                  <a:pt x="366155" y="490822"/>
                </a:lnTo>
                <a:lnTo>
                  <a:pt x="350024" y="490694"/>
                </a:lnTo>
                <a:lnTo>
                  <a:pt x="312122" y="486210"/>
                </a:lnTo>
                <a:lnTo>
                  <a:pt x="298338" y="471037"/>
                </a:lnTo>
                <a:lnTo>
                  <a:pt x="298338" y="218419"/>
                </a:lnTo>
                <a:lnTo>
                  <a:pt x="295595" y="177894"/>
                </a:lnTo>
                <a:lnTo>
                  <a:pt x="274847" y="130537"/>
                </a:lnTo>
                <a:lnTo>
                  <a:pt x="233373" y="109195"/>
                </a:lnTo>
                <a:lnTo>
                  <a:pt x="218480" y="109714"/>
                </a:lnTo>
                <a:lnTo>
                  <a:pt x="172638" y="128900"/>
                </a:lnTo>
                <a:lnTo>
                  <a:pt x="136295" y="163225"/>
                </a:lnTo>
                <a:lnTo>
                  <a:pt x="125089" y="471037"/>
                </a:lnTo>
                <a:lnTo>
                  <a:pt x="125089" y="474329"/>
                </a:lnTo>
                <a:lnTo>
                  <a:pt x="124084" y="477255"/>
                </a:lnTo>
                <a:lnTo>
                  <a:pt x="81714" y="490453"/>
                </a:lnTo>
                <a:lnTo>
                  <a:pt x="68356" y="490818"/>
                </a:lnTo>
                <a:lnTo>
                  <a:pt x="51994" y="490695"/>
                </a:lnTo>
                <a:lnTo>
                  <a:pt x="14114" y="486220"/>
                </a:lnTo>
                <a:lnTo>
                  <a:pt x="0" y="474329"/>
                </a:lnTo>
                <a:lnTo>
                  <a:pt x="0" y="471037"/>
                </a:lnTo>
                <a:lnTo>
                  <a:pt x="0" y="28315"/>
                </a:lnTo>
                <a:lnTo>
                  <a:pt x="0" y="24993"/>
                </a:lnTo>
                <a:lnTo>
                  <a:pt x="761" y="22097"/>
                </a:lnTo>
                <a:lnTo>
                  <a:pt x="2407" y="19659"/>
                </a:lnTo>
                <a:lnTo>
                  <a:pt x="4053" y="17129"/>
                </a:lnTo>
                <a:lnTo>
                  <a:pt x="7101" y="15087"/>
                </a:lnTo>
                <a:lnTo>
                  <a:pt x="11429" y="13441"/>
                </a:lnTo>
                <a:lnTo>
                  <a:pt x="15636" y="11795"/>
                </a:lnTo>
                <a:lnTo>
                  <a:pt x="21214" y="10515"/>
                </a:lnTo>
                <a:lnTo>
                  <a:pt x="27950" y="9631"/>
                </a:lnTo>
                <a:lnTo>
                  <a:pt x="39358" y="8787"/>
                </a:lnTo>
                <a:lnTo>
                  <a:pt x="53273" y="8504"/>
                </a:lnTo>
                <a:lnTo>
                  <a:pt x="67414" y="8756"/>
                </a:lnTo>
                <a:lnTo>
                  <a:pt x="78903" y="9528"/>
                </a:lnTo>
                <a:lnTo>
                  <a:pt x="86867" y="10515"/>
                </a:lnTo>
                <a:lnTo>
                  <a:pt x="92201" y="11795"/>
                </a:lnTo>
                <a:lnTo>
                  <a:pt x="96011" y="13441"/>
                </a:lnTo>
                <a:lnTo>
                  <a:pt x="99821" y="15087"/>
                </a:lnTo>
                <a:lnTo>
                  <a:pt x="102504" y="17129"/>
                </a:lnTo>
                <a:lnTo>
                  <a:pt x="104150" y="19659"/>
                </a:lnTo>
                <a:lnTo>
                  <a:pt x="105796" y="22097"/>
                </a:lnTo>
                <a:lnTo>
                  <a:pt x="106679" y="24993"/>
                </a:lnTo>
                <a:lnTo>
                  <a:pt x="106679" y="28315"/>
                </a:lnTo>
                <a:lnTo>
                  <a:pt x="106679" y="79491"/>
                </a:lnTo>
                <a:lnTo>
                  <a:pt x="136191" y="50930"/>
                </a:lnTo>
                <a:lnTo>
                  <a:pt x="176109" y="22772"/>
                </a:lnTo>
                <a:lnTo>
                  <a:pt x="214110" y="6825"/>
                </a:lnTo>
                <a:lnTo>
                  <a:pt x="249981" y="330"/>
                </a:lnTo>
                <a:lnTo>
                  <a:pt x="260482" y="0"/>
                </a:lnTo>
                <a:close/>
              </a:path>
            </a:pathLst>
          </a:custGeom>
          <a:ln w="182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034951" y="882152"/>
            <a:ext cx="474980" cy="499745"/>
          </a:xfrm>
          <a:custGeom>
            <a:avLst/>
            <a:gdLst/>
            <a:ahLst/>
            <a:cxnLst/>
            <a:rect l="l" t="t" r="r" b="b"/>
            <a:pathLst>
              <a:path w="474979" h="499744">
                <a:moveTo>
                  <a:pt x="242648" y="0"/>
                </a:moveTo>
                <a:lnTo>
                  <a:pt x="283912" y="2163"/>
                </a:lnTo>
                <a:lnTo>
                  <a:pt x="332474" y="11691"/>
                </a:lnTo>
                <a:lnTo>
                  <a:pt x="368720" y="26277"/>
                </a:lnTo>
                <a:lnTo>
                  <a:pt x="409617" y="54905"/>
                </a:lnTo>
                <a:lnTo>
                  <a:pt x="435781" y="87599"/>
                </a:lnTo>
                <a:lnTo>
                  <a:pt x="457319" y="130888"/>
                </a:lnTo>
                <a:lnTo>
                  <a:pt x="467188" y="169156"/>
                </a:lnTo>
                <a:lnTo>
                  <a:pt x="473656" y="218535"/>
                </a:lnTo>
                <a:lnTo>
                  <a:pt x="474447" y="243885"/>
                </a:lnTo>
                <a:lnTo>
                  <a:pt x="474232" y="257773"/>
                </a:lnTo>
                <a:lnTo>
                  <a:pt x="471006" y="297159"/>
                </a:lnTo>
                <a:lnTo>
                  <a:pt x="460691" y="344889"/>
                </a:lnTo>
                <a:lnTo>
                  <a:pt x="445500" y="382736"/>
                </a:lnTo>
                <a:lnTo>
                  <a:pt x="418705" y="423868"/>
                </a:lnTo>
                <a:lnTo>
                  <a:pt x="389644" y="451513"/>
                </a:lnTo>
                <a:lnTo>
                  <a:pt x="347190" y="477223"/>
                </a:lnTo>
                <a:lnTo>
                  <a:pt x="309887" y="489812"/>
                </a:lnTo>
                <a:lnTo>
                  <a:pt x="260673" y="498211"/>
                </a:lnTo>
                <a:lnTo>
                  <a:pt x="235101" y="499339"/>
                </a:lnTo>
                <a:lnTo>
                  <a:pt x="220283" y="499115"/>
                </a:lnTo>
                <a:lnTo>
                  <a:pt x="179766" y="495684"/>
                </a:lnTo>
                <a:lnTo>
                  <a:pt x="133725" y="484673"/>
                </a:lnTo>
                <a:lnTo>
                  <a:pt x="96135" y="467117"/>
                </a:lnTo>
                <a:lnTo>
                  <a:pt x="58219" y="437209"/>
                </a:lnTo>
                <a:lnTo>
                  <a:pt x="29005" y="395859"/>
                </a:lnTo>
                <a:lnTo>
                  <a:pt x="14294" y="359973"/>
                </a:lnTo>
                <a:lnTo>
                  <a:pt x="3827" y="312253"/>
                </a:lnTo>
                <a:lnTo>
                  <a:pt x="356" y="273433"/>
                </a:lnTo>
                <a:lnTo>
                  <a:pt x="0" y="259819"/>
                </a:lnTo>
                <a:lnTo>
                  <a:pt x="186" y="245167"/>
                </a:lnTo>
                <a:lnTo>
                  <a:pt x="3146" y="204954"/>
                </a:lnTo>
                <a:lnTo>
                  <a:pt x="12782" y="158054"/>
                </a:lnTo>
                <a:lnTo>
                  <a:pt x="28230" y="118566"/>
                </a:lnTo>
                <a:lnTo>
                  <a:pt x="53918" y="77784"/>
                </a:lnTo>
                <a:lnTo>
                  <a:pt x="83746" y="49012"/>
                </a:lnTo>
                <a:lnTo>
                  <a:pt x="125151" y="23164"/>
                </a:lnTo>
                <a:lnTo>
                  <a:pt x="163149" y="10048"/>
                </a:lnTo>
                <a:lnTo>
                  <a:pt x="212012" y="1297"/>
                </a:lnTo>
                <a:lnTo>
                  <a:pt x="242648" y="0"/>
                </a:lnTo>
                <a:close/>
              </a:path>
            </a:pathLst>
          </a:custGeom>
          <a:ln w="182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40242" y="882152"/>
            <a:ext cx="404495" cy="499745"/>
          </a:xfrm>
          <a:custGeom>
            <a:avLst/>
            <a:gdLst/>
            <a:ahLst/>
            <a:cxnLst/>
            <a:rect l="l" t="t" r="r" b="b"/>
            <a:pathLst>
              <a:path w="404495" h="499744">
                <a:moveTo>
                  <a:pt x="208835" y="0"/>
                </a:moveTo>
                <a:lnTo>
                  <a:pt x="250383" y="1839"/>
                </a:lnTo>
                <a:lnTo>
                  <a:pt x="297301" y="9963"/>
                </a:lnTo>
                <a:lnTo>
                  <a:pt x="334690" y="24761"/>
                </a:lnTo>
                <a:lnTo>
                  <a:pt x="373434" y="57663"/>
                </a:lnTo>
                <a:lnTo>
                  <a:pt x="395286" y="102515"/>
                </a:lnTo>
                <a:lnTo>
                  <a:pt x="403663" y="151960"/>
                </a:lnTo>
                <a:lnTo>
                  <a:pt x="404425" y="472561"/>
                </a:lnTo>
                <a:lnTo>
                  <a:pt x="404425" y="477133"/>
                </a:lnTo>
                <a:lnTo>
                  <a:pt x="402779" y="480821"/>
                </a:lnTo>
                <a:lnTo>
                  <a:pt x="399487" y="483473"/>
                </a:lnTo>
                <a:lnTo>
                  <a:pt x="396165" y="486155"/>
                </a:lnTo>
                <a:lnTo>
                  <a:pt x="390953" y="488045"/>
                </a:lnTo>
                <a:lnTo>
                  <a:pt x="383851" y="489203"/>
                </a:lnTo>
                <a:lnTo>
                  <a:pt x="373603" y="490276"/>
                </a:lnTo>
                <a:lnTo>
                  <a:pt x="360061" y="490790"/>
                </a:lnTo>
                <a:lnTo>
                  <a:pt x="341891" y="490673"/>
                </a:lnTo>
                <a:lnTo>
                  <a:pt x="305365" y="483473"/>
                </a:lnTo>
                <a:lnTo>
                  <a:pt x="302561" y="480821"/>
                </a:lnTo>
                <a:lnTo>
                  <a:pt x="301189" y="477133"/>
                </a:lnTo>
                <a:lnTo>
                  <a:pt x="301189" y="472561"/>
                </a:lnTo>
                <a:lnTo>
                  <a:pt x="301189" y="437235"/>
                </a:lnTo>
                <a:lnTo>
                  <a:pt x="272381" y="463036"/>
                </a:lnTo>
                <a:lnTo>
                  <a:pt x="228239" y="487467"/>
                </a:lnTo>
                <a:lnTo>
                  <a:pt x="178857" y="498624"/>
                </a:lnTo>
                <a:lnTo>
                  <a:pt x="165693" y="499308"/>
                </a:lnTo>
                <a:lnTo>
                  <a:pt x="151044" y="499026"/>
                </a:lnTo>
                <a:lnTo>
                  <a:pt x="113075" y="494515"/>
                </a:lnTo>
                <a:lnTo>
                  <a:pt x="75291" y="481736"/>
                </a:lnTo>
                <a:lnTo>
                  <a:pt x="36024" y="454259"/>
                </a:lnTo>
                <a:lnTo>
                  <a:pt x="14169" y="422898"/>
                </a:lnTo>
                <a:lnTo>
                  <a:pt x="2504" y="386016"/>
                </a:lnTo>
                <a:lnTo>
                  <a:pt x="0" y="361015"/>
                </a:lnTo>
                <a:lnTo>
                  <a:pt x="403" y="345675"/>
                </a:lnTo>
                <a:lnTo>
                  <a:pt x="6939" y="307480"/>
                </a:lnTo>
                <a:lnTo>
                  <a:pt x="25898" y="272278"/>
                </a:lnTo>
                <a:lnTo>
                  <a:pt x="63634" y="239536"/>
                </a:lnTo>
                <a:lnTo>
                  <a:pt x="98251" y="223497"/>
                </a:lnTo>
                <a:lnTo>
                  <a:pt x="145458" y="211536"/>
                </a:lnTo>
                <a:lnTo>
                  <a:pt x="194256" y="205884"/>
                </a:lnTo>
                <a:lnTo>
                  <a:pt x="235018" y="204468"/>
                </a:lnTo>
                <a:lnTo>
                  <a:pt x="281865" y="204459"/>
                </a:lnTo>
                <a:lnTo>
                  <a:pt x="281865" y="177667"/>
                </a:lnTo>
                <a:lnTo>
                  <a:pt x="275024" y="134908"/>
                </a:lnTo>
                <a:lnTo>
                  <a:pt x="243547" y="101794"/>
                </a:lnTo>
                <a:lnTo>
                  <a:pt x="206028" y="95014"/>
                </a:lnTo>
                <a:lnTo>
                  <a:pt x="190041" y="95203"/>
                </a:lnTo>
                <a:lnTo>
                  <a:pt x="142710" y="101530"/>
                </a:lnTo>
                <a:lnTo>
                  <a:pt x="105820" y="114080"/>
                </a:lnTo>
                <a:lnTo>
                  <a:pt x="70055" y="130981"/>
                </a:lnTo>
                <a:lnTo>
                  <a:pt x="58721" y="137159"/>
                </a:lnTo>
                <a:lnTo>
                  <a:pt x="51863" y="139445"/>
                </a:lnTo>
                <a:lnTo>
                  <a:pt x="46529" y="139445"/>
                </a:lnTo>
                <a:lnTo>
                  <a:pt x="42871" y="139445"/>
                </a:lnTo>
                <a:lnTo>
                  <a:pt x="39671" y="138287"/>
                </a:lnTo>
                <a:lnTo>
                  <a:pt x="36897" y="136001"/>
                </a:lnTo>
                <a:lnTo>
                  <a:pt x="34093" y="133715"/>
                </a:lnTo>
                <a:lnTo>
                  <a:pt x="31807" y="130423"/>
                </a:lnTo>
                <a:lnTo>
                  <a:pt x="24187" y="97017"/>
                </a:lnTo>
                <a:lnTo>
                  <a:pt x="24187" y="89397"/>
                </a:lnTo>
                <a:lnTo>
                  <a:pt x="24187" y="79095"/>
                </a:lnTo>
                <a:lnTo>
                  <a:pt x="44198" y="42325"/>
                </a:lnTo>
                <a:lnTo>
                  <a:pt x="79861" y="24506"/>
                </a:lnTo>
                <a:lnTo>
                  <a:pt x="118700" y="11975"/>
                </a:lnTo>
                <a:lnTo>
                  <a:pt x="156955" y="4144"/>
                </a:lnTo>
                <a:lnTo>
                  <a:pt x="205432" y="17"/>
                </a:lnTo>
                <a:lnTo>
                  <a:pt x="208835" y="0"/>
                </a:lnTo>
                <a:close/>
              </a:path>
            </a:pathLst>
          </a:custGeom>
          <a:ln w="182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39945" y="882152"/>
            <a:ext cx="704215" cy="490855"/>
          </a:xfrm>
          <a:custGeom>
            <a:avLst/>
            <a:gdLst/>
            <a:ahLst/>
            <a:cxnLst/>
            <a:rect l="l" t="t" r="r" b="b"/>
            <a:pathLst>
              <a:path w="704214" h="490855">
                <a:moveTo>
                  <a:pt x="256031" y="0"/>
                </a:moveTo>
                <a:lnTo>
                  <a:pt x="294892" y="3373"/>
                </a:lnTo>
                <a:lnTo>
                  <a:pt x="334094" y="16499"/>
                </a:lnTo>
                <a:lnTo>
                  <a:pt x="372251" y="45840"/>
                </a:lnTo>
                <a:lnTo>
                  <a:pt x="393135" y="77864"/>
                </a:lnTo>
                <a:lnTo>
                  <a:pt x="403487" y="69605"/>
                </a:lnTo>
                <a:lnTo>
                  <a:pt x="413367" y="61246"/>
                </a:lnTo>
                <a:lnTo>
                  <a:pt x="422896" y="53035"/>
                </a:lnTo>
                <a:lnTo>
                  <a:pt x="432199" y="45216"/>
                </a:lnTo>
                <a:lnTo>
                  <a:pt x="464216" y="23041"/>
                </a:lnTo>
                <a:lnTo>
                  <a:pt x="500785" y="6885"/>
                </a:lnTo>
                <a:lnTo>
                  <a:pt x="539641" y="162"/>
                </a:lnTo>
                <a:lnTo>
                  <a:pt x="555547" y="448"/>
                </a:lnTo>
                <a:lnTo>
                  <a:pt x="595092" y="5613"/>
                </a:lnTo>
                <a:lnTo>
                  <a:pt x="640508" y="26841"/>
                </a:lnTo>
                <a:lnTo>
                  <a:pt x="674634" y="62842"/>
                </a:lnTo>
                <a:lnTo>
                  <a:pt x="694755" y="108839"/>
                </a:lnTo>
                <a:lnTo>
                  <a:pt x="701892" y="148072"/>
                </a:lnTo>
                <a:lnTo>
                  <a:pt x="704209" y="471037"/>
                </a:lnTo>
                <a:lnTo>
                  <a:pt x="704209" y="474329"/>
                </a:lnTo>
                <a:lnTo>
                  <a:pt x="661363" y="490455"/>
                </a:lnTo>
                <a:lnTo>
                  <a:pt x="647957" y="490819"/>
                </a:lnTo>
                <a:lnTo>
                  <a:pt x="631516" y="490698"/>
                </a:lnTo>
                <a:lnTo>
                  <a:pt x="593474" y="486257"/>
                </a:lnTo>
                <a:lnTo>
                  <a:pt x="579638" y="471037"/>
                </a:lnTo>
                <a:lnTo>
                  <a:pt x="579638" y="208513"/>
                </a:lnTo>
                <a:lnTo>
                  <a:pt x="576000" y="170365"/>
                </a:lnTo>
                <a:lnTo>
                  <a:pt x="558045" y="131105"/>
                </a:lnTo>
                <a:lnTo>
                  <a:pt x="517700" y="109113"/>
                </a:lnTo>
                <a:lnTo>
                  <a:pt x="503099" y="109772"/>
                </a:lnTo>
                <a:lnTo>
                  <a:pt x="459060" y="130346"/>
                </a:lnTo>
                <a:lnTo>
                  <a:pt x="423480" y="165831"/>
                </a:lnTo>
                <a:lnTo>
                  <a:pt x="414406" y="471037"/>
                </a:lnTo>
                <a:lnTo>
                  <a:pt x="414406" y="474329"/>
                </a:lnTo>
                <a:lnTo>
                  <a:pt x="413400" y="477255"/>
                </a:lnTo>
                <a:lnTo>
                  <a:pt x="411479" y="479785"/>
                </a:lnTo>
                <a:lnTo>
                  <a:pt x="409437" y="482193"/>
                </a:lnTo>
                <a:lnTo>
                  <a:pt x="406024" y="484235"/>
                </a:lnTo>
                <a:lnTo>
                  <a:pt x="401208" y="485881"/>
                </a:lnTo>
                <a:lnTo>
                  <a:pt x="396483" y="487527"/>
                </a:lnTo>
                <a:lnTo>
                  <a:pt x="390143" y="488807"/>
                </a:lnTo>
                <a:lnTo>
                  <a:pt x="382158" y="489691"/>
                </a:lnTo>
                <a:lnTo>
                  <a:pt x="370854" y="490465"/>
                </a:lnTo>
                <a:lnTo>
                  <a:pt x="357484" y="490824"/>
                </a:lnTo>
                <a:lnTo>
                  <a:pt x="341374" y="490691"/>
                </a:lnTo>
                <a:lnTo>
                  <a:pt x="298185" y="484235"/>
                </a:lnTo>
                <a:lnTo>
                  <a:pt x="289803" y="474329"/>
                </a:lnTo>
                <a:lnTo>
                  <a:pt x="289803" y="471037"/>
                </a:lnTo>
                <a:lnTo>
                  <a:pt x="289803" y="208513"/>
                </a:lnTo>
                <a:lnTo>
                  <a:pt x="286195" y="170362"/>
                </a:lnTo>
                <a:lnTo>
                  <a:pt x="268472" y="131072"/>
                </a:lnTo>
                <a:lnTo>
                  <a:pt x="227844" y="109079"/>
                </a:lnTo>
                <a:lnTo>
                  <a:pt x="213318" y="109755"/>
                </a:lnTo>
                <a:lnTo>
                  <a:pt x="169177" y="130369"/>
                </a:lnTo>
                <a:lnTo>
                  <a:pt x="133784" y="166084"/>
                </a:lnTo>
                <a:lnTo>
                  <a:pt x="125089" y="471037"/>
                </a:lnTo>
                <a:lnTo>
                  <a:pt x="125089" y="474329"/>
                </a:lnTo>
                <a:lnTo>
                  <a:pt x="124084" y="477255"/>
                </a:lnTo>
                <a:lnTo>
                  <a:pt x="81714" y="490453"/>
                </a:lnTo>
                <a:lnTo>
                  <a:pt x="68356" y="490818"/>
                </a:lnTo>
                <a:lnTo>
                  <a:pt x="51994" y="490695"/>
                </a:lnTo>
                <a:lnTo>
                  <a:pt x="14114" y="486220"/>
                </a:lnTo>
                <a:lnTo>
                  <a:pt x="0" y="474329"/>
                </a:lnTo>
                <a:lnTo>
                  <a:pt x="0" y="471037"/>
                </a:lnTo>
                <a:lnTo>
                  <a:pt x="0" y="28315"/>
                </a:lnTo>
                <a:lnTo>
                  <a:pt x="0" y="24993"/>
                </a:lnTo>
                <a:lnTo>
                  <a:pt x="761" y="22097"/>
                </a:lnTo>
                <a:lnTo>
                  <a:pt x="2407" y="19659"/>
                </a:lnTo>
                <a:lnTo>
                  <a:pt x="4053" y="17129"/>
                </a:lnTo>
                <a:lnTo>
                  <a:pt x="7101" y="15087"/>
                </a:lnTo>
                <a:lnTo>
                  <a:pt x="11429" y="13441"/>
                </a:lnTo>
                <a:lnTo>
                  <a:pt x="15636" y="11795"/>
                </a:lnTo>
                <a:lnTo>
                  <a:pt x="21214" y="10515"/>
                </a:lnTo>
                <a:lnTo>
                  <a:pt x="27950" y="9631"/>
                </a:lnTo>
                <a:lnTo>
                  <a:pt x="39358" y="8787"/>
                </a:lnTo>
                <a:lnTo>
                  <a:pt x="53273" y="8504"/>
                </a:lnTo>
                <a:lnTo>
                  <a:pt x="67414" y="8756"/>
                </a:lnTo>
                <a:lnTo>
                  <a:pt x="78903" y="9528"/>
                </a:lnTo>
                <a:lnTo>
                  <a:pt x="86867" y="10515"/>
                </a:lnTo>
                <a:lnTo>
                  <a:pt x="92201" y="11795"/>
                </a:lnTo>
                <a:lnTo>
                  <a:pt x="96011" y="13441"/>
                </a:lnTo>
                <a:lnTo>
                  <a:pt x="99821" y="15087"/>
                </a:lnTo>
                <a:lnTo>
                  <a:pt x="102504" y="17129"/>
                </a:lnTo>
                <a:lnTo>
                  <a:pt x="104150" y="19659"/>
                </a:lnTo>
                <a:lnTo>
                  <a:pt x="105796" y="22097"/>
                </a:lnTo>
                <a:lnTo>
                  <a:pt x="106679" y="24993"/>
                </a:lnTo>
                <a:lnTo>
                  <a:pt x="106679" y="28315"/>
                </a:lnTo>
                <a:lnTo>
                  <a:pt x="106679" y="79491"/>
                </a:lnTo>
                <a:lnTo>
                  <a:pt x="136313" y="50612"/>
                </a:lnTo>
                <a:lnTo>
                  <a:pt x="175640" y="22279"/>
                </a:lnTo>
                <a:lnTo>
                  <a:pt x="213201" y="6235"/>
                </a:lnTo>
                <a:lnTo>
                  <a:pt x="249189" y="149"/>
                </a:lnTo>
                <a:lnTo>
                  <a:pt x="256031" y="0"/>
                </a:lnTo>
                <a:close/>
              </a:path>
            </a:pathLst>
          </a:custGeom>
          <a:ln w="182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778758" y="882152"/>
            <a:ext cx="284480" cy="490855"/>
          </a:xfrm>
          <a:custGeom>
            <a:avLst/>
            <a:gdLst/>
            <a:ahLst/>
            <a:cxnLst/>
            <a:rect l="l" t="t" r="r" b="b"/>
            <a:pathLst>
              <a:path w="284479" h="490855">
                <a:moveTo>
                  <a:pt x="224271" y="0"/>
                </a:moveTo>
                <a:lnTo>
                  <a:pt x="228599" y="0"/>
                </a:lnTo>
                <a:lnTo>
                  <a:pt x="233293" y="243"/>
                </a:lnTo>
                <a:lnTo>
                  <a:pt x="238262" y="761"/>
                </a:lnTo>
                <a:lnTo>
                  <a:pt x="243199" y="1249"/>
                </a:lnTo>
                <a:lnTo>
                  <a:pt x="248290" y="2133"/>
                </a:lnTo>
                <a:lnTo>
                  <a:pt x="253624" y="3291"/>
                </a:lnTo>
                <a:lnTo>
                  <a:pt x="258836" y="4419"/>
                </a:lnTo>
                <a:lnTo>
                  <a:pt x="263530" y="5699"/>
                </a:lnTo>
                <a:lnTo>
                  <a:pt x="267461" y="7223"/>
                </a:lnTo>
                <a:lnTo>
                  <a:pt x="271393" y="8747"/>
                </a:lnTo>
                <a:lnTo>
                  <a:pt x="282336" y="25633"/>
                </a:lnTo>
                <a:lnTo>
                  <a:pt x="283098" y="29077"/>
                </a:lnTo>
                <a:lnTo>
                  <a:pt x="283585" y="34289"/>
                </a:lnTo>
                <a:lnTo>
                  <a:pt x="283860" y="41269"/>
                </a:lnTo>
                <a:lnTo>
                  <a:pt x="284217" y="52119"/>
                </a:lnTo>
                <a:lnTo>
                  <a:pt x="284344" y="66011"/>
                </a:lnTo>
                <a:lnTo>
                  <a:pt x="284187" y="81555"/>
                </a:lnTo>
                <a:lnTo>
                  <a:pt x="279013" y="121005"/>
                </a:lnTo>
                <a:lnTo>
                  <a:pt x="275203" y="125577"/>
                </a:lnTo>
                <a:lnTo>
                  <a:pt x="273039" y="127253"/>
                </a:lnTo>
                <a:lnTo>
                  <a:pt x="270266" y="128137"/>
                </a:lnTo>
                <a:lnTo>
                  <a:pt x="266943" y="128137"/>
                </a:lnTo>
                <a:lnTo>
                  <a:pt x="264292" y="128137"/>
                </a:lnTo>
                <a:lnTo>
                  <a:pt x="261365" y="127497"/>
                </a:lnTo>
                <a:lnTo>
                  <a:pt x="258074" y="126339"/>
                </a:lnTo>
                <a:lnTo>
                  <a:pt x="254751" y="125211"/>
                </a:lnTo>
                <a:lnTo>
                  <a:pt x="251094" y="123931"/>
                </a:lnTo>
                <a:lnTo>
                  <a:pt x="246887" y="122681"/>
                </a:lnTo>
                <a:lnTo>
                  <a:pt x="242712" y="121279"/>
                </a:lnTo>
                <a:lnTo>
                  <a:pt x="238262" y="119999"/>
                </a:lnTo>
                <a:lnTo>
                  <a:pt x="233293" y="118871"/>
                </a:lnTo>
                <a:lnTo>
                  <a:pt x="228234" y="117713"/>
                </a:lnTo>
                <a:lnTo>
                  <a:pt x="222747" y="117195"/>
                </a:lnTo>
                <a:lnTo>
                  <a:pt x="216926" y="117195"/>
                </a:lnTo>
                <a:lnTo>
                  <a:pt x="209946" y="117195"/>
                </a:lnTo>
                <a:lnTo>
                  <a:pt x="174376" y="134477"/>
                </a:lnTo>
                <a:lnTo>
                  <a:pt x="147849" y="162750"/>
                </a:lnTo>
                <a:lnTo>
                  <a:pt x="125089" y="471037"/>
                </a:lnTo>
                <a:lnTo>
                  <a:pt x="125089" y="474329"/>
                </a:lnTo>
                <a:lnTo>
                  <a:pt x="124084" y="477255"/>
                </a:lnTo>
                <a:lnTo>
                  <a:pt x="81714" y="490453"/>
                </a:lnTo>
                <a:lnTo>
                  <a:pt x="68356" y="490818"/>
                </a:lnTo>
                <a:lnTo>
                  <a:pt x="51994" y="490695"/>
                </a:lnTo>
                <a:lnTo>
                  <a:pt x="14114" y="486220"/>
                </a:lnTo>
                <a:lnTo>
                  <a:pt x="0" y="474329"/>
                </a:lnTo>
                <a:lnTo>
                  <a:pt x="0" y="471037"/>
                </a:lnTo>
                <a:lnTo>
                  <a:pt x="0" y="28315"/>
                </a:lnTo>
                <a:lnTo>
                  <a:pt x="0" y="24993"/>
                </a:lnTo>
                <a:lnTo>
                  <a:pt x="761" y="22097"/>
                </a:lnTo>
                <a:lnTo>
                  <a:pt x="2407" y="19659"/>
                </a:lnTo>
                <a:lnTo>
                  <a:pt x="4053" y="17129"/>
                </a:lnTo>
                <a:lnTo>
                  <a:pt x="7101" y="15087"/>
                </a:lnTo>
                <a:lnTo>
                  <a:pt x="11429" y="13441"/>
                </a:lnTo>
                <a:lnTo>
                  <a:pt x="15636" y="11795"/>
                </a:lnTo>
                <a:lnTo>
                  <a:pt x="21214" y="10515"/>
                </a:lnTo>
                <a:lnTo>
                  <a:pt x="27950" y="9631"/>
                </a:lnTo>
                <a:lnTo>
                  <a:pt x="39358" y="8787"/>
                </a:lnTo>
                <a:lnTo>
                  <a:pt x="53273" y="8504"/>
                </a:lnTo>
                <a:lnTo>
                  <a:pt x="67414" y="8756"/>
                </a:lnTo>
                <a:lnTo>
                  <a:pt x="78903" y="9528"/>
                </a:lnTo>
                <a:lnTo>
                  <a:pt x="86867" y="10515"/>
                </a:lnTo>
                <a:lnTo>
                  <a:pt x="92201" y="11795"/>
                </a:lnTo>
                <a:lnTo>
                  <a:pt x="96011" y="13441"/>
                </a:lnTo>
                <a:lnTo>
                  <a:pt x="99821" y="15087"/>
                </a:lnTo>
                <a:lnTo>
                  <a:pt x="102504" y="17129"/>
                </a:lnTo>
                <a:lnTo>
                  <a:pt x="104150" y="19659"/>
                </a:lnTo>
                <a:lnTo>
                  <a:pt x="105796" y="22097"/>
                </a:lnTo>
                <a:lnTo>
                  <a:pt x="106679" y="24993"/>
                </a:lnTo>
                <a:lnTo>
                  <a:pt x="106679" y="28315"/>
                </a:lnTo>
                <a:lnTo>
                  <a:pt x="106679" y="83423"/>
                </a:lnTo>
                <a:lnTo>
                  <a:pt x="130841" y="51936"/>
                </a:lnTo>
                <a:lnTo>
                  <a:pt x="158238" y="24831"/>
                </a:lnTo>
                <a:lnTo>
                  <a:pt x="205222" y="1975"/>
                </a:lnTo>
                <a:lnTo>
                  <a:pt x="216914" y="289"/>
                </a:lnTo>
                <a:lnTo>
                  <a:pt x="224271" y="0"/>
                </a:lnTo>
                <a:close/>
              </a:path>
            </a:pathLst>
          </a:custGeom>
          <a:ln w="182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204882" y="882152"/>
            <a:ext cx="474980" cy="499745"/>
          </a:xfrm>
          <a:custGeom>
            <a:avLst/>
            <a:gdLst/>
            <a:ahLst/>
            <a:cxnLst/>
            <a:rect l="l" t="t" r="r" b="b"/>
            <a:pathLst>
              <a:path w="474979" h="499744">
                <a:moveTo>
                  <a:pt x="242648" y="0"/>
                </a:moveTo>
                <a:lnTo>
                  <a:pt x="283912" y="2163"/>
                </a:lnTo>
                <a:lnTo>
                  <a:pt x="332474" y="11691"/>
                </a:lnTo>
                <a:lnTo>
                  <a:pt x="368720" y="26277"/>
                </a:lnTo>
                <a:lnTo>
                  <a:pt x="409617" y="54905"/>
                </a:lnTo>
                <a:lnTo>
                  <a:pt x="435781" y="87599"/>
                </a:lnTo>
                <a:lnTo>
                  <a:pt x="457319" y="130888"/>
                </a:lnTo>
                <a:lnTo>
                  <a:pt x="467188" y="169156"/>
                </a:lnTo>
                <a:lnTo>
                  <a:pt x="473656" y="218535"/>
                </a:lnTo>
                <a:lnTo>
                  <a:pt x="474447" y="243885"/>
                </a:lnTo>
                <a:lnTo>
                  <a:pt x="474232" y="257773"/>
                </a:lnTo>
                <a:lnTo>
                  <a:pt x="471006" y="297159"/>
                </a:lnTo>
                <a:lnTo>
                  <a:pt x="460691" y="344889"/>
                </a:lnTo>
                <a:lnTo>
                  <a:pt x="445500" y="382736"/>
                </a:lnTo>
                <a:lnTo>
                  <a:pt x="418705" y="423868"/>
                </a:lnTo>
                <a:lnTo>
                  <a:pt x="389644" y="451513"/>
                </a:lnTo>
                <a:lnTo>
                  <a:pt x="347190" y="477223"/>
                </a:lnTo>
                <a:lnTo>
                  <a:pt x="309887" y="489812"/>
                </a:lnTo>
                <a:lnTo>
                  <a:pt x="260673" y="498211"/>
                </a:lnTo>
                <a:lnTo>
                  <a:pt x="235101" y="499339"/>
                </a:lnTo>
                <a:lnTo>
                  <a:pt x="220283" y="499115"/>
                </a:lnTo>
                <a:lnTo>
                  <a:pt x="179766" y="495684"/>
                </a:lnTo>
                <a:lnTo>
                  <a:pt x="133725" y="484673"/>
                </a:lnTo>
                <a:lnTo>
                  <a:pt x="96135" y="467117"/>
                </a:lnTo>
                <a:lnTo>
                  <a:pt x="58219" y="437209"/>
                </a:lnTo>
                <a:lnTo>
                  <a:pt x="29005" y="395859"/>
                </a:lnTo>
                <a:lnTo>
                  <a:pt x="14294" y="359973"/>
                </a:lnTo>
                <a:lnTo>
                  <a:pt x="3827" y="312253"/>
                </a:lnTo>
                <a:lnTo>
                  <a:pt x="356" y="273433"/>
                </a:lnTo>
                <a:lnTo>
                  <a:pt x="0" y="259819"/>
                </a:lnTo>
                <a:lnTo>
                  <a:pt x="186" y="245167"/>
                </a:lnTo>
                <a:lnTo>
                  <a:pt x="3146" y="204954"/>
                </a:lnTo>
                <a:lnTo>
                  <a:pt x="12782" y="158054"/>
                </a:lnTo>
                <a:lnTo>
                  <a:pt x="28263" y="118566"/>
                </a:lnTo>
                <a:lnTo>
                  <a:pt x="53950" y="77784"/>
                </a:lnTo>
                <a:lnTo>
                  <a:pt x="83761" y="49006"/>
                </a:lnTo>
                <a:lnTo>
                  <a:pt x="125170" y="23155"/>
                </a:lnTo>
                <a:lnTo>
                  <a:pt x="163162" y="10044"/>
                </a:lnTo>
                <a:lnTo>
                  <a:pt x="212027" y="1296"/>
                </a:lnTo>
                <a:lnTo>
                  <a:pt x="242648" y="0"/>
                </a:lnTo>
                <a:close/>
              </a:path>
            </a:pathLst>
          </a:custGeom>
          <a:ln w="182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385822" y="882152"/>
            <a:ext cx="422909" cy="490855"/>
          </a:xfrm>
          <a:custGeom>
            <a:avLst/>
            <a:gdLst/>
            <a:ahLst/>
            <a:cxnLst/>
            <a:rect l="l" t="t" r="r" b="b"/>
            <a:pathLst>
              <a:path w="422910" h="490855">
                <a:moveTo>
                  <a:pt x="260472" y="0"/>
                </a:moveTo>
                <a:lnTo>
                  <a:pt x="301489" y="3571"/>
                </a:lnTo>
                <a:lnTo>
                  <a:pt x="347634" y="20758"/>
                </a:lnTo>
                <a:lnTo>
                  <a:pt x="385546" y="53643"/>
                </a:lnTo>
                <a:lnTo>
                  <a:pt x="404810" y="86594"/>
                </a:lnTo>
                <a:lnTo>
                  <a:pt x="418153" y="134677"/>
                </a:lnTo>
                <a:lnTo>
                  <a:pt x="422639" y="185464"/>
                </a:lnTo>
                <a:lnTo>
                  <a:pt x="422778" y="471037"/>
                </a:lnTo>
                <a:lnTo>
                  <a:pt x="422778" y="474329"/>
                </a:lnTo>
                <a:lnTo>
                  <a:pt x="379529" y="490460"/>
                </a:lnTo>
                <a:lnTo>
                  <a:pt x="366155" y="490822"/>
                </a:lnTo>
                <a:lnTo>
                  <a:pt x="350023" y="490694"/>
                </a:lnTo>
                <a:lnTo>
                  <a:pt x="312122" y="486209"/>
                </a:lnTo>
                <a:lnTo>
                  <a:pt x="298322" y="471037"/>
                </a:lnTo>
                <a:lnTo>
                  <a:pt x="298322" y="218419"/>
                </a:lnTo>
                <a:lnTo>
                  <a:pt x="295599" y="177893"/>
                </a:lnTo>
                <a:lnTo>
                  <a:pt x="274845" y="130538"/>
                </a:lnTo>
                <a:lnTo>
                  <a:pt x="233382" y="109196"/>
                </a:lnTo>
                <a:lnTo>
                  <a:pt x="218485" y="109713"/>
                </a:lnTo>
                <a:lnTo>
                  <a:pt x="172642" y="128894"/>
                </a:lnTo>
                <a:lnTo>
                  <a:pt x="136304" y="163223"/>
                </a:lnTo>
                <a:lnTo>
                  <a:pt x="125099" y="471037"/>
                </a:lnTo>
                <a:lnTo>
                  <a:pt x="125099" y="474329"/>
                </a:lnTo>
                <a:lnTo>
                  <a:pt x="124074" y="477255"/>
                </a:lnTo>
                <a:lnTo>
                  <a:pt x="122051" y="479785"/>
                </a:lnTo>
                <a:lnTo>
                  <a:pt x="120014" y="482193"/>
                </a:lnTo>
                <a:lnTo>
                  <a:pt x="116717" y="484235"/>
                </a:lnTo>
                <a:lnTo>
                  <a:pt x="111882" y="485881"/>
                </a:lnTo>
                <a:lnTo>
                  <a:pt x="107060" y="487527"/>
                </a:lnTo>
                <a:lnTo>
                  <a:pt x="100715" y="488807"/>
                </a:lnTo>
                <a:lnTo>
                  <a:pt x="92832" y="489691"/>
                </a:lnTo>
                <a:lnTo>
                  <a:pt x="81714" y="490453"/>
                </a:lnTo>
                <a:lnTo>
                  <a:pt x="68351" y="490818"/>
                </a:lnTo>
                <a:lnTo>
                  <a:pt x="51987" y="490695"/>
                </a:lnTo>
                <a:lnTo>
                  <a:pt x="14110" y="486218"/>
                </a:lnTo>
                <a:lnTo>
                  <a:pt x="0" y="474329"/>
                </a:lnTo>
                <a:lnTo>
                  <a:pt x="0" y="471037"/>
                </a:lnTo>
                <a:lnTo>
                  <a:pt x="0" y="28315"/>
                </a:lnTo>
                <a:lnTo>
                  <a:pt x="0" y="24993"/>
                </a:lnTo>
                <a:lnTo>
                  <a:pt x="761" y="22097"/>
                </a:lnTo>
                <a:lnTo>
                  <a:pt x="2417" y="19659"/>
                </a:lnTo>
                <a:lnTo>
                  <a:pt x="4059" y="17129"/>
                </a:lnTo>
                <a:lnTo>
                  <a:pt x="7107" y="15087"/>
                </a:lnTo>
                <a:lnTo>
                  <a:pt x="11429" y="13441"/>
                </a:lnTo>
                <a:lnTo>
                  <a:pt x="15620" y="11795"/>
                </a:lnTo>
                <a:lnTo>
                  <a:pt x="21204" y="10515"/>
                </a:lnTo>
                <a:lnTo>
                  <a:pt x="27944" y="9631"/>
                </a:lnTo>
                <a:lnTo>
                  <a:pt x="39346" y="8787"/>
                </a:lnTo>
                <a:lnTo>
                  <a:pt x="53265" y="8504"/>
                </a:lnTo>
                <a:lnTo>
                  <a:pt x="67413" y="8756"/>
                </a:lnTo>
                <a:lnTo>
                  <a:pt x="78894" y="9528"/>
                </a:lnTo>
                <a:lnTo>
                  <a:pt x="86867" y="10515"/>
                </a:lnTo>
                <a:lnTo>
                  <a:pt x="92201" y="11795"/>
                </a:lnTo>
                <a:lnTo>
                  <a:pt x="96011" y="13441"/>
                </a:lnTo>
                <a:lnTo>
                  <a:pt x="99821" y="15087"/>
                </a:lnTo>
                <a:lnTo>
                  <a:pt x="102488" y="17129"/>
                </a:lnTo>
                <a:lnTo>
                  <a:pt x="104144" y="19659"/>
                </a:lnTo>
                <a:lnTo>
                  <a:pt x="105786" y="22097"/>
                </a:lnTo>
                <a:lnTo>
                  <a:pt x="106679" y="24993"/>
                </a:lnTo>
                <a:lnTo>
                  <a:pt x="106679" y="28315"/>
                </a:lnTo>
                <a:lnTo>
                  <a:pt x="106679" y="79491"/>
                </a:lnTo>
                <a:lnTo>
                  <a:pt x="136193" y="50930"/>
                </a:lnTo>
                <a:lnTo>
                  <a:pt x="176107" y="22772"/>
                </a:lnTo>
                <a:lnTo>
                  <a:pt x="214113" y="6824"/>
                </a:lnTo>
                <a:lnTo>
                  <a:pt x="249979" y="329"/>
                </a:lnTo>
                <a:lnTo>
                  <a:pt x="260472" y="0"/>
                </a:lnTo>
                <a:close/>
              </a:path>
            </a:pathLst>
          </a:custGeom>
          <a:ln w="182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408558" y="773948"/>
            <a:ext cx="313690" cy="606425"/>
          </a:xfrm>
          <a:custGeom>
            <a:avLst/>
            <a:gdLst/>
            <a:ahLst/>
            <a:cxnLst/>
            <a:rect l="l" t="t" r="r" b="b"/>
            <a:pathLst>
              <a:path w="313689" h="606425">
                <a:moveTo>
                  <a:pt x="134473" y="0"/>
                </a:moveTo>
                <a:lnTo>
                  <a:pt x="173091" y="2133"/>
                </a:lnTo>
                <a:lnTo>
                  <a:pt x="194061" y="11917"/>
                </a:lnTo>
                <a:lnTo>
                  <a:pt x="196073" y="14599"/>
                </a:lnTo>
                <a:lnTo>
                  <a:pt x="197109" y="17525"/>
                </a:lnTo>
                <a:lnTo>
                  <a:pt x="197109" y="20817"/>
                </a:lnTo>
                <a:lnTo>
                  <a:pt x="197109" y="119633"/>
                </a:lnTo>
                <a:lnTo>
                  <a:pt x="293365" y="119633"/>
                </a:lnTo>
                <a:lnTo>
                  <a:pt x="296657" y="119633"/>
                </a:lnTo>
                <a:lnTo>
                  <a:pt x="299583" y="120517"/>
                </a:lnTo>
                <a:lnTo>
                  <a:pt x="301991" y="122163"/>
                </a:lnTo>
                <a:lnTo>
                  <a:pt x="304551" y="123809"/>
                </a:lnTo>
                <a:lnTo>
                  <a:pt x="306563" y="126491"/>
                </a:lnTo>
                <a:lnTo>
                  <a:pt x="308209" y="130301"/>
                </a:lnTo>
                <a:lnTo>
                  <a:pt x="309885" y="134111"/>
                </a:lnTo>
                <a:lnTo>
                  <a:pt x="311135" y="139293"/>
                </a:lnTo>
                <a:lnTo>
                  <a:pt x="311897" y="145907"/>
                </a:lnTo>
                <a:lnTo>
                  <a:pt x="312781" y="152521"/>
                </a:lnTo>
                <a:lnTo>
                  <a:pt x="313177" y="160629"/>
                </a:lnTo>
                <a:lnTo>
                  <a:pt x="313177" y="170291"/>
                </a:lnTo>
                <a:lnTo>
                  <a:pt x="312660" y="186274"/>
                </a:lnTo>
                <a:lnTo>
                  <a:pt x="311106" y="199016"/>
                </a:lnTo>
                <a:lnTo>
                  <a:pt x="308508" y="208541"/>
                </a:lnTo>
                <a:lnTo>
                  <a:pt x="304917" y="217017"/>
                </a:lnTo>
                <a:lnTo>
                  <a:pt x="300101" y="220827"/>
                </a:lnTo>
                <a:lnTo>
                  <a:pt x="293883" y="220827"/>
                </a:lnTo>
                <a:lnTo>
                  <a:pt x="197109" y="220827"/>
                </a:lnTo>
                <a:lnTo>
                  <a:pt x="197109" y="428853"/>
                </a:lnTo>
                <a:lnTo>
                  <a:pt x="197706" y="444468"/>
                </a:lnTo>
                <a:lnTo>
                  <a:pt x="215150" y="490337"/>
                </a:lnTo>
                <a:lnTo>
                  <a:pt x="255526" y="500904"/>
                </a:lnTo>
                <a:lnTo>
                  <a:pt x="265026" y="500003"/>
                </a:lnTo>
                <a:lnTo>
                  <a:pt x="288793" y="492739"/>
                </a:lnTo>
                <a:lnTo>
                  <a:pt x="291597" y="491611"/>
                </a:lnTo>
                <a:lnTo>
                  <a:pt x="294371" y="490453"/>
                </a:lnTo>
                <a:lnTo>
                  <a:pt x="297053" y="489965"/>
                </a:lnTo>
                <a:lnTo>
                  <a:pt x="299339" y="489965"/>
                </a:lnTo>
                <a:lnTo>
                  <a:pt x="301229" y="489965"/>
                </a:lnTo>
                <a:lnTo>
                  <a:pt x="311897" y="512673"/>
                </a:lnTo>
                <a:lnTo>
                  <a:pt x="312781" y="518647"/>
                </a:lnTo>
                <a:lnTo>
                  <a:pt x="313177" y="526267"/>
                </a:lnTo>
                <a:lnTo>
                  <a:pt x="313177" y="535533"/>
                </a:lnTo>
                <a:lnTo>
                  <a:pt x="308605" y="576833"/>
                </a:lnTo>
                <a:lnTo>
                  <a:pt x="290073" y="593841"/>
                </a:lnTo>
                <a:lnTo>
                  <a:pt x="284343" y="596371"/>
                </a:lnTo>
                <a:lnTo>
                  <a:pt x="244706" y="604487"/>
                </a:lnTo>
                <a:lnTo>
                  <a:pt x="219344" y="606022"/>
                </a:lnTo>
                <a:lnTo>
                  <a:pt x="204594" y="605692"/>
                </a:lnTo>
                <a:lnTo>
                  <a:pt x="166609" y="600715"/>
                </a:lnTo>
                <a:lnTo>
                  <a:pt x="130579" y="586396"/>
                </a:lnTo>
                <a:lnTo>
                  <a:pt x="94932" y="550549"/>
                </a:lnTo>
                <a:lnTo>
                  <a:pt x="80457" y="514792"/>
                </a:lnTo>
                <a:lnTo>
                  <a:pt x="72955" y="465292"/>
                </a:lnTo>
                <a:lnTo>
                  <a:pt x="72507" y="220827"/>
                </a:lnTo>
                <a:lnTo>
                  <a:pt x="19411" y="220827"/>
                </a:lnTo>
                <a:lnTo>
                  <a:pt x="13071" y="220827"/>
                </a:lnTo>
                <a:lnTo>
                  <a:pt x="8255" y="217017"/>
                </a:lnTo>
                <a:lnTo>
                  <a:pt x="4933" y="209275"/>
                </a:lnTo>
                <a:lnTo>
                  <a:pt x="2257" y="200051"/>
                </a:lnTo>
                <a:lnTo>
                  <a:pt x="612" y="187613"/>
                </a:lnTo>
                <a:lnTo>
                  <a:pt x="0" y="171935"/>
                </a:lnTo>
                <a:lnTo>
                  <a:pt x="277" y="157487"/>
                </a:lnTo>
                <a:lnTo>
                  <a:pt x="13711" y="120517"/>
                </a:lnTo>
                <a:lnTo>
                  <a:pt x="16515" y="119633"/>
                </a:lnTo>
                <a:lnTo>
                  <a:pt x="19807" y="119633"/>
                </a:lnTo>
                <a:lnTo>
                  <a:pt x="72507" y="119633"/>
                </a:lnTo>
                <a:lnTo>
                  <a:pt x="72507" y="20817"/>
                </a:lnTo>
                <a:lnTo>
                  <a:pt x="72507" y="17525"/>
                </a:lnTo>
                <a:lnTo>
                  <a:pt x="73391" y="14599"/>
                </a:lnTo>
                <a:lnTo>
                  <a:pt x="115820" y="445"/>
                </a:lnTo>
                <a:lnTo>
                  <a:pt x="129143" y="33"/>
                </a:lnTo>
                <a:lnTo>
                  <a:pt x="134473" y="0"/>
                </a:lnTo>
                <a:close/>
              </a:path>
            </a:pathLst>
          </a:custGeom>
          <a:ln w="182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121920" y="724784"/>
            <a:ext cx="131445" cy="648335"/>
          </a:xfrm>
          <a:custGeom>
            <a:avLst/>
            <a:gdLst/>
            <a:ahLst/>
            <a:cxnLst/>
            <a:rect l="l" t="t" r="r" b="b"/>
            <a:pathLst>
              <a:path w="131444" h="648335">
                <a:moveTo>
                  <a:pt x="65531" y="0"/>
                </a:moveTo>
                <a:lnTo>
                  <a:pt x="107744" y="3166"/>
                </a:lnTo>
                <a:lnTo>
                  <a:pt x="127884" y="11948"/>
                </a:lnTo>
                <a:lnTo>
                  <a:pt x="130039" y="14599"/>
                </a:lnTo>
                <a:lnTo>
                  <a:pt x="131063" y="17525"/>
                </a:lnTo>
                <a:lnTo>
                  <a:pt x="131063" y="20817"/>
                </a:lnTo>
                <a:lnTo>
                  <a:pt x="131063" y="627369"/>
                </a:lnTo>
                <a:lnTo>
                  <a:pt x="131063" y="630692"/>
                </a:lnTo>
                <a:lnTo>
                  <a:pt x="130039" y="633740"/>
                </a:lnTo>
                <a:lnTo>
                  <a:pt x="86275" y="647743"/>
                </a:lnTo>
                <a:lnTo>
                  <a:pt x="73036" y="648168"/>
                </a:lnTo>
                <a:lnTo>
                  <a:pt x="56212" y="648069"/>
                </a:lnTo>
                <a:lnTo>
                  <a:pt x="13965" y="642762"/>
                </a:lnTo>
                <a:lnTo>
                  <a:pt x="0" y="630692"/>
                </a:lnTo>
                <a:lnTo>
                  <a:pt x="0" y="627369"/>
                </a:lnTo>
                <a:lnTo>
                  <a:pt x="0" y="20817"/>
                </a:lnTo>
                <a:lnTo>
                  <a:pt x="0" y="17525"/>
                </a:lnTo>
                <a:lnTo>
                  <a:pt x="1142" y="14599"/>
                </a:lnTo>
                <a:lnTo>
                  <a:pt x="3297" y="11948"/>
                </a:lnTo>
                <a:lnTo>
                  <a:pt x="5452" y="9265"/>
                </a:lnTo>
                <a:lnTo>
                  <a:pt x="9012" y="7101"/>
                </a:lnTo>
                <a:lnTo>
                  <a:pt x="14215" y="5455"/>
                </a:lnTo>
                <a:lnTo>
                  <a:pt x="19299" y="3809"/>
                </a:lnTo>
                <a:lnTo>
                  <a:pt x="26026" y="2529"/>
                </a:lnTo>
                <a:lnTo>
                  <a:pt x="34289" y="1523"/>
                </a:lnTo>
                <a:lnTo>
                  <a:pt x="45411" y="542"/>
                </a:lnTo>
                <a:lnTo>
                  <a:pt x="58670" y="54"/>
                </a:lnTo>
                <a:lnTo>
                  <a:pt x="65531" y="0"/>
                </a:lnTo>
                <a:close/>
              </a:path>
            </a:pathLst>
          </a:custGeom>
          <a:ln w="182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802501" y="696071"/>
            <a:ext cx="144145" cy="131445"/>
          </a:xfrm>
          <a:custGeom>
            <a:avLst/>
            <a:gdLst/>
            <a:ahLst/>
            <a:cxnLst/>
            <a:rect l="l" t="t" r="r" b="b"/>
            <a:pathLst>
              <a:path w="144145" h="131444">
                <a:moveTo>
                  <a:pt x="72274" y="0"/>
                </a:moveTo>
                <a:lnTo>
                  <a:pt x="115278" y="6022"/>
                </a:lnTo>
                <a:lnTo>
                  <a:pt x="141964" y="42682"/>
                </a:lnTo>
                <a:lnTo>
                  <a:pt x="143590" y="56737"/>
                </a:lnTo>
                <a:lnTo>
                  <a:pt x="143028" y="75129"/>
                </a:lnTo>
                <a:lnTo>
                  <a:pt x="124006" y="118577"/>
                </a:lnTo>
                <a:lnTo>
                  <a:pt x="73571" y="130930"/>
                </a:lnTo>
                <a:lnTo>
                  <a:pt x="55985" y="130334"/>
                </a:lnTo>
                <a:lnTo>
                  <a:pt x="11382" y="111915"/>
                </a:lnTo>
                <a:lnTo>
                  <a:pt x="0" y="75565"/>
                </a:lnTo>
                <a:lnTo>
                  <a:pt x="503" y="57028"/>
                </a:lnTo>
                <a:lnTo>
                  <a:pt x="19009" y="12971"/>
                </a:lnTo>
                <a:lnTo>
                  <a:pt x="69065" y="22"/>
                </a:lnTo>
                <a:lnTo>
                  <a:pt x="72274" y="0"/>
                </a:lnTo>
                <a:close/>
              </a:path>
            </a:pathLst>
          </a:custGeom>
          <a:ln w="182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875160" y="675254"/>
            <a:ext cx="317500" cy="697865"/>
          </a:xfrm>
          <a:custGeom>
            <a:avLst/>
            <a:gdLst/>
            <a:ahLst/>
            <a:cxnLst/>
            <a:rect l="l" t="t" r="r" b="b"/>
            <a:pathLst>
              <a:path w="317500" h="697865">
                <a:moveTo>
                  <a:pt x="229745" y="0"/>
                </a:moveTo>
                <a:lnTo>
                  <a:pt x="273502" y="4778"/>
                </a:lnTo>
                <a:lnTo>
                  <a:pt x="309480" y="19171"/>
                </a:lnTo>
                <a:lnTo>
                  <a:pt x="312924" y="26548"/>
                </a:lnTo>
                <a:lnTo>
                  <a:pt x="314448" y="30601"/>
                </a:lnTo>
                <a:lnTo>
                  <a:pt x="315454" y="35935"/>
                </a:lnTo>
                <a:lnTo>
                  <a:pt x="316094" y="42428"/>
                </a:lnTo>
                <a:lnTo>
                  <a:pt x="316856" y="48767"/>
                </a:lnTo>
                <a:lnTo>
                  <a:pt x="317100" y="56906"/>
                </a:lnTo>
                <a:lnTo>
                  <a:pt x="317100" y="66415"/>
                </a:lnTo>
                <a:lnTo>
                  <a:pt x="317100" y="76078"/>
                </a:lnTo>
                <a:lnTo>
                  <a:pt x="316856" y="83698"/>
                </a:lnTo>
                <a:lnTo>
                  <a:pt x="316094" y="89550"/>
                </a:lnTo>
                <a:lnTo>
                  <a:pt x="315454" y="95371"/>
                </a:lnTo>
                <a:lnTo>
                  <a:pt x="314448" y="99821"/>
                </a:lnTo>
                <a:lnTo>
                  <a:pt x="313168" y="102869"/>
                </a:lnTo>
                <a:lnTo>
                  <a:pt x="311919" y="106039"/>
                </a:lnTo>
                <a:lnTo>
                  <a:pt x="310395" y="108203"/>
                </a:lnTo>
                <a:lnTo>
                  <a:pt x="308718" y="109362"/>
                </a:lnTo>
                <a:lnTo>
                  <a:pt x="307072" y="110489"/>
                </a:lnTo>
                <a:lnTo>
                  <a:pt x="305183" y="111130"/>
                </a:lnTo>
                <a:lnTo>
                  <a:pt x="303262" y="111130"/>
                </a:lnTo>
                <a:lnTo>
                  <a:pt x="300976" y="111130"/>
                </a:lnTo>
                <a:lnTo>
                  <a:pt x="298325" y="110489"/>
                </a:lnTo>
                <a:lnTo>
                  <a:pt x="295520" y="109362"/>
                </a:lnTo>
                <a:lnTo>
                  <a:pt x="292716" y="108203"/>
                </a:lnTo>
                <a:lnTo>
                  <a:pt x="289302" y="106923"/>
                </a:lnTo>
                <a:lnTo>
                  <a:pt x="285096" y="105674"/>
                </a:lnTo>
                <a:lnTo>
                  <a:pt x="281042" y="104393"/>
                </a:lnTo>
                <a:lnTo>
                  <a:pt x="276105" y="103113"/>
                </a:lnTo>
                <a:lnTo>
                  <a:pt x="270496" y="101986"/>
                </a:lnTo>
                <a:lnTo>
                  <a:pt x="264918" y="100827"/>
                </a:lnTo>
                <a:lnTo>
                  <a:pt x="258304" y="100218"/>
                </a:lnTo>
                <a:lnTo>
                  <a:pt x="250684" y="100218"/>
                </a:lnTo>
                <a:lnTo>
                  <a:pt x="241662" y="100218"/>
                </a:lnTo>
                <a:lnTo>
                  <a:pt x="234042" y="101589"/>
                </a:lnTo>
                <a:lnTo>
                  <a:pt x="227580" y="104393"/>
                </a:lnTo>
                <a:lnTo>
                  <a:pt x="221088" y="107198"/>
                </a:lnTo>
                <a:lnTo>
                  <a:pt x="215754" y="111770"/>
                </a:lnTo>
                <a:lnTo>
                  <a:pt x="200299" y="152649"/>
                </a:lnTo>
                <a:lnTo>
                  <a:pt x="198990" y="218328"/>
                </a:lnTo>
                <a:lnTo>
                  <a:pt x="279915" y="218328"/>
                </a:lnTo>
                <a:lnTo>
                  <a:pt x="282963" y="218328"/>
                </a:lnTo>
                <a:lnTo>
                  <a:pt x="299330" y="259323"/>
                </a:lnTo>
                <a:lnTo>
                  <a:pt x="299330" y="268985"/>
                </a:lnTo>
                <a:lnTo>
                  <a:pt x="294688" y="307238"/>
                </a:lnTo>
                <a:lnTo>
                  <a:pt x="286254" y="319521"/>
                </a:lnTo>
                <a:lnTo>
                  <a:pt x="279915" y="319521"/>
                </a:lnTo>
                <a:lnTo>
                  <a:pt x="198990" y="319521"/>
                </a:lnTo>
                <a:lnTo>
                  <a:pt x="198990" y="677936"/>
                </a:lnTo>
                <a:lnTo>
                  <a:pt x="198990" y="681227"/>
                </a:lnTo>
                <a:lnTo>
                  <a:pt x="197984" y="684154"/>
                </a:lnTo>
                <a:lnTo>
                  <a:pt x="155398" y="697353"/>
                </a:lnTo>
                <a:lnTo>
                  <a:pt x="142112" y="697717"/>
                </a:lnTo>
                <a:lnTo>
                  <a:pt x="126004" y="697591"/>
                </a:lnTo>
                <a:lnTo>
                  <a:pt x="88152" y="693120"/>
                </a:lnTo>
                <a:lnTo>
                  <a:pt x="77207" y="686683"/>
                </a:lnTo>
                <a:lnTo>
                  <a:pt x="75302" y="684154"/>
                </a:lnTo>
                <a:lnTo>
                  <a:pt x="74409" y="681227"/>
                </a:lnTo>
                <a:lnTo>
                  <a:pt x="74409" y="677936"/>
                </a:lnTo>
                <a:lnTo>
                  <a:pt x="74409" y="319521"/>
                </a:lnTo>
                <a:lnTo>
                  <a:pt x="18783" y="319521"/>
                </a:lnTo>
                <a:lnTo>
                  <a:pt x="12568" y="319521"/>
                </a:lnTo>
                <a:lnTo>
                  <a:pt x="7865" y="315711"/>
                </a:lnTo>
                <a:lnTo>
                  <a:pt x="4686" y="307969"/>
                </a:lnTo>
                <a:lnTo>
                  <a:pt x="2125" y="298737"/>
                </a:lnTo>
                <a:lnTo>
                  <a:pt x="571" y="286285"/>
                </a:lnTo>
                <a:lnTo>
                  <a:pt x="0" y="270589"/>
                </a:lnTo>
                <a:lnTo>
                  <a:pt x="282" y="256156"/>
                </a:lnTo>
                <a:lnTo>
                  <a:pt x="1195" y="245076"/>
                </a:lnTo>
                <a:lnTo>
                  <a:pt x="2019" y="237987"/>
                </a:lnTo>
                <a:lnTo>
                  <a:pt x="3162" y="232806"/>
                </a:lnTo>
                <a:lnTo>
                  <a:pt x="4686" y="228996"/>
                </a:lnTo>
                <a:lnTo>
                  <a:pt x="6210" y="225186"/>
                </a:lnTo>
                <a:lnTo>
                  <a:pt x="8115" y="222503"/>
                </a:lnTo>
                <a:lnTo>
                  <a:pt x="10663" y="220858"/>
                </a:lnTo>
                <a:lnTo>
                  <a:pt x="13199" y="219212"/>
                </a:lnTo>
                <a:lnTo>
                  <a:pt x="15997" y="218328"/>
                </a:lnTo>
                <a:lnTo>
                  <a:pt x="19295" y="218328"/>
                </a:lnTo>
                <a:lnTo>
                  <a:pt x="74409" y="218328"/>
                </a:lnTo>
                <a:lnTo>
                  <a:pt x="74409" y="181112"/>
                </a:lnTo>
                <a:lnTo>
                  <a:pt x="74641" y="166989"/>
                </a:lnTo>
                <a:lnTo>
                  <a:pt x="78099" y="128039"/>
                </a:lnTo>
                <a:lnTo>
                  <a:pt x="86789" y="90875"/>
                </a:lnTo>
                <a:lnTo>
                  <a:pt x="109867" y="47172"/>
                </a:lnTo>
                <a:lnTo>
                  <a:pt x="138910" y="21797"/>
                </a:lnTo>
                <a:lnTo>
                  <a:pt x="176221" y="6738"/>
                </a:lnTo>
                <a:lnTo>
                  <a:pt x="224710" y="45"/>
                </a:lnTo>
                <a:lnTo>
                  <a:pt x="229745" y="0"/>
                </a:lnTo>
                <a:close/>
              </a:path>
            </a:pathLst>
          </a:custGeom>
          <a:ln w="182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76983" y="1851660"/>
            <a:ext cx="5535168" cy="81229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841504" y="1915271"/>
            <a:ext cx="5406517" cy="68542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782510" y="2384298"/>
            <a:ext cx="160020" cy="128270"/>
          </a:xfrm>
          <a:custGeom>
            <a:avLst/>
            <a:gdLst/>
            <a:ahLst/>
            <a:cxnLst/>
            <a:rect l="l" t="t" r="r" b="b"/>
            <a:pathLst>
              <a:path w="160019" h="128269">
                <a:moveTo>
                  <a:pt x="111945" y="0"/>
                </a:moveTo>
                <a:lnTo>
                  <a:pt x="72254" y="2428"/>
                </a:lnTo>
                <a:lnTo>
                  <a:pt x="35482" y="12438"/>
                </a:lnTo>
                <a:lnTo>
                  <a:pt x="6641" y="38298"/>
                </a:lnTo>
                <a:lnTo>
                  <a:pt x="0" y="62711"/>
                </a:lnTo>
                <a:lnTo>
                  <a:pt x="913" y="78697"/>
                </a:lnTo>
                <a:lnTo>
                  <a:pt x="26180" y="118416"/>
                </a:lnTo>
                <a:lnTo>
                  <a:pt x="63951" y="127992"/>
                </a:lnTo>
                <a:lnTo>
                  <a:pt x="77775" y="127225"/>
                </a:lnTo>
                <a:lnTo>
                  <a:pt x="123201" y="108981"/>
                </a:lnTo>
                <a:lnTo>
                  <a:pt x="159701" y="0"/>
                </a:lnTo>
                <a:lnTo>
                  <a:pt x="111945" y="0"/>
                </a:lnTo>
                <a:close/>
              </a:path>
            </a:pathLst>
          </a:custGeom>
          <a:ln w="182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379885" y="2200137"/>
            <a:ext cx="217804" cy="300990"/>
          </a:xfrm>
          <a:custGeom>
            <a:avLst/>
            <a:gdLst/>
            <a:ahLst/>
            <a:cxnLst/>
            <a:rect l="l" t="t" r="r" b="b"/>
            <a:pathLst>
              <a:path w="217804" h="300989">
                <a:moveTo>
                  <a:pt x="109702" y="0"/>
                </a:moveTo>
                <a:lnTo>
                  <a:pt x="71137" y="6003"/>
                </a:lnTo>
                <a:lnTo>
                  <a:pt x="36347" y="28318"/>
                </a:lnTo>
                <a:lnTo>
                  <a:pt x="11600" y="70526"/>
                </a:lnTo>
                <a:lnTo>
                  <a:pt x="2835" y="107699"/>
                </a:lnTo>
                <a:lnTo>
                  <a:pt x="0" y="145460"/>
                </a:lnTo>
                <a:lnTo>
                  <a:pt x="191" y="160186"/>
                </a:lnTo>
                <a:lnTo>
                  <a:pt x="5184" y="208945"/>
                </a:lnTo>
                <a:lnTo>
                  <a:pt x="16956" y="246474"/>
                </a:lnTo>
                <a:lnTo>
                  <a:pt x="48511" y="285109"/>
                </a:lnTo>
                <a:lnTo>
                  <a:pt x="85420" y="298925"/>
                </a:lnTo>
                <a:lnTo>
                  <a:pt x="97444" y="300405"/>
                </a:lnTo>
                <a:lnTo>
                  <a:pt x="114201" y="300137"/>
                </a:lnTo>
                <a:lnTo>
                  <a:pt x="163502" y="286427"/>
                </a:lnTo>
                <a:lnTo>
                  <a:pt x="196805" y="251714"/>
                </a:lnTo>
                <a:lnTo>
                  <a:pt x="210504" y="215763"/>
                </a:lnTo>
                <a:lnTo>
                  <a:pt x="217083" y="166231"/>
                </a:lnTo>
                <a:lnTo>
                  <a:pt x="217385" y="152738"/>
                </a:lnTo>
                <a:lnTo>
                  <a:pt x="217164" y="138839"/>
                </a:lnTo>
                <a:lnTo>
                  <a:pt x="210496" y="84964"/>
                </a:lnTo>
                <a:lnTo>
                  <a:pt x="189965" y="37214"/>
                </a:lnTo>
                <a:lnTo>
                  <a:pt x="152528" y="7364"/>
                </a:lnTo>
                <a:lnTo>
                  <a:pt x="114870" y="81"/>
                </a:lnTo>
                <a:lnTo>
                  <a:pt x="109702" y="0"/>
                </a:lnTo>
                <a:close/>
              </a:path>
            </a:pathLst>
          </a:custGeom>
          <a:ln w="182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028182" y="2109856"/>
            <a:ext cx="125095" cy="482600"/>
          </a:xfrm>
          <a:custGeom>
            <a:avLst/>
            <a:gdLst/>
            <a:ahLst/>
            <a:cxnLst/>
            <a:rect l="l" t="t" r="r" b="b"/>
            <a:pathLst>
              <a:path w="125095" h="482600">
                <a:moveTo>
                  <a:pt x="62483" y="0"/>
                </a:moveTo>
                <a:lnTo>
                  <a:pt x="100705" y="2407"/>
                </a:lnTo>
                <a:lnTo>
                  <a:pt x="111892" y="5699"/>
                </a:lnTo>
                <a:lnTo>
                  <a:pt x="116707" y="7498"/>
                </a:lnTo>
                <a:lnTo>
                  <a:pt x="120030" y="9631"/>
                </a:lnTo>
                <a:lnTo>
                  <a:pt x="122041" y="12070"/>
                </a:lnTo>
                <a:lnTo>
                  <a:pt x="124084" y="14599"/>
                </a:lnTo>
                <a:lnTo>
                  <a:pt x="125089" y="17525"/>
                </a:lnTo>
                <a:lnTo>
                  <a:pt x="125089" y="20817"/>
                </a:lnTo>
                <a:lnTo>
                  <a:pt x="125089" y="462533"/>
                </a:lnTo>
                <a:lnTo>
                  <a:pt x="125089" y="465825"/>
                </a:lnTo>
                <a:lnTo>
                  <a:pt x="124084" y="468751"/>
                </a:lnTo>
                <a:lnTo>
                  <a:pt x="81714" y="481949"/>
                </a:lnTo>
                <a:lnTo>
                  <a:pt x="68356" y="482314"/>
                </a:lnTo>
                <a:lnTo>
                  <a:pt x="51994" y="482191"/>
                </a:lnTo>
                <a:lnTo>
                  <a:pt x="14114" y="477717"/>
                </a:lnTo>
                <a:lnTo>
                  <a:pt x="0" y="465825"/>
                </a:lnTo>
                <a:lnTo>
                  <a:pt x="0" y="462533"/>
                </a:lnTo>
                <a:lnTo>
                  <a:pt x="0" y="20817"/>
                </a:lnTo>
                <a:lnTo>
                  <a:pt x="0" y="17525"/>
                </a:lnTo>
                <a:lnTo>
                  <a:pt x="883" y="14599"/>
                </a:lnTo>
                <a:lnTo>
                  <a:pt x="2926" y="12070"/>
                </a:lnTo>
                <a:lnTo>
                  <a:pt x="4968" y="9631"/>
                </a:lnTo>
                <a:lnTo>
                  <a:pt x="8260" y="7498"/>
                </a:lnTo>
                <a:lnTo>
                  <a:pt x="13075" y="5699"/>
                </a:lnTo>
                <a:lnTo>
                  <a:pt x="17922" y="3809"/>
                </a:lnTo>
                <a:lnTo>
                  <a:pt x="24262" y="2407"/>
                </a:lnTo>
                <a:lnTo>
                  <a:pt x="32247" y="1402"/>
                </a:lnTo>
                <a:lnTo>
                  <a:pt x="43360" y="480"/>
                </a:lnTo>
                <a:lnTo>
                  <a:pt x="56760" y="37"/>
                </a:lnTo>
                <a:lnTo>
                  <a:pt x="62483" y="0"/>
                </a:lnTo>
                <a:close/>
              </a:path>
            </a:pathLst>
          </a:custGeom>
          <a:ln w="182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967477" y="2109856"/>
            <a:ext cx="125095" cy="482600"/>
          </a:xfrm>
          <a:custGeom>
            <a:avLst/>
            <a:gdLst/>
            <a:ahLst/>
            <a:cxnLst/>
            <a:rect l="l" t="t" r="r" b="b"/>
            <a:pathLst>
              <a:path w="125095" h="482600">
                <a:moveTo>
                  <a:pt x="62483" y="0"/>
                </a:moveTo>
                <a:lnTo>
                  <a:pt x="100705" y="2407"/>
                </a:lnTo>
                <a:lnTo>
                  <a:pt x="111892" y="5699"/>
                </a:lnTo>
                <a:lnTo>
                  <a:pt x="116707" y="7498"/>
                </a:lnTo>
                <a:lnTo>
                  <a:pt x="120030" y="9631"/>
                </a:lnTo>
                <a:lnTo>
                  <a:pt x="122041" y="12070"/>
                </a:lnTo>
                <a:lnTo>
                  <a:pt x="124084" y="14599"/>
                </a:lnTo>
                <a:lnTo>
                  <a:pt x="125089" y="17525"/>
                </a:lnTo>
                <a:lnTo>
                  <a:pt x="125089" y="20817"/>
                </a:lnTo>
                <a:lnTo>
                  <a:pt x="125089" y="462533"/>
                </a:lnTo>
                <a:lnTo>
                  <a:pt x="125089" y="465825"/>
                </a:lnTo>
                <a:lnTo>
                  <a:pt x="124084" y="468751"/>
                </a:lnTo>
                <a:lnTo>
                  <a:pt x="81714" y="481949"/>
                </a:lnTo>
                <a:lnTo>
                  <a:pt x="68356" y="482314"/>
                </a:lnTo>
                <a:lnTo>
                  <a:pt x="51994" y="482191"/>
                </a:lnTo>
                <a:lnTo>
                  <a:pt x="14114" y="477717"/>
                </a:lnTo>
                <a:lnTo>
                  <a:pt x="0" y="465825"/>
                </a:lnTo>
                <a:lnTo>
                  <a:pt x="0" y="462533"/>
                </a:lnTo>
                <a:lnTo>
                  <a:pt x="0" y="20817"/>
                </a:lnTo>
                <a:lnTo>
                  <a:pt x="0" y="17525"/>
                </a:lnTo>
                <a:lnTo>
                  <a:pt x="883" y="14599"/>
                </a:lnTo>
                <a:lnTo>
                  <a:pt x="2926" y="12070"/>
                </a:lnTo>
                <a:lnTo>
                  <a:pt x="4968" y="9631"/>
                </a:lnTo>
                <a:lnTo>
                  <a:pt x="8260" y="7498"/>
                </a:lnTo>
                <a:lnTo>
                  <a:pt x="13075" y="5699"/>
                </a:lnTo>
                <a:lnTo>
                  <a:pt x="17922" y="3809"/>
                </a:lnTo>
                <a:lnTo>
                  <a:pt x="24262" y="2407"/>
                </a:lnTo>
                <a:lnTo>
                  <a:pt x="32247" y="1402"/>
                </a:lnTo>
                <a:lnTo>
                  <a:pt x="43360" y="480"/>
                </a:lnTo>
                <a:lnTo>
                  <a:pt x="56760" y="37"/>
                </a:lnTo>
                <a:lnTo>
                  <a:pt x="62483" y="0"/>
                </a:lnTo>
                <a:close/>
              </a:path>
            </a:pathLst>
          </a:custGeom>
          <a:ln w="182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825233" y="2101352"/>
            <a:ext cx="422909" cy="490855"/>
          </a:xfrm>
          <a:custGeom>
            <a:avLst/>
            <a:gdLst/>
            <a:ahLst/>
            <a:cxnLst/>
            <a:rect l="l" t="t" r="r" b="b"/>
            <a:pathLst>
              <a:path w="422909" h="490855">
                <a:moveTo>
                  <a:pt x="260482" y="0"/>
                </a:moveTo>
                <a:lnTo>
                  <a:pt x="301501" y="3571"/>
                </a:lnTo>
                <a:lnTo>
                  <a:pt x="347639" y="20759"/>
                </a:lnTo>
                <a:lnTo>
                  <a:pt x="385553" y="53644"/>
                </a:lnTo>
                <a:lnTo>
                  <a:pt x="404816" y="86595"/>
                </a:lnTo>
                <a:lnTo>
                  <a:pt x="418155" y="134677"/>
                </a:lnTo>
                <a:lnTo>
                  <a:pt x="422647" y="185464"/>
                </a:lnTo>
                <a:lnTo>
                  <a:pt x="422788" y="471037"/>
                </a:lnTo>
                <a:lnTo>
                  <a:pt x="422788" y="474329"/>
                </a:lnTo>
                <a:lnTo>
                  <a:pt x="379524" y="490460"/>
                </a:lnTo>
                <a:lnTo>
                  <a:pt x="366155" y="490822"/>
                </a:lnTo>
                <a:lnTo>
                  <a:pt x="350024" y="490694"/>
                </a:lnTo>
                <a:lnTo>
                  <a:pt x="312122" y="486210"/>
                </a:lnTo>
                <a:lnTo>
                  <a:pt x="298338" y="471037"/>
                </a:lnTo>
                <a:lnTo>
                  <a:pt x="298338" y="218419"/>
                </a:lnTo>
                <a:lnTo>
                  <a:pt x="295595" y="177894"/>
                </a:lnTo>
                <a:lnTo>
                  <a:pt x="274847" y="130537"/>
                </a:lnTo>
                <a:lnTo>
                  <a:pt x="233373" y="109195"/>
                </a:lnTo>
                <a:lnTo>
                  <a:pt x="218480" y="109714"/>
                </a:lnTo>
                <a:lnTo>
                  <a:pt x="172638" y="128900"/>
                </a:lnTo>
                <a:lnTo>
                  <a:pt x="136295" y="163225"/>
                </a:lnTo>
                <a:lnTo>
                  <a:pt x="125089" y="471037"/>
                </a:lnTo>
                <a:lnTo>
                  <a:pt x="125089" y="474329"/>
                </a:lnTo>
                <a:lnTo>
                  <a:pt x="124084" y="477255"/>
                </a:lnTo>
                <a:lnTo>
                  <a:pt x="81714" y="490453"/>
                </a:lnTo>
                <a:lnTo>
                  <a:pt x="68356" y="490818"/>
                </a:lnTo>
                <a:lnTo>
                  <a:pt x="51994" y="490695"/>
                </a:lnTo>
                <a:lnTo>
                  <a:pt x="14114" y="486220"/>
                </a:lnTo>
                <a:lnTo>
                  <a:pt x="0" y="474329"/>
                </a:lnTo>
                <a:lnTo>
                  <a:pt x="0" y="471037"/>
                </a:lnTo>
                <a:lnTo>
                  <a:pt x="0" y="28315"/>
                </a:lnTo>
                <a:lnTo>
                  <a:pt x="0" y="24993"/>
                </a:lnTo>
                <a:lnTo>
                  <a:pt x="761" y="22097"/>
                </a:lnTo>
                <a:lnTo>
                  <a:pt x="2407" y="19659"/>
                </a:lnTo>
                <a:lnTo>
                  <a:pt x="4053" y="17129"/>
                </a:lnTo>
                <a:lnTo>
                  <a:pt x="7101" y="15087"/>
                </a:lnTo>
                <a:lnTo>
                  <a:pt x="11429" y="13441"/>
                </a:lnTo>
                <a:lnTo>
                  <a:pt x="15636" y="11795"/>
                </a:lnTo>
                <a:lnTo>
                  <a:pt x="21214" y="10515"/>
                </a:lnTo>
                <a:lnTo>
                  <a:pt x="27950" y="9631"/>
                </a:lnTo>
                <a:lnTo>
                  <a:pt x="39358" y="8787"/>
                </a:lnTo>
                <a:lnTo>
                  <a:pt x="53273" y="8504"/>
                </a:lnTo>
                <a:lnTo>
                  <a:pt x="67414" y="8756"/>
                </a:lnTo>
                <a:lnTo>
                  <a:pt x="78903" y="9528"/>
                </a:lnTo>
                <a:lnTo>
                  <a:pt x="86867" y="10515"/>
                </a:lnTo>
                <a:lnTo>
                  <a:pt x="92201" y="11795"/>
                </a:lnTo>
                <a:lnTo>
                  <a:pt x="96011" y="13441"/>
                </a:lnTo>
                <a:lnTo>
                  <a:pt x="99821" y="15087"/>
                </a:lnTo>
                <a:lnTo>
                  <a:pt x="102504" y="17129"/>
                </a:lnTo>
                <a:lnTo>
                  <a:pt x="104150" y="19659"/>
                </a:lnTo>
                <a:lnTo>
                  <a:pt x="105796" y="22097"/>
                </a:lnTo>
                <a:lnTo>
                  <a:pt x="106679" y="24993"/>
                </a:lnTo>
                <a:lnTo>
                  <a:pt x="106679" y="28315"/>
                </a:lnTo>
                <a:lnTo>
                  <a:pt x="106679" y="79491"/>
                </a:lnTo>
                <a:lnTo>
                  <a:pt x="136191" y="50930"/>
                </a:lnTo>
                <a:lnTo>
                  <a:pt x="176109" y="22772"/>
                </a:lnTo>
                <a:lnTo>
                  <a:pt x="214110" y="6825"/>
                </a:lnTo>
                <a:lnTo>
                  <a:pt x="249981" y="330"/>
                </a:lnTo>
                <a:lnTo>
                  <a:pt x="260482" y="0"/>
                </a:lnTo>
                <a:close/>
              </a:path>
            </a:pathLst>
          </a:custGeom>
          <a:ln w="182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251358" y="2101352"/>
            <a:ext cx="474980" cy="499745"/>
          </a:xfrm>
          <a:custGeom>
            <a:avLst/>
            <a:gdLst/>
            <a:ahLst/>
            <a:cxnLst/>
            <a:rect l="l" t="t" r="r" b="b"/>
            <a:pathLst>
              <a:path w="474979" h="499744">
                <a:moveTo>
                  <a:pt x="242648" y="0"/>
                </a:moveTo>
                <a:lnTo>
                  <a:pt x="283912" y="2163"/>
                </a:lnTo>
                <a:lnTo>
                  <a:pt x="332474" y="11691"/>
                </a:lnTo>
                <a:lnTo>
                  <a:pt x="368720" y="26277"/>
                </a:lnTo>
                <a:lnTo>
                  <a:pt x="409617" y="54905"/>
                </a:lnTo>
                <a:lnTo>
                  <a:pt x="435781" y="87599"/>
                </a:lnTo>
                <a:lnTo>
                  <a:pt x="457319" y="130888"/>
                </a:lnTo>
                <a:lnTo>
                  <a:pt x="467188" y="169156"/>
                </a:lnTo>
                <a:lnTo>
                  <a:pt x="473656" y="218535"/>
                </a:lnTo>
                <a:lnTo>
                  <a:pt x="474447" y="243885"/>
                </a:lnTo>
                <a:lnTo>
                  <a:pt x="474232" y="257773"/>
                </a:lnTo>
                <a:lnTo>
                  <a:pt x="471006" y="297159"/>
                </a:lnTo>
                <a:lnTo>
                  <a:pt x="460691" y="344889"/>
                </a:lnTo>
                <a:lnTo>
                  <a:pt x="445500" y="382736"/>
                </a:lnTo>
                <a:lnTo>
                  <a:pt x="418705" y="423868"/>
                </a:lnTo>
                <a:lnTo>
                  <a:pt x="389644" y="451513"/>
                </a:lnTo>
                <a:lnTo>
                  <a:pt x="347190" y="477223"/>
                </a:lnTo>
                <a:lnTo>
                  <a:pt x="309887" y="489812"/>
                </a:lnTo>
                <a:lnTo>
                  <a:pt x="260673" y="498211"/>
                </a:lnTo>
                <a:lnTo>
                  <a:pt x="235101" y="499339"/>
                </a:lnTo>
                <a:lnTo>
                  <a:pt x="220283" y="499115"/>
                </a:lnTo>
                <a:lnTo>
                  <a:pt x="179766" y="495684"/>
                </a:lnTo>
                <a:lnTo>
                  <a:pt x="133725" y="484673"/>
                </a:lnTo>
                <a:lnTo>
                  <a:pt x="96135" y="467117"/>
                </a:lnTo>
                <a:lnTo>
                  <a:pt x="58219" y="437209"/>
                </a:lnTo>
                <a:lnTo>
                  <a:pt x="29005" y="395859"/>
                </a:lnTo>
                <a:lnTo>
                  <a:pt x="14294" y="359973"/>
                </a:lnTo>
                <a:lnTo>
                  <a:pt x="3827" y="312253"/>
                </a:lnTo>
                <a:lnTo>
                  <a:pt x="356" y="273433"/>
                </a:lnTo>
                <a:lnTo>
                  <a:pt x="0" y="259819"/>
                </a:lnTo>
                <a:lnTo>
                  <a:pt x="186" y="245167"/>
                </a:lnTo>
                <a:lnTo>
                  <a:pt x="3146" y="204954"/>
                </a:lnTo>
                <a:lnTo>
                  <a:pt x="12782" y="158054"/>
                </a:lnTo>
                <a:lnTo>
                  <a:pt x="28263" y="118566"/>
                </a:lnTo>
                <a:lnTo>
                  <a:pt x="53950" y="77784"/>
                </a:lnTo>
                <a:lnTo>
                  <a:pt x="83761" y="49006"/>
                </a:lnTo>
                <a:lnTo>
                  <a:pt x="125170" y="23155"/>
                </a:lnTo>
                <a:lnTo>
                  <a:pt x="163162" y="10044"/>
                </a:lnTo>
                <a:lnTo>
                  <a:pt x="212027" y="1296"/>
                </a:lnTo>
                <a:lnTo>
                  <a:pt x="242648" y="0"/>
                </a:lnTo>
                <a:close/>
              </a:path>
            </a:pathLst>
          </a:custGeom>
          <a:ln w="182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596671" y="2101352"/>
            <a:ext cx="337820" cy="499745"/>
          </a:xfrm>
          <a:custGeom>
            <a:avLst/>
            <a:gdLst/>
            <a:ahLst/>
            <a:cxnLst/>
            <a:rect l="l" t="t" r="r" b="b"/>
            <a:pathLst>
              <a:path w="337820" h="499744">
                <a:moveTo>
                  <a:pt x="182458" y="0"/>
                </a:moveTo>
                <a:lnTo>
                  <a:pt x="220514" y="2695"/>
                </a:lnTo>
                <a:lnTo>
                  <a:pt x="257938" y="10263"/>
                </a:lnTo>
                <a:lnTo>
                  <a:pt x="297641" y="26517"/>
                </a:lnTo>
                <a:lnTo>
                  <a:pt x="300842" y="29077"/>
                </a:lnTo>
                <a:lnTo>
                  <a:pt x="304012" y="31485"/>
                </a:lnTo>
                <a:lnTo>
                  <a:pt x="310474" y="45445"/>
                </a:lnTo>
                <a:lnTo>
                  <a:pt x="311114" y="48889"/>
                </a:lnTo>
                <a:lnTo>
                  <a:pt x="311754" y="53187"/>
                </a:lnTo>
                <a:lnTo>
                  <a:pt x="312272" y="58277"/>
                </a:lnTo>
                <a:lnTo>
                  <a:pt x="312760" y="63489"/>
                </a:lnTo>
                <a:lnTo>
                  <a:pt x="313034" y="69829"/>
                </a:lnTo>
                <a:lnTo>
                  <a:pt x="313034" y="77449"/>
                </a:lnTo>
                <a:lnTo>
                  <a:pt x="313034" y="86349"/>
                </a:lnTo>
                <a:lnTo>
                  <a:pt x="309712" y="112623"/>
                </a:lnTo>
                <a:lnTo>
                  <a:pt x="308584" y="115945"/>
                </a:lnTo>
                <a:lnTo>
                  <a:pt x="307060" y="118231"/>
                </a:lnTo>
                <a:lnTo>
                  <a:pt x="305018" y="119359"/>
                </a:lnTo>
                <a:lnTo>
                  <a:pt x="302975" y="120517"/>
                </a:lnTo>
                <a:lnTo>
                  <a:pt x="300689" y="121157"/>
                </a:lnTo>
                <a:lnTo>
                  <a:pt x="298038" y="121157"/>
                </a:lnTo>
                <a:lnTo>
                  <a:pt x="295112" y="121157"/>
                </a:lnTo>
                <a:lnTo>
                  <a:pt x="290418" y="119359"/>
                </a:lnTo>
                <a:lnTo>
                  <a:pt x="284200" y="115945"/>
                </a:lnTo>
                <a:lnTo>
                  <a:pt x="273897" y="110647"/>
                </a:lnTo>
                <a:lnTo>
                  <a:pt x="238066" y="96601"/>
                </a:lnTo>
                <a:lnTo>
                  <a:pt x="198811" y="88891"/>
                </a:lnTo>
                <a:lnTo>
                  <a:pt x="187624" y="88404"/>
                </a:lnTo>
                <a:lnTo>
                  <a:pt x="173085" y="88942"/>
                </a:lnTo>
                <a:lnTo>
                  <a:pt x="130520" y="106039"/>
                </a:lnTo>
                <a:lnTo>
                  <a:pt x="123905" y="116951"/>
                </a:lnTo>
                <a:lnTo>
                  <a:pt x="121254" y="122681"/>
                </a:lnTo>
                <a:lnTo>
                  <a:pt x="119852" y="128899"/>
                </a:lnTo>
                <a:lnTo>
                  <a:pt x="119852" y="135483"/>
                </a:lnTo>
                <a:lnTo>
                  <a:pt x="147397" y="175881"/>
                </a:lnTo>
                <a:lnTo>
                  <a:pt x="182701" y="192202"/>
                </a:lnTo>
                <a:lnTo>
                  <a:pt x="196616" y="197276"/>
                </a:lnTo>
                <a:lnTo>
                  <a:pt x="208726" y="201786"/>
                </a:lnTo>
                <a:lnTo>
                  <a:pt x="246308" y="217473"/>
                </a:lnTo>
                <a:lnTo>
                  <a:pt x="288459" y="242081"/>
                </a:lnTo>
                <a:lnTo>
                  <a:pt x="316006" y="271356"/>
                </a:lnTo>
                <a:lnTo>
                  <a:pt x="334872" y="315251"/>
                </a:lnTo>
                <a:lnTo>
                  <a:pt x="337718" y="341001"/>
                </a:lnTo>
                <a:lnTo>
                  <a:pt x="337319" y="356043"/>
                </a:lnTo>
                <a:lnTo>
                  <a:pt x="330938" y="394092"/>
                </a:lnTo>
                <a:lnTo>
                  <a:pt x="312855" y="429968"/>
                </a:lnTo>
                <a:lnTo>
                  <a:pt x="277466" y="464713"/>
                </a:lnTo>
                <a:lnTo>
                  <a:pt x="232426" y="486738"/>
                </a:lnTo>
                <a:lnTo>
                  <a:pt x="192440" y="495734"/>
                </a:lnTo>
                <a:lnTo>
                  <a:pt x="156490" y="499191"/>
                </a:lnTo>
                <a:lnTo>
                  <a:pt x="140300" y="499093"/>
                </a:lnTo>
                <a:lnTo>
                  <a:pt x="89159" y="493804"/>
                </a:lnTo>
                <a:lnTo>
                  <a:pt x="49674" y="483124"/>
                </a:lnTo>
                <a:lnTo>
                  <a:pt x="14818" y="466831"/>
                </a:lnTo>
                <a:lnTo>
                  <a:pt x="0" y="423586"/>
                </a:lnTo>
                <a:lnTo>
                  <a:pt x="5" y="405851"/>
                </a:lnTo>
                <a:lnTo>
                  <a:pt x="366" y="395181"/>
                </a:lnTo>
                <a:lnTo>
                  <a:pt x="1498" y="385053"/>
                </a:lnTo>
                <a:lnTo>
                  <a:pt x="2382" y="380481"/>
                </a:lnTo>
                <a:lnTo>
                  <a:pt x="3784" y="377037"/>
                </a:lnTo>
                <a:lnTo>
                  <a:pt x="5033" y="373501"/>
                </a:lnTo>
                <a:lnTo>
                  <a:pt x="6710" y="371215"/>
                </a:lnTo>
                <a:lnTo>
                  <a:pt x="8722" y="370057"/>
                </a:lnTo>
                <a:lnTo>
                  <a:pt x="10764" y="368929"/>
                </a:lnTo>
                <a:lnTo>
                  <a:pt x="13172" y="368289"/>
                </a:lnTo>
                <a:lnTo>
                  <a:pt x="16220" y="368289"/>
                </a:lnTo>
                <a:lnTo>
                  <a:pt x="19786" y="368289"/>
                </a:lnTo>
                <a:lnTo>
                  <a:pt x="25242" y="370331"/>
                </a:lnTo>
                <a:lnTo>
                  <a:pt x="32344" y="374507"/>
                </a:lnTo>
                <a:lnTo>
                  <a:pt x="42357" y="380022"/>
                </a:lnTo>
                <a:lnTo>
                  <a:pt x="78258" y="396162"/>
                </a:lnTo>
                <a:lnTo>
                  <a:pt x="115781" y="406406"/>
                </a:lnTo>
                <a:lnTo>
                  <a:pt x="140021" y="408522"/>
                </a:lnTo>
                <a:lnTo>
                  <a:pt x="154954" y="408053"/>
                </a:lnTo>
                <a:lnTo>
                  <a:pt x="192421" y="397601"/>
                </a:lnTo>
                <a:lnTo>
                  <a:pt x="216260" y="364479"/>
                </a:lnTo>
                <a:lnTo>
                  <a:pt x="216260" y="355853"/>
                </a:lnTo>
                <a:lnTo>
                  <a:pt x="188899" y="315266"/>
                </a:lnTo>
                <a:lnTo>
                  <a:pt x="153839" y="298830"/>
                </a:lnTo>
                <a:lnTo>
                  <a:pt x="140404" y="293832"/>
                </a:lnTo>
                <a:lnTo>
                  <a:pt x="128482" y="289229"/>
                </a:lnTo>
                <a:lnTo>
                  <a:pt x="91183" y="273181"/>
                </a:lnTo>
                <a:lnTo>
                  <a:pt x="49782" y="248208"/>
                </a:lnTo>
                <a:lnTo>
                  <a:pt x="22985" y="218791"/>
                </a:lnTo>
                <a:lnTo>
                  <a:pt x="4996" y="174855"/>
                </a:lnTo>
                <a:lnTo>
                  <a:pt x="2321" y="148550"/>
                </a:lnTo>
                <a:lnTo>
                  <a:pt x="2774" y="133836"/>
                </a:lnTo>
                <a:lnTo>
                  <a:pt x="14240" y="86061"/>
                </a:lnTo>
                <a:lnTo>
                  <a:pt x="35357" y="53979"/>
                </a:lnTo>
                <a:lnTo>
                  <a:pt x="66536" y="28867"/>
                </a:lnTo>
                <a:lnTo>
                  <a:pt x="112932" y="9072"/>
                </a:lnTo>
                <a:lnTo>
                  <a:pt x="150399" y="1792"/>
                </a:lnTo>
                <a:lnTo>
                  <a:pt x="174905" y="90"/>
                </a:lnTo>
                <a:lnTo>
                  <a:pt x="182458" y="0"/>
                </a:lnTo>
                <a:close/>
              </a:path>
            </a:pathLst>
          </a:custGeom>
          <a:ln w="182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191287" y="2101352"/>
            <a:ext cx="337820" cy="499745"/>
          </a:xfrm>
          <a:custGeom>
            <a:avLst/>
            <a:gdLst/>
            <a:ahLst/>
            <a:cxnLst/>
            <a:rect l="l" t="t" r="r" b="b"/>
            <a:pathLst>
              <a:path w="337820" h="499744">
                <a:moveTo>
                  <a:pt x="182458" y="0"/>
                </a:moveTo>
                <a:lnTo>
                  <a:pt x="220514" y="2695"/>
                </a:lnTo>
                <a:lnTo>
                  <a:pt x="257938" y="10263"/>
                </a:lnTo>
                <a:lnTo>
                  <a:pt x="297641" y="26517"/>
                </a:lnTo>
                <a:lnTo>
                  <a:pt x="300842" y="29077"/>
                </a:lnTo>
                <a:lnTo>
                  <a:pt x="304012" y="31485"/>
                </a:lnTo>
                <a:lnTo>
                  <a:pt x="310474" y="45445"/>
                </a:lnTo>
                <a:lnTo>
                  <a:pt x="311114" y="48889"/>
                </a:lnTo>
                <a:lnTo>
                  <a:pt x="311754" y="53187"/>
                </a:lnTo>
                <a:lnTo>
                  <a:pt x="312272" y="58277"/>
                </a:lnTo>
                <a:lnTo>
                  <a:pt x="312760" y="63489"/>
                </a:lnTo>
                <a:lnTo>
                  <a:pt x="313034" y="69829"/>
                </a:lnTo>
                <a:lnTo>
                  <a:pt x="313034" y="77449"/>
                </a:lnTo>
                <a:lnTo>
                  <a:pt x="313034" y="86349"/>
                </a:lnTo>
                <a:lnTo>
                  <a:pt x="309712" y="112623"/>
                </a:lnTo>
                <a:lnTo>
                  <a:pt x="308584" y="115945"/>
                </a:lnTo>
                <a:lnTo>
                  <a:pt x="307060" y="118231"/>
                </a:lnTo>
                <a:lnTo>
                  <a:pt x="305018" y="119359"/>
                </a:lnTo>
                <a:lnTo>
                  <a:pt x="302975" y="120517"/>
                </a:lnTo>
                <a:lnTo>
                  <a:pt x="300689" y="121157"/>
                </a:lnTo>
                <a:lnTo>
                  <a:pt x="298038" y="121157"/>
                </a:lnTo>
                <a:lnTo>
                  <a:pt x="295112" y="121157"/>
                </a:lnTo>
                <a:lnTo>
                  <a:pt x="290418" y="119359"/>
                </a:lnTo>
                <a:lnTo>
                  <a:pt x="284200" y="115945"/>
                </a:lnTo>
                <a:lnTo>
                  <a:pt x="273897" y="110647"/>
                </a:lnTo>
                <a:lnTo>
                  <a:pt x="238066" y="96601"/>
                </a:lnTo>
                <a:lnTo>
                  <a:pt x="198811" y="88891"/>
                </a:lnTo>
                <a:lnTo>
                  <a:pt x="187624" y="88404"/>
                </a:lnTo>
                <a:lnTo>
                  <a:pt x="173085" y="88942"/>
                </a:lnTo>
                <a:lnTo>
                  <a:pt x="130520" y="106039"/>
                </a:lnTo>
                <a:lnTo>
                  <a:pt x="123905" y="116951"/>
                </a:lnTo>
                <a:lnTo>
                  <a:pt x="121254" y="122681"/>
                </a:lnTo>
                <a:lnTo>
                  <a:pt x="119852" y="128899"/>
                </a:lnTo>
                <a:lnTo>
                  <a:pt x="119852" y="135483"/>
                </a:lnTo>
                <a:lnTo>
                  <a:pt x="147397" y="175881"/>
                </a:lnTo>
                <a:lnTo>
                  <a:pt x="182701" y="192202"/>
                </a:lnTo>
                <a:lnTo>
                  <a:pt x="196616" y="197276"/>
                </a:lnTo>
                <a:lnTo>
                  <a:pt x="208726" y="201786"/>
                </a:lnTo>
                <a:lnTo>
                  <a:pt x="246308" y="217473"/>
                </a:lnTo>
                <a:lnTo>
                  <a:pt x="288459" y="242081"/>
                </a:lnTo>
                <a:lnTo>
                  <a:pt x="316006" y="271356"/>
                </a:lnTo>
                <a:lnTo>
                  <a:pt x="334872" y="315251"/>
                </a:lnTo>
                <a:lnTo>
                  <a:pt x="337718" y="341001"/>
                </a:lnTo>
                <a:lnTo>
                  <a:pt x="337319" y="356043"/>
                </a:lnTo>
                <a:lnTo>
                  <a:pt x="330938" y="394092"/>
                </a:lnTo>
                <a:lnTo>
                  <a:pt x="312855" y="429968"/>
                </a:lnTo>
                <a:lnTo>
                  <a:pt x="277466" y="464713"/>
                </a:lnTo>
                <a:lnTo>
                  <a:pt x="232426" y="486738"/>
                </a:lnTo>
                <a:lnTo>
                  <a:pt x="192440" y="495734"/>
                </a:lnTo>
                <a:lnTo>
                  <a:pt x="156490" y="499191"/>
                </a:lnTo>
                <a:lnTo>
                  <a:pt x="140300" y="499093"/>
                </a:lnTo>
                <a:lnTo>
                  <a:pt x="89159" y="493804"/>
                </a:lnTo>
                <a:lnTo>
                  <a:pt x="49674" y="483124"/>
                </a:lnTo>
                <a:lnTo>
                  <a:pt x="14818" y="466831"/>
                </a:lnTo>
                <a:lnTo>
                  <a:pt x="0" y="423586"/>
                </a:lnTo>
                <a:lnTo>
                  <a:pt x="5" y="405851"/>
                </a:lnTo>
                <a:lnTo>
                  <a:pt x="366" y="395181"/>
                </a:lnTo>
                <a:lnTo>
                  <a:pt x="1498" y="385053"/>
                </a:lnTo>
                <a:lnTo>
                  <a:pt x="2382" y="380481"/>
                </a:lnTo>
                <a:lnTo>
                  <a:pt x="3784" y="377037"/>
                </a:lnTo>
                <a:lnTo>
                  <a:pt x="5033" y="373501"/>
                </a:lnTo>
                <a:lnTo>
                  <a:pt x="6710" y="371215"/>
                </a:lnTo>
                <a:lnTo>
                  <a:pt x="8722" y="370057"/>
                </a:lnTo>
                <a:lnTo>
                  <a:pt x="10764" y="368929"/>
                </a:lnTo>
                <a:lnTo>
                  <a:pt x="13172" y="368289"/>
                </a:lnTo>
                <a:lnTo>
                  <a:pt x="16220" y="368289"/>
                </a:lnTo>
                <a:lnTo>
                  <a:pt x="19786" y="368289"/>
                </a:lnTo>
                <a:lnTo>
                  <a:pt x="25242" y="370331"/>
                </a:lnTo>
                <a:lnTo>
                  <a:pt x="32344" y="374507"/>
                </a:lnTo>
                <a:lnTo>
                  <a:pt x="42357" y="380022"/>
                </a:lnTo>
                <a:lnTo>
                  <a:pt x="78258" y="396162"/>
                </a:lnTo>
                <a:lnTo>
                  <a:pt x="115781" y="406406"/>
                </a:lnTo>
                <a:lnTo>
                  <a:pt x="140021" y="408522"/>
                </a:lnTo>
                <a:lnTo>
                  <a:pt x="154954" y="408053"/>
                </a:lnTo>
                <a:lnTo>
                  <a:pt x="192421" y="397601"/>
                </a:lnTo>
                <a:lnTo>
                  <a:pt x="216260" y="364479"/>
                </a:lnTo>
                <a:lnTo>
                  <a:pt x="216260" y="355853"/>
                </a:lnTo>
                <a:lnTo>
                  <a:pt x="188899" y="315266"/>
                </a:lnTo>
                <a:lnTo>
                  <a:pt x="153839" y="298830"/>
                </a:lnTo>
                <a:lnTo>
                  <a:pt x="140404" y="293832"/>
                </a:lnTo>
                <a:lnTo>
                  <a:pt x="128482" y="289229"/>
                </a:lnTo>
                <a:lnTo>
                  <a:pt x="91183" y="273181"/>
                </a:lnTo>
                <a:lnTo>
                  <a:pt x="49782" y="248208"/>
                </a:lnTo>
                <a:lnTo>
                  <a:pt x="22985" y="218791"/>
                </a:lnTo>
                <a:lnTo>
                  <a:pt x="4996" y="174855"/>
                </a:lnTo>
                <a:lnTo>
                  <a:pt x="2321" y="148550"/>
                </a:lnTo>
                <a:lnTo>
                  <a:pt x="2774" y="133836"/>
                </a:lnTo>
                <a:lnTo>
                  <a:pt x="14240" y="86061"/>
                </a:lnTo>
                <a:lnTo>
                  <a:pt x="35357" y="53979"/>
                </a:lnTo>
                <a:lnTo>
                  <a:pt x="66536" y="28867"/>
                </a:lnTo>
                <a:lnTo>
                  <a:pt x="112932" y="9072"/>
                </a:lnTo>
                <a:lnTo>
                  <a:pt x="150399" y="1792"/>
                </a:lnTo>
                <a:lnTo>
                  <a:pt x="174905" y="90"/>
                </a:lnTo>
                <a:lnTo>
                  <a:pt x="182458" y="0"/>
                </a:lnTo>
                <a:close/>
              </a:path>
            </a:pathLst>
          </a:custGeom>
          <a:ln w="182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139945" y="2101352"/>
            <a:ext cx="704215" cy="490855"/>
          </a:xfrm>
          <a:custGeom>
            <a:avLst/>
            <a:gdLst/>
            <a:ahLst/>
            <a:cxnLst/>
            <a:rect l="l" t="t" r="r" b="b"/>
            <a:pathLst>
              <a:path w="704214" h="490855">
                <a:moveTo>
                  <a:pt x="256031" y="0"/>
                </a:moveTo>
                <a:lnTo>
                  <a:pt x="294892" y="3373"/>
                </a:lnTo>
                <a:lnTo>
                  <a:pt x="334094" y="16499"/>
                </a:lnTo>
                <a:lnTo>
                  <a:pt x="372251" y="45840"/>
                </a:lnTo>
                <a:lnTo>
                  <a:pt x="393135" y="77864"/>
                </a:lnTo>
                <a:lnTo>
                  <a:pt x="403487" y="69605"/>
                </a:lnTo>
                <a:lnTo>
                  <a:pt x="413367" y="61246"/>
                </a:lnTo>
                <a:lnTo>
                  <a:pt x="422896" y="53035"/>
                </a:lnTo>
                <a:lnTo>
                  <a:pt x="432199" y="45216"/>
                </a:lnTo>
                <a:lnTo>
                  <a:pt x="464216" y="23041"/>
                </a:lnTo>
                <a:lnTo>
                  <a:pt x="500785" y="6885"/>
                </a:lnTo>
                <a:lnTo>
                  <a:pt x="539641" y="162"/>
                </a:lnTo>
                <a:lnTo>
                  <a:pt x="555547" y="448"/>
                </a:lnTo>
                <a:lnTo>
                  <a:pt x="595092" y="5613"/>
                </a:lnTo>
                <a:lnTo>
                  <a:pt x="640508" y="26841"/>
                </a:lnTo>
                <a:lnTo>
                  <a:pt x="674634" y="62842"/>
                </a:lnTo>
                <a:lnTo>
                  <a:pt x="694755" y="108839"/>
                </a:lnTo>
                <a:lnTo>
                  <a:pt x="701892" y="148072"/>
                </a:lnTo>
                <a:lnTo>
                  <a:pt x="704209" y="471037"/>
                </a:lnTo>
                <a:lnTo>
                  <a:pt x="704209" y="474329"/>
                </a:lnTo>
                <a:lnTo>
                  <a:pt x="661363" y="490455"/>
                </a:lnTo>
                <a:lnTo>
                  <a:pt x="647957" y="490819"/>
                </a:lnTo>
                <a:lnTo>
                  <a:pt x="631516" y="490698"/>
                </a:lnTo>
                <a:lnTo>
                  <a:pt x="593474" y="486257"/>
                </a:lnTo>
                <a:lnTo>
                  <a:pt x="579638" y="471037"/>
                </a:lnTo>
                <a:lnTo>
                  <a:pt x="579638" y="208513"/>
                </a:lnTo>
                <a:lnTo>
                  <a:pt x="576000" y="170365"/>
                </a:lnTo>
                <a:lnTo>
                  <a:pt x="558045" y="131105"/>
                </a:lnTo>
                <a:lnTo>
                  <a:pt x="517700" y="109113"/>
                </a:lnTo>
                <a:lnTo>
                  <a:pt x="503099" y="109772"/>
                </a:lnTo>
                <a:lnTo>
                  <a:pt x="459060" y="130346"/>
                </a:lnTo>
                <a:lnTo>
                  <a:pt x="423480" y="165831"/>
                </a:lnTo>
                <a:lnTo>
                  <a:pt x="414406" y="471037"/>
                </a:lnTo>
                <a:lnTo>
                  <a:pt x="414406" y="474329"/>
                </a:lnTo>
                <a:lnTo>
                  <a:pt x="413400" y="477255"/>
                </a:lnTo>
                <a:lnTo>
                  <a:pt x="411479" y="479785"/>
                </a:lnTo>
                <a:lnTo>
                  <a:pt x="409437" y="482193"/>
                </a:lnTo>
                <a:lnTo>
                  <a:pt x="406024" y="484235"/>
                </a:lnTo>
                <a:lnTo>
                  <a:pt x="401208" y="485881"/>
                </a:lnTo>
                <a:lnTo>
                  <a:pt x="396483" y="487527"/>
                </a:lnTo>
                <a:lnTo>
                  <a:pt x="390143" y="488807"/>
                </a:lnTo>
                <a:lnTo>
                  <a:pt x="382158" y="489691"/>
                </a:lnTo>
                <a:lnTo>
                  <a:pt x="370854" y="490465"/>
                </a:lnTo>
                <a:lnTo>
                  <a:pt x="357484" y="490824"/>
                </a:lnTo>
                <a:lnTo>
                  <a:pt x="341374" y="490691"/>
                </a:lnTo>
                <a:lnTo>
                  <a:pt x="298185" y="484235"/>
                </a:lnTo>
                <a:lnTo>
                  <a:pt x="289803" y="474329"/>
                </a:lnTo>
                <a:lnTo>
                  <a:pt x="289803" y="471037"/>
                </a:lnTo>
                <a:lnTo>
                  <a:pt x="289803" y="208513"/>
                </a:lnTo>
                <a:lnTo>
                  <a:pt x="286195" y="170362"/>
                </a:lnTo>
                <a:lnTo>
                  <a:pt x="268472" y="131072"/>
                </a:lnTo>
                <a:lnTo>
                  <a:pt x="227844" y="109079"/>
                </a:lnTo>
                <a:lnTo>
                  <a:pt x="213318" y="109755"/>
                </a:lnTo>
                <a:lnTo>
                  <a:pt x="169177" y="130369"/>
                </a:lnTo>
                <a:lnTo>
                  <a:pt x="133784" y="166084"/>
                </a:lnTo>
                <a:lnTo>
                  <a:pt x="125089" y="471037"/>
                </a:lnTo>
                <a:lnTo>
                  <a:pt x="125089" y="474329"/>
                </a:lnTo>
                <a:lnTo>
                  <a:pt x="124084" y="477255"/>
                </a:lnTo>
                <a:lnTo>
                  <a:pt x="81714" y="490453"/>
                </a:lnTo>
                <a:lnTo>
                  <a:pt x="68356" y="490818"/>
                </a:lnTo>
                <a:lnTo>
                  <a:pt x="51994" y="490695"/>
                </a:lnTo>
                <a:lnTo>
                  <a:pt x="14114" y="486220"/>
                </a:lnTo>
                <a:lnTo>
                  <a:pt x="0" y="474329"/>
                </a:lnTo>
                <a:lnTo>
                  <a:pt x="0" y="471037"/>
                </a:lnTo>
                <a:lnTo>
                  <a:pt x="0" y="28315"/>
                </a:lnTo>
                <a:lnTo>
                  <a:pt x="0" y="24993"/>
                </a:lnTo>
                <a:lnTo>
                  <a:pt x="761" y="22097"/>
                </a:lnTo>
                <a:lnTo>
                  <a:pt x="2407" y="19659"/>
                </a:lnTo>
                <a:lnTo>
                  <a:pt x="4053" y="17129"/>
                </a:lnTo>
                <a:lnTo>
                  <a:pt x="7101" y="15087"/>
                </a:lnTo>
                <a:lnTo>
                  <a:pt x="11429" y="13441"/>
                </a:lnTo>
                <a:lnTo>
                  <a:pt x="15636" y="11795"/>
                </a:lnTo>
                <a:lnTo>
                  <a:pt x="21214" y="10515"/>
                </a:lnTo>
                <a:lnTo>
                  <a:pt x="27950" y="9631"/>
                </a:lnTo>
                <a:lnTo>
                  <a:pt x="39358" y="8787"/>
                </a:lnTo>
                <a:lnTo>
                  <a:pt x="53273" y="8504"/>
                </a:lnTo>
                <a:lnTo>
                  <a:pt x="67414" y="8756"/>
                </a:lnTo>
                <a:lnTo>
                  <a:pt x="78903" y="9528"/>
                </a:lnTo>
                <a:lnTo>
                  <a:pt x="86867" y="10515"/>
                </a:lnTo>
                <a:lnTo>
                  <a:pt x="92201" y="11795"/>
                </a:lnTo>
                <a:lnTo>
                  <a:pt x="96011" y="13441"/>
                </a:lnTo>
                <a:lnTo>
                  <a:pt x="99821" y="15087"/>
                </a:lnTo>
                <a:lnTo>
                  <a:pt x="102504" y="17129"/>
                </a:lnTo>
                <a:lnTo>
                  <a:pt x="104150" y="19659"/>
                </a:lnTo>
                <a:lnTo>
                  <a:pt x="105796" y="22097"/>
                </a:lnTo>
                <a:lnTo>
                  <a:pt x="106679" y="24993"/>
                </a:lnTo>
                <a:lnTo>
                  <a:pt x="106679" y="28315"/>
                </a:lnTo>
                <a:lnTo>
                  <a:pt x="106679" y="79491"/>
                </a:lnTo>
                <a:lnTo>
                  <a:pt x="136313" y="50612"/>
                </a:lnTo>
                <a:lnTo>
                  <a:pt x="175640" y="22279"/>
                </a:lnTo>
                <a:lnTo>
                  <a:pt x="213201" y="6235"/>
                </a:lnTo>
                <a:lnTo>
                  <a:pt x="249189" y="149"/>
                </a:lnTo>
                <a:lnTo>
                  <a:pt x="256031" y="0"/>
                </a:lnTo>
                <a:close/>
              </a:path>
            </a:pathLst>
          </a:custGeom>
          <a:ln w="182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708435" y="2101352"/>
            <a:ext cx="337820" cy="499745"/>
          </a:xfrm>
          <a:custGeom>
            <a:avLst/>
            <a:gdLst/>
            <a:ahLst/>
            <a:cxnLst/>
            <a:rect l="l" t="t" r="r" b="b"/>
            <a:pathLst>
              <a:path w="337820" h="499744">
                <a:moveTo>
                  <a:pt x="182458" y="0"/>
                </a:moveTo>
                <a:lnTo>
                  <a:pt x="220514" y="2695"/>
                </a:lnTo>
                <a:lnTo>
                  <a:pt x="257938" y="10263"/>
                </a:lnTo>
                <a:lnTo>
                  <a:pt x="297641" y="26517"/>
                </a:lnTo>
                <a:lnTo>
                  <a:pt x="300842" y="29077"/>
                </a:lnTo>
                <a:lnTo>
                  <a:pt x="304012" y="31485"/>
                </a:lnTo>
                <a:lnTo>
                  <a:pt x="310474" y="45445"/>
                </a:lnTo>
                <a:lnTo>
                  <a:pt x="311114" y="48889"/>
                </a:lnTo>
                <a:lnTo>
                  <a:pt x="311754" y="53187"/>
                </a:lnTo>
                <a:lnTo>
                  <a:pt x="312272" y="58277"/>
                </a:lnTo>
                <a:lnTo>
                  <a:pt x="312760" y="63489"/>
                </a:lnTo>
                <a:lnTo>
                  <a:pt x="313034" y="69829"/>
                </a:lnTo>
                <a:lnTo>
                  <a:pt x="313034" y="77449"/>
                </a:lnTo>
                <a:lnTo>
                  <a:pt x="313034" y="86349"/>
                </a:lnTo>
                <a:lnTo>
                  <a:pt x="309712" y="112623"/>
                </a:lnTo>
                <a:lnTo>
                  <a:pt x="308584" y="115945"/>
                </a:lnTo>
                <a:lnTo>
                  <a:pt x="307060" y="118231"/>
                </a:lnTo>
                <a:lnTo>
                  <a:pt x="305018" y="119359"/>
                </a:lnTo>
                <a:lnTo>
                  <a:pt x="302975" y="120517"/>
                </a:lnTo>
                <a:lnTo>
                  <a:pt x="300689" y="121157"/>
                </a:lnTo>
                <a:lnTo>
                  <a:pt x="298038" y="121157"/>
                </a:lnTo>
                <a:lnTo>
                  <a:pt x="295112" y="121157"/>
                </a:lnTo>
                <a:lnTo>
                  <a:pt x="290418" y="119359"/>
                </a:lnTo>
                <a:lnTo>
                  <a:pt x="284200" y="115945"/>
                </a:lnTo>
                <a:lnTo>
                  <a:pt x="273897" y="110647"/>
                </a:lnTo>
                <a:lnTo>
                  <a:pt x="238066" y="96601"/>
                </a:lnTo>
                <a:lnTo>
                  <a:pt x="198811" y="88891"/>
                </a:lnTo>
                <a:lnTo>
                  <a:pt x="187624" y="88404"/>
                </a:lnTo>
                <a:lnTo>
                  <a:pt x="173085" y="88942"/>
                </a:lnTo>
                <a:lnTo>
                  <a:pt x="130520" y="106039"/>
                </a:lnTo>
                <a:lnTo>
                  <a:pt x="123905" y="116951"/>
                </a:lnTo>
                <a:lnTo>
                  <a:pt x="121254" y="122681"/>
                </a:lnTo>
                <a:lnTo>
                  <a:pt x="119852" y="128899"/>
                </a:lnTo>
                <a:lnTo>
                  <a:pt x="119852" y="135483"/>
                </a:lnTo>
                <a:lnTo>
                  <a:pt x="147397" y="175881"/>
                </a:lnTo>
                <a:lnTo>
                  <a:pt x="182701" y="192202"/>
                </a:lnTo>
                <a:lnTo>
                  <a:pt x="196616" y="197276"/>
                </a:lnTo>
                <a:lnTo>
                  <a:pt x="208726" y="201786"/>
                </a:lnTo>
                <a:lnTo>
                  <a:pt x="246308" y="217473"/>
                </a:lnTo>
                <a:lnTo>
                  <a:pt x="288459" y="242081"/>
                </a:lnTo>
                <a:lnTo>
                  <a:pt x="316006" y="271356"/>
                </a:lnTo>
                <a:lnTo>
                  <a:pt x="334872" y="315251"/>
                </a:lnTo>
                <a:lnTo>
                  <a:pt x="337718" y="341001"/>
                </a:lnTo>
                <a:lnTo>
                  <a:pt x="337319" y="356043"/>
                </a:lnTo>
                <a:lnTo>
                  <a:pt x="330938" y="394092"/>
                </a:lnTo>
                <a:lnTo>
                  <a:pt x="312855" y="429968"/>
                </a:lnTo>
                <a:lnTo>
                  <a:pt x="277466" y="464713"/>
                </a:lnTo>
                <a:lnTo>
                  <a:pt x="232426" y="486738"/>
                </a:lnTo>
                <a:lnTo>
                  <a:pt x="192440" y="495734"/>
                </a:lnTo>
                <a:lnTo>
                  <a:pt x="156490" y="499191"/>
                </a:lnTo>
                <a:lnTo>
                  <a:pt x="140300" y="499093"/>
                </a:lnTo>
                <a:lnTo>
                  <a:pt x="89159" y="493804"/>
                </a:lnTo>
                <a:lnTo>
                  <a:pt x="49674" y="483124"/>
                </a:lnTo>
                <a:lnTo>
                  <a:pt x="14818" y="466831"/>
                </a:lnTo>
                <a:lnTo>
                  <a:pt x="0" y="423586"/>
                </a:lnTo>
                <a:lnTo>
                  <a:pt x="5" y="405851"/>
                </a:lnTo>
                <a:lnTo>
                  <a:pt x="366" y="395181"/>
                </a:lnTo>
                <a:lnTo>
                  <a:pt x="1498" y="385053"/>
                </a:lnTo>
                <a:lnTo>
                  <a:pt x="2382" y="380481"/>
                </a:lnTo>
                <a:lnTo>
                  <a:pt x="3784" y="377037"/>
                </a:lnTo>
                <a:lnTo>
                  <a:pt x="5033" y="373501"/>
                </a:lnTo>
                <a:lnTo>
                  <a:pt x="6710" y="371215"/>
                </a:lnTo>
                <a:lnTo>
                  <a:pt x="8722" y="370057"/>
                </a:lnTo>
                <a:lnTo>
                  <a:pt x="10764" y="368929"/>
                </a:lnTo>
                <a:lnTo>
                  <a:pt x="13172" y="368289"/>
                </a:lnTo>
                <a:lnTo>
                  <a:pt x="16220" y="368289"/>
                </a:lnTo>
                <a:lnTo>
                  <a:pt x="19786" y="368289"/>
                </a:lnTo>
                <a:lnTo>
                  <a:pt x="25242" y="370331"/>
                </a:lnTo>
                <a:lnTo>
                  <a:pt x="32344" y="374507"/>
                </a:lnTo>
                <a:lnTo>
                  <a:pt x="42357" y="380022"/>
                </a:lnTo>
                <a:lnTo>
                  <a:pt x="78258" y="396162"/>
                </a:lnTo>
                <a:lnTo>
                  <a:pt x="115781" y="406406"/>
                </a:lnTo>
                <a:lnTo>
                  <a:pt x="140021" y="408522"/>
                </a:lnTo>
                <a:lnTo>
                  <a:pt x="154954" y="408053"/>
                </a:lnTo>
                <a:lnTo>
                  <a:pt x="192421" y="397601"/>
                </a:lnTo>
                <a:lnTo>
                  <a:pt x="216260" y="364479"/>
                </a:lnTo>
                <a:lnTo>
                  <a:pt x="216260" y="355853"/>
                </a:lnTo>
                <a:lnTo>
                  <a:pt x="188899" y="315266"/>
                </a:lnTo>
                <a:lnTo>
                  <a:pt x="153839" y="298830"/>
                </a:lnTo>
                <a:lnTo>
                  <a:pt x="140404" y="293832"/>
                </a:lnTo>
                <a:lnTo>
                  <a:pt x="128482" y="289229"/>
                </a:lnTo>
                <a:lnTo>
                  <a:pt x="91183" y="273181"/>
                </a:lnTo>
                <a:lnTo>
                  <a:pt x="49782" y="248208"/>
                </a:lnTo>
                <a:lnTo>
                  <a:pt x="22985" y="218791"/>
                </a:lnTo>
                <a:lnTo>
                  <a:pt x="4996" y="174855"/>
                </a:lnTo>
                <a:lnTo>
                  <a:pt x="2321" y="148550"/>
                </a:lnTo>
                <a:lnTo>
                  <a:pt x="2774" y="133836"/>
                </a:lnTo>
                <a:lnTo>
                  <a:pt x="14240" y="86061"/>
                </a:lnTo>
                <a:lnTo>
                  <a:pt x="35357" y="53979"/>
                </a:lnTo>
                <a:lnTo>
                  <a:pt x="66536" y="28867"/>
                </a:lnTo>
                <a:lnTo>
                  <a:pt x="112932" y="9072"/>
                </a:lnTo>
                <a:lnTo>
                  <a:pt x="150399" y="1792"/>
                </a:lnTo>
                <a:lnTo>
                  <a:pt x="174905" y="90"/>
                </a:lnTo>
                <a:lnTo>
                  <a:pt x="182458" y="0"/>
                </a:lnTo>
                <a:close/>
              </a:path>
            </a:pathLst>
          </a:custGeom>
          <a:ln w="182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188969" y="2101352"/>
            <a:ext cx="422909" cy="490855"/>
          </a:xfrm>
          <a:custGeom>
            <a:avLst/>
            <a:gdLst/>
            <a:ahLst/>
            <a:cxnLst/>
            <a:rect l="l" t="t" r="r" b="b"/>
            <a:pathLst>
              <a:path w="422910" h="490855">
                <a:moveTo>
                  <a:pt x="260482" y="0"/>
                </a:moveTo>
                <a:lnTo>
                  <a:pt x="301501" y="3571"/>
                </a:lnTo>
                <a:lnTo>
                  <a:pt x="347639" y="20759"/>
                </a:lnTo>
                <a:lnTo>
                  <a:pt x="385553" y="53644"/>
                </a:lnTo>
                <a:lnTo>
                  <a:pt x="404816" y="86595"/>
                </a:lnTo>
                <a:lnTo>
                  <a:pt x="418155" y="134677"/>
                </a:lnTo>
                <a:lnTo>
                  <a:pt x="422647" y="185464"/>
                </a:lnTo>
                <a:lnTo>
                  <a:pt x="422788" y="471037"/>
                </a:lnTo>
                <a:lnTo>
                  <a:pt x="422788" y="474329"/>
                </a:lnTo>
                <a:lnTo>
                  <a:pt x="379524" y="490460"/>
                </a:lnTo>
                <a:lnTo>
                  <a:pt x="366155" y="490822"/>
                </a:lnTo>
                <a:lnTo>
                  <a:pt x="350024" y="490694"/>
                </a:lnTo>
                <a:lnTo>
                  <a:pt x="312122" y="486210"/>
                </a:lnTo>
                <a:lnTo>
                  <a:pt x="298338" y="471037"/>
                </a:lnTo>
                <a:lnTo>
                  <a:pt x="298338" y="218419"/>
                </a:lnTo>
                <a:lnTo>
                  <a:pt x="295595" y="177894"/>
                </a:lnTo>
                <a:lnTo>
                  <a:pt x="274847" y="130537"/>
                </a:lnTo>
                <a:lnTo>
                  <a:pt x="233373" y="109195"/>
                </a:lnTo>
                <a:lnTo>
                  <a:pt x="218480" y="109714"/>
                </a:lnTo>
                <a:lnTo>
                  <a:pt x="172638" y="128900"/>
                </a:lnTo>
                <a:lnTo>
                  <a:pt x="136295" y="163225"/>
                </a:lnTo>
                <a:lnTo>
                  <a:pt x="125089" y="471037"/>
                </a:lnTo>
                <a:lnTo>
                  <a:pt x="125089" y="474329"/>
                </a:lnTo>
                <a:lnTo>
                  <a:pt x="124084" y="477255"/>
                </a:lnTo>
                <a:lnTo>
                  <a:pt x="81714" y="490453"/>
                </a:lnTo>
                <a:lnTo>
                  <a:pt x="68356" y="490818"/>
                </a:lnTo>
                <a:lnTo>
                  <a:pt x="51994" y="490695"/>
                </a:lnTo>
                <a:lnTo>
                  <a:pt x="14114" y="486220"/>
                </a:lnTo>
                <a:lnTo>
                  <a:pt x="0" y="474329"/>
                </a:lnTo>
                <a:lnTo>
                  <a:pt x="0" y="471037"/>
                </a:lnTo>
                <a:lnTo>
                  <a:pt x="0" y="28315"/>
                </a:lnTo>
                <a:lnTo>
                  <a:pt x="0" y="24993"/>
                </a:lnTo>
                <a:lnTo>
                  <a:pt x="761" y="22097"/>
                </a:lnTo>
                <a:lnTo>
                  <a:pt x="2407" y="19659"/>
                </a:lnTo>
                <a:lnTo>
                  <a:pt x="4053" y="17129"/>
                </a:lnTo>
                <a:lnTo>
                  <a:pt x="7101" y="15087"/>
                </a:lnTo>
                <a:lnTo>
                  <a:pt x="11429" y="13441"/>
                </a:lnTo>
                <a:lnTo>
                  <a:pt x="15636" y="11795"/>
                </a:lnTo>
                <a:lnTo>
                  <a:pt x="21214" y="10515"/>
                </a:lnTo>
                <a:lnTo>
                  <a:pt x="27950" y="9631"/>
                </a:lnTo>
                <a:lnTo>
                  <a:pt x="39358" y="8787"/>
                </a:lnTo>
                <a:lnTo>
                  <a:pt x="53273" y="8504"/>
                </a:lnTo>
                <a:lnTo>
                  <a:pt x="67414" y="8756"/>
                </a:lnTo>
                <a:lnTo>
                  <a:pt x="78903" y="9528"/>
                </a:lnTo>
                <a:lnTo>
                  <a:pt x="86867" y="10515"/>
                </a:lnTo>
                <a:lnTo>
                  <a:pt x="92201" y="11795"/>
                </a:lnTo>
                <a:lnTo>
                  <a:pt x="96011" y="13441"/>
                </a:lnTo>
                <a:lnTo>
                  <a:pt x="99821" y="15087"/>
                </a:lnTo>
                <a:lnTo>
                  <a:pt x="102504" y="17129"/>
                </a:lnTo>
                <a:lnTo>
                  <a:pt x="104150" y="19659"/>
                </a:lnTo>
                <a:lnTo>
                  <a:pt x="105796" y="22097"/>
                </a:lnTo>
                <a:lnTo>
                  <a:pt x="106679" y="24993"/>
                </a:lnTo>
                <a:lnTo>
                  <a:pt x="106679" y="28315"/>
                </a:lnTo>
                <a:lnTo>
                  <a:pt x="106679" y="79491"/>
                </a:lnTo>
                <a:lnTo>
                  <a:pt x="136191" y="50930"/>
                </a:lnTo>
                <a:lnTo>
                  <a:pt x="176109" y="22772"/>
                </a:lnTo>
                <a:lnTo>
                  <a:pt x="214110" y="6825"/>
                </a:lnTo>
                <a:lnTo>
                  <a:pt x="249981" y="330"/>
                </a:lnTo>
                <a:lnTo>
                  <a:pt x="260482" y="0"/>
                </a:lnTo>
                <a:close/>
              </a:path>
            </a:pathLst>
          </a:custGeom>
          <a:ln w="182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660347" y="2101352"/>
            <a:ext cx="404495" cy="499745"/>
          </a:xfrm>
          <a:custGeom>
            <a:avLst/>
            <a:gdLst/>
            <a:ahLst/>
            <a:cxnLst/>
            <a:rect l="l" t="t" r="r" b="b"/>
            <a:pathLst>
              <a:path w="404494" h="499744">
                <a:moveTo>
                  <a:pt x="208832" y="0"/>
                </a:moveTo>
                <a:lnTo>
                  <a:pt x="250373" y="1839"/>
                </a:lnTo>
                <a:lnTo>
                  <a:pt x="297298" y="9963"/>
                </a:lnTo>
                <a:lnTo>
                  <a:pt x="334686" y="24763"/>
                </a:lnTo>
                <a:lnTo>
                  <a:pt x="373426" y="57666"/>
                </a:lnTo>
                <a:lnTo>
                  <a:pt x="395279" y="102518"/>
                </a:lnTo>
                <a:lnTo>
                  <a:pt x="403654" y="151964"/>
                </a:lnTo>
                <a:lnTo>
                  <a:pt x="404416" y="472561"/>
                </a:lnTo>
                <a:lnTo>
                  <a:pt x="404416" y="477133"/>
                </a:lnTo>
                <a:lnTo>
                  <a:pt x="402770" y="480821"/>
                </a:lnTo>
                <a:lnTo>
                  <a:pt x="399478" y="483473"/>
                </a:lnTo>
                <a:lnTo>
                  <a:pt x="396156" y="486155"/>
                </a:lnTo>
                <a:lnTo>
                  <a:pt x="390944" y="488045"/>
                </a:lnTo>
                <a:lnTo>
                  <a:pt x="383842" y="489203"/>
                </a:lnTo>
                <a:lnTo>
                  <a:pt x="373590" y="490275"/>
                </a:lnTo>
                <a:lnTo>
                  <a:pt x="360051" y="490790"/>
                </a:lnTo>
                <a:lnTo>
                  <a:pt x="341879" y="490673"/>
                </a:lnTo>
                <a:lnTo>
                  <a:pt x="305356" y="483473"/>
                </a:lnTo>
                <a:lnTo>
                  <a:pt x="302558" y="480821"/>
                </a:lnTo>
                <a:lnTo>
                  <a:pt x="301165" y="477133"/>
                </a:lnTo>
                <a:lnTo>
                  <a:pt x="301165" y="472561"/>
                </a:lnTo>
                <a:lnTo>
                  <a:pt x="301165" y="437235"/>
                </a:lnTo>
                <a:lnTo>
                  <a:pt x="272367" y="463038"/>
                </a:lnTo>
                <a:lnTo>
                  <a:pt x="228225" y="487468"/>
                </a:lnTo>
                <a:lnTo>
                  <a:pt x="178845" y="498624"/>
                </a:lnTo>
                <a:lnTo>
                  <a:pt x="165674" y="499308"/>
                </a:lnTo>
                <a:lnTo>
                  <a:pt x="151028" y="499026"/>
                </a:lnTo>
                <a:lnTo>
                  <a:pt x="113059" y="494515"/>
                </a:lnTo>
                <a:lnTo>
                  <a:pt x="75276" y="481736"/>
                </a:lnTo>
                <a:lnTo>
                  <a:pt x="36008" y="454258"/>
                </a:lnTo>
                <a:lnTo>
                  <a:pt x="14155" y="422897"/>
                </a:lnTo>
                <a:lnTo>
                  <a:pt x="2501" y="386014"/>
                </a:lnTo>
                <a:lnTo>
                  <a:pt x="0" y="361012"/>
                </a:lnTo>
                <a:lnTo>
                  <a:pt x="402" y="345672"/>
                </a:lnTo>
                <a:lnTo>
                  <a:pt x="6931" y="307477"/>
                </a:lnTo>
                <a:lnTo>
                  <a:pt x="25893" y="272277"/>
                </a:lnTo>
                <a:lnTo>
                  <a:pt x="63622" y="239537"/>
                </a:lnTo>
                <a:lnTo>
                  <a:pt x="98241" y="223498"/>
                </a:lnTo>
                <a:lnTo>
                  <a:pt x="145455" y="211536"/>
                </a:lnTo>
                <a:lnTo>
                  <a:pt x="194253" y="205883"/>
                </a:lnTo>
                <a:lnTo>
                  <a:pt x="235014" y="204468"/>
                </a:lnTo>
                <a:lnTo>
                  <a:pt x="281865" y="204459"/>
                </a:lnTo>
                <a:lnTo>
                  <a:pt x="281865" y="177667"/>
                </a:lnTo>
                <a:lnTo>
                  <a:pt x="275010" y="134908"/>
                </a:lnTo>
                <a:lnTo>
                  <a:pt x="243536" y="101799"/>
                </a:lnTo>
                <a:lnTo>
                  <a:pt x="206015" y="95014"/>
                </a:lnTo>
                <a:lnTo>
                  <a:pt x="190029" y="95203"/>
                </a:lnTo>
                <a:lnTo>
                  <a:pt x="142697" y="101529"/>
                </a:lnTo>
                <a:lnTo>
                  <a:pt x="105813" y="114079"/>
                </a:lnTo>
                <a:lnTo>
                  <a:pt x="70045" y="130981"/>
                </a:lnTo>
                <a:lnTo>
                  <a:pt x="58718" y="137159"/>
                </a:lnTo>
                <a:lnTo>
                  <a:pt x="51860" y="139445"/>
                </a:lnTo>
                <a:lnTo>
                  <a:pt x="46526" y="139445"/>
                </a:lnTo>
                <a:lnTo>
                  <a:pt x="42847" y="139445"/>
                </a:lnTo>
                <a:lnTo>
                  <a:pt x="39668" y="138287"/>
                </a:lnTo>
                <a:lnTo>
                  <a:pt x="36882" y="136001"/>
                </a:lnTo>
                <a:lnTo>
                  <a:pt x="34084" y="133715"/>
                </a:lnTo>
                <a:lnTo>
                  <a:pt x="31798" y="130423"/>
                </a:lnTo>
                <a:lnTo>
                  <a:pt x="24178" y="97017"/>
                </a:lnTo>
                <a:lnTo>
                  <a:pt x="24178" y="89397"/>
                </a:lnTo>
                <a:lnTo>
                  <a:pt x="24178" y="79095"/>
                </a:lnTo>
                <a:lnTo>
                  <a:pt x="44185" y="42325"/>
                </a:lnTo>
                <a:lnTo>
                  <a:pt x="79845" y="24507"/>
                </a:lnTo>
                <a:lnTo>
                  <a:pt x="118692" y="11975"/>
                </a:lnTo>
                <a:lnTo>
                  <a:pt x="156938" y="4144"/>
                </a:lnTo>
                <a:lnTo>
                  <a:pt x="205419" y="17"/>
                </a:lnTo>
                <a:lnTo>
                  <a:pt x="208832" y="0"/>
                </a:lnTo>
                <a:close/>
              </a:path>
            </a:pathLst>
          </a:custGeom>
          <a:ln w="182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349245" y="2101352"/>
            <a:ext cx="284480" cy="490855"/>
          </a:xfrm>
          <a:custGeom>
            <a:avLst/>
            <a:gdLst/>
            <a:ahLst/>
            <a:cxnLst/>
            <a:rect l="l" t="t" r="r" b="b"/>
            <a:pathLst>
              <a:path w="284480" h="490855">
                <a:moveTo>
                  <a:pt x="224277" y="0"/>
                </a:moveTo>
                <a:lnTo>
                  <a:pt x="228599" y="0"/>
                </a:lnTo>
                <a:lnTo>
                  <a:pt x="233303" y="243"/>
                </a:lnTo>
                <a:lnTo>
                  <a:pt x="238256" y="761"/>
                </a:lnTo>
                <a:lnTo>
                  <a:pt x="243209" y="1249"/>
                </a:lnTo>
                <a:lnTo>
                  <a:pt x="248280" y="2133"/>
                </a:lnTo>
                <a:lnTo>
                  <a:pt x="253614" y="3291"/>
                </a:lnTo>
                <a:lnTo>
                  <a:pt x="258830" y="4419"/>
                </a:lnTo>
                <a:lnTo>
                  <a:pt x="263520" y="5699"/>
                </a:lnTo>
                <a:lnTo>
                  <a:pt x="267461" y="7223"/>
                </a:lnTo>
                <a:lnTo>
                  <a:pt x="271403" y="8747"/>
                </a:lnTo>
                <a:lnTo>
                  <a:pt x="282320" y="25633"/>
                </a:lnTo>
                <a:lnTo>
                  <a:pt x="283082" y="29077"/>
                </a:lnTo>
                <a:lnTo>
                  <a:pt x="283595" y="34289"/>
                </a:lnTo>
                <a:lnTo>
                  <a:pt x="283844" y="41269"/>
                </a:lnTo>
                <a:lnTo>
                  <a:pt x="284218" y="52118"/>
                </a:lnTo>
                <a:lnTo>
                  <a:pt x="284353" y="66011"/>
                </a:lnTo>
                <a:lnTo>
                  <a:pt x="284191" y="81555"/>
                </a:lnTo>
                <a:lnTo>
                  <a:pt x="279023" y="121005"/>
                </a:lnTo>
                <a:lnTo>
                  <a:pt x="275213" y="125577"/>
                </a:lnTo>
                <a:lnTo>
                  <a:pt x="273045" y="127253"/>
                </a:lnTo>
                <a:lnTo>
                  <a:pt x="270260" y="128137"/>
                </a:lnTo>
                <a:lnTo>
                  <a:pt x="266949" y="128137"/>
                </a:lnTo>
                <a:lnTo>
                  <a:pt x="264282" y="128137"/>
                </a:lnTo>
                <a:lnTo>
                  <a:pt x="261365" y="127497"/>
                </a:lnTo>
                <a:lnTo>
                  <a:pt x="258068" y="126339"/>
                </a:lnTo>
                <a:lnTo>
                  <a:pt x="254757" y="125211"/>
                </a:lnTo>
                <a:lnTo>
                  <a:pt x="251078" y="123931"/>
                </a:lnTo>
                <a:lnTo>
                  <a:pt x="246887" y="122681"/>
                </a:lnTo>
                <a:lnTo>
                  <a:pt x="242696" y="121279"/>
                </a:lnTo>
                <a:lnTo>
                  <a:pt x="238256" y="119999"/>
                </a:lnTo>
                <a:lnTo>
                  <a:pt x="233303" y="118871"/>
                </a:lnTo>
                <a:lnTo>
                  <a:pt x="228218" y="117713"/>
                </a:lnTo>
                <a:lnTo>
                  <a:pt x="222753" y="117195"/>
                </a:lnTo>
                <a:lnTo>
                  <a:pt x="216920" y="117195"/>
                </a:lnTo>
                <a:lnTo>
                  <a:pt x="209930" y="117195"/>
                </a:lnTo>
                <a:lnTo>
                  <a:pt x="174366" y="134477"/>
                </a:lnTo>
                <a:lnTo>
                  <a:pt x="147845" y="162755"/>
                </a:lnTo>
                <a:lnTo>
                  <a:pt x="125099" y="471037"/>
                </a:lnTo>
                <a:lnTo>
                  <a:pt x="125099" y="474329"/>
                </a:lnTo>
                <a:lnTo>
                  <a:pt x="124074" y="477255"/>
                </a:lnTo>
                <a:lnTo>
                  <a:pt x="122051" y="479785"/>
                </a:lnTo>
                <a:lnTo>
                  <a:pt x="120014" y="482193"/>
                </a:lnTo>
                <a:lnTo>
                  <a:pt x="116717" y="484235"/>
                </a:lnTo>
                <a:lnTo>
                  <a:pt x="111882" y="485881"/>
                </a:lnTo>
                <a:lnTo>
                  <a:pt x="107060" y="487527"/>
                </a:lnTo>
                <a:lnTo>
                  <a:pt x="100715" y="488807"/>
                </a:lnTo>
                <a:lnTo>
                  <a:pt x="92832" y="489691"/>
                </a:lnTo>
                <a:lnTo>
                  <a:pt x="81714" y="490453"/>
                </a:lnTo>
                <a:lnTo>
                  <a:pt x="68351" y="490818"/>
                </a:lnTo>
                <a:lnTo>
                  <a:pt x="51987" y="490695"/>
                </a:lnTo>
                <a:lnTo>
                  <a:pt x="14110" y="486218"/>
                </a:lnTo>
                <a:lnTo>
                  <a:pt x="0" y="474329"/>
                </a:lnTo>
                <a:lnTo>
                  <a:pt x="0" y="471037"/>
                </a:lnTo>
                <a:lnTo>
                  <a:pt x="0" y="28315"/>
                </a:lnTo>
                <a:lnTo>
                  <a:pt x="0" y="24993"/>
                </a:lnTo>
                <a:lnTo>
                  <a:pt x="761" y="22097"/>
                </a:lnTo>
                <a:lnTo>
                  <a:pt x="2417" y="19659"/>
                </a:lnTo>
                <a:lnTo>
                  <a:pt x="4059" y="17129"/>
                </a:lnTo>
                <a:lnTo>
                  <a:pt x="7107" y="15087"/>
                </a:lnTo>
                <a:lnTo>
                  <a:pt x="11429" y="13441"/>
                </a:lnTo>
                <a:lnTo>
                  <a:pt x="15620" y="11795"/>
                </a:lnTo>
                <a:lnTo>
                  <a:pt x="21204" y="10515"/>
                </a:lnTo>
                <a:lnTo>
                  <a:pt x="27944" y="9631"/>
                </a:lnTo>
                <a:lnTo>
                  <a:pt x="39346" y="8787"/>
                </a:lnTo>
                <a:lnTo>
                  <a:pt x="53265" y="8504"/>
                </a:lnTo>
                <a:lnTo>
                  <a:pt x="67413" y="8756"/>
                </a:lnTo>
                <a:lnTo>
                  <a:pt x="78894" y="9528"/>
                </a:lnTo>
                <a:lnTo>
                  <a:pt x="86867" y="10515"/>
                </a:lnTo>
                <a:lnTo>
                  <a:pt x="92201" y="11795"/>
                </a:lnTo>
                <a:lnTo>
                  <a:pt x="96011" y="13441"/>
                </a:lnTo>
                <a:lnTo>
                  <a:pt x="99821" y="15087"/>
                </a:lnTo>
                <a:lnTo>
                  <a:pt x="102488" y="17129"/>
                </a:lnTo>
                <a:lnTo>
                  <a:pt x="104144" y="19659"/>
                </a:lnTo>
                <a:lnTo>
                  <a:pt x="105786" y="22097"/>
                </a:lnTo>
                <a:lnTo>
                  <a:pt x="106679" y="24993"/>
                </a:lnTo>
                <a:lnTo>
                  <a:pt x="106679" y="28315"/>
                </a:lnTo>
                <a:lnTo>
                  <a:pt x="106679" y="83423"/>
                </a:lnTo>
                <a:lnTo>
                  <a:pt x="130836" y="51936"/>
                </a:lnTo>
                <a:lnTo>
                  <a:pt x="158236" y="24833"/>
                </a:lnTo>
                <a:lnTo>
                  <a:pt x="205221" y="1975"/>
                </a:lnTo>
                <a:lnTo>
                  <a:pt x="216915" y="289"/>
                </a:lnTo>
                <a:lnTo>
                  <a:pt x="224277" y="0"/>
                </a:lnTo>
                <a:close/>
              </a:path>
            </a:pathLst>
          </a:custGeom>
          <a:ln w="182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841504" y="1947032"/>
            <a:ext cx="491490" cy="645160"/>
          </a:xfrm>
          <a:custGeom>
            <a:avLst/>
            <a:gdLst/>
            <a:ahLst/>
            <a:cxnLst/>
            <a:rect l="l" t="t" r="r" b="b"/>
            <a:pathLst>
              <a:path w="491489" h="645160">
                <a:moveTo>
                  <a:pt x="19430" y="0"/>
                </a:moveTo>
                <a:lnTo>
                  <a:pt x="472058" y="0"/>
                </a:lnTo>
                <a:lnTo>
                  <a:pt x="474975" y="0"/>
                </a:lnTo>
                <a:lnTo>
                  <a:pt x="477773" y="883"/>
                </a:lnTo>
                <a:lnTo>
                  <a:pt x="480178" y="2682"/>
                </a:lnTo>
                <a:lnTo>
                  <a:pt x="482726" y="4571"/>
                </a:lnTo>
                <a:lnTo>
                  <a:pt x="484750" y="7498"/>
                </a:lnTo>
                <a:lnTo>
                  <a:pt x="486405" y="11673"/>
                </a:lnTo>
                <a:lnTo>
                  <a:pt x="488060" y="15758"/>
                </a:lnTo>
                <a:lnTo>
                  <a:pt x="489322" y="21335"/>
                </a:lnTo>
                <a:lnTo>
                  <a:pt x="490084" y="28315"/>
                </a:lnTo>
                <a:lnTo>
                  <a:pt x="490977" y="35173"/>
                </a:lnTo>
                <a:lnTo>
                  <a:pt x="491358" y="43677"/>
                </a:lnTo>
                <a:lnTo>
                  <a:pt x="491358" y="53583"/>
                </a:lnTo>
                <a:lnTo>
                  <a:pt x="491358" y="63124"/>
                </a:lnTo>
                <a:lnTo>
                  <a:pt x="490977" y="71384"/>
                </a:lnTo>
                <a:lnTo>
                  <a:pt x="490084" y="78120"/>
                </a:lnTo>
                <a:lnTo>
                  <a:pt x="489322" y="84978"/>
                </a:lnTo>
                <a:lnTo>
                  <a:pt x="488060" y="90434"/>
                </a:lnTo>
                <a:lnTo>
                  <a:pt x="486405" y="94487"/>
                </a:lnTo>
                <a:lnTo>
                  <a:pt x="484750" y="98694"/>
                </a:lnTo>
                <a:lnTo>
                  <a:pt x="482726" y="101742"/>
                </a:lnTo>
                <a:lnTo>
                  <a:pt x="480178" y="103753"/>
                </a:lnTo>
                <a:lnTo>
                  <a:pt x="477773" y="105674"/>
                </a:lnTo>
                <a:lnTo>
                  <a:pt x="474975" y="106679"/>
                </a:lnTo>
                <a:lnTo>
                  <a:pt x="472058" y="106679"/>
                </a:lnTo>
                <a:lnTo>
                  <a:pt x="311276" y="106679"/>
                </a:lnTo>
                <a:lnTo>
                  <a:pt x="311276" y="624321"/>
                </a:lnTo>
                <a:lnTo>
                  <a:pt x="311276" y="627644"/>
                </a:lnTo>
                <a:lnTo>
                  <a:pt x="310133" y="630692"/>
                </a:lnTo>
                <a:lnTo>
                  <a:pt x="266008" y="644700"/>
                </a:lnTo>
                <a:lnTo>
                  <a:pt x="252828" y="645123"/>
                </a:lnTo>
                <a:lnTo>
                  <a:pt x="236142" y="645019"/>
                </a:lnTo>
                <a:lnTo>
                  <a:pt x="194047" y="639714"/>
                </a:lnTo>
                <a:lnTo>
                  <a:pt x="180212" y="627644"/>
                </a:lnTo>
                <a:lnTo>
                  <a:pt x="180212" y="624321"/>
                </a:lnTo>
                <a:lnTo>
                  <a:pt x="180212" y="106679"/>
                </a:lnTo>
                <a:lnTo>
                  <a:pt x="19430" y="106679"/>
                </a:lnTo>
                <a:lnTo>
                  <a:pt x="16120" y="106679"/>
                </a:lnTo>
                <a:lnTo>
                  <a:pt x="13203" y="105674"/>
                </a:lnTo>
                <a:lnTo>
                  <a:pt x="10917" y="103753"/>
                </a:lnTo>
                <a:lnTo>
                  <a:pt x="8631" y="101742"/>
                </a:lnTo>
                <a:lnTo>
                  <a:pt x="6595" y="98694"/>
                </a:lnTo>
                <a:lnTo>
                  <a:pt x="4952" y="94487"/>
                </a:lnTo>
                <a:lnTo>
                  <a:pt x="3297" y="90434"/>
                </a:lnTo>
                <a:lnTo>
                  <a:pt x="2023" y="84978"/>
                </a:lnTo>
                <a:lnTo>
                  <a:pt x="1261" y="78120"/>
                </a:lnTo>
                <a:lnTo>
                  <a:pt x="380" y="71384"/>
                </a:lnTo>
                <a:lnTo>
                  <a:pt x="0" y="63124"/>
                </a:lnTo>
                <a:lnTo>
                  <a:pt x="0" y="53583"/>
                </a:lnTo>
                <a:lnTo>
                  <a:pt x="0" y="43677"/>
                </a:lnTo>
                <a:lnTo>
                  <a:pt x="380" y="35173"/>
                </a:lnTo>
                <a:lnTo>
                  <a:pt x="1261" y="28315"/>
                </a:lnTo>
                <a:lnTo>
                  <a:pt x="2023" y="21335"/>
                </a:lnTo>
                <a:lnTo>
                  <a:pt x="3297" y="15758"/>
                </a:lnTo>
                <a:lnTo>
                  <a:pt x="4952" y="11673"/>
                </a:lnTo>
                <a:lnTo>
                  <a:pt x="6595" y="7498"/>
                </a:lnTo>
                <a:lnTo>
                  <a:pt x="8631" y="4571"/>
                </a:lnTo>
                <a:lnTo>
                  <a:pt x="10917" y="2682"/>
                </a:lnTo>
                <a:lnTo>
                  <a:pt x="13203" y="883"/>
                </a:lnTo>
                <a:lnTo>
                  <a:pt x="16120" y="0"/>
                </a:lnTo>
                <a:lnTo>
                  <a:pt x="19430" y="0"/>
                </a:lnTo>
                <a:close/>
              </a:path>
            </a:pathLst>
          </a:custGeom>
          <a:ln w="182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018909" y="1915271"/>
            <a:ext cx="144145" cy="131445"/>
          </a:xfrm>
          <a:custGeom>
            <a:avLst/>
            <a:gdLst/>
            <a:ahLst/>
            <a:cxnLst/>
            <a:rect l="l" t="t" r="r" b="b"/>
            <a:pathLst>
              <a:path w="144145" h="131444">
                <a:moveTo>
                  <a:pt x="72274" y="0"/>
                </a:moveTo>
                <a:lnTo>
                  <a:pt x="115278" y="6022"/>
                </a:lnTo>
                <a:lnTo>
                  <a:pt x="141964" y="42682"/>
                </a:lnTo>
                <a:lnTo>
                  <a:pt x="143590" y="56737"/>
                </a:lnTo>
                <a:lnTo>
                  <a:pt x="143028" y="75129"/>
                </a:lnTo>
                <a:lnTo>
                  <a:pt x="124006" y="118577"/>
                </a:lnTo>
                <a:lnTo>
                  <a:pt x="73571" y="130930"/>
                </a:lnTo>
                <a:lnTo>
                  <a:pt x="55985" y="130334"/>
                </a:lnTo>
                <a:lnTo>
                  <a:pt x="11382" y="111915"/>
                </a:lnTo>
                <a:lnTo>
                  <a:pt x="0" y="75565"/>
                </a:lnTo>
                <a:lnTo>
                  <a:pt x="503" y="57028"/>
                </a:lnTo>
                <a:lnTo>
                  <a:pt x="19009" y="12971"/>
                </a:lnTo>
                <a:lnTo>
                  <a:pt x="69065" y="22"/>
                </a:lnTo>
                <a:lnTo>
                  <a:pt x="72274" y="0"/>
                </a:lnTo>
                <a:close/>
              </a:path>
            </a:pathLst>
          </a:custGeom>
          <a:ln w="182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958205" y="1915271"/>
            <a:ext cx="144145" cy="131445"/>
          </a:xfrm>
          <a:custGeom>
            <a:avLst/>
            <a:gdLst/>
            <a:ahLst/>
            <a:cxnLst/>
            <a:rect l="l" t="t" r="r" b="b"/>
            <a:pathLst>
              <a:path w="144145" h="131444">
                <a:moveTo>
                  <a:pt x="72274" y="0"/>
                </a:moveTo>
                <a:lnTo>
                  <a:pt x="115278" y="6022"/>
                </a:lnTo>
                <a:lnTo>
                  <a:pt x="141964" y="42682"/>
                </a:lnTo>
                <a:lnTo>
                  <a:pt x="143590" y="56737"/>
                </a:lnTo>
                <a:lnTo>
                  <a:pt x="143028" y="75129"/>
                </a:lnTo>
                <a:lnTo>
                  <a:pt x="124006" y="118577"/>
                </a:lnTo>
                <a:lnTo>
                  <a:pt x="73571" y="130930"/>
                </a:lnTo>
                <a:lnTo>
                  <a:pt x="55985" y="130334"/>
                </a:lnTo>
                <a:lnTo>
                  <a:pt x="11382" y="111915"/>
                </a:lnTo>
                <a:lnTo>
                  <a:pt x="0" y="75565"/>
                </a:lnTo>
                <a:lnTo>
                  <a:pt x="503" y="57028"/>
                </a:lnTo>
                <a:lnTo>
                  <a:pt x="19009" y="12971"/>
                </a:lnTo>
                <a:lnTo>
                  <a:pt x="69065" y="22"/>
                </a:lnTo>
                <a:lnTo>
                  <a:pt x="72274" y="0"/>
                </a:lnTo>
                <a:close/>
              </a:path>
            </a:pathLst>
          </a:custGeom>
          <a:ln w="182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962400" y="3276598"/>
            <a:ext cx="5181600" cy="356311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0" y="3276598"/>
            <a:ext cx="3962400" cy="3581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11379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3545" y="685800"/>
            <a:ext cx="8296909" cy="6894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IN" sz="3200" b="1" dirty="0">
                <a:latin typeface="Times New Roman"/>
                <a:cs typeface="Times New Roman"/>
              </a:rPr>
              <a:t>* </a:t>
            </a:r>
            <a:r>
              <a:rPr lang="en-IN" sz="3200" b="1" u="sng" dirty="0">
                <a:latin typeface="Times New Roman"/>
                <a:cs typeface="Times New Roman"/>
              </a:rPr>
              <a:t>Returnable Logistical Packaging</a:t>
            </a:r>
          </a:p>
          <a:p>
            <a:pPr marL="12700" marR="5080">
              <a:lnSpc>
                <a:spcPct val="100000"/>
              </a:lnSpc>
              <a:buFont typeface="Times New Roman"/>
              <a:buChar char="•"/>
              <a:tabLst>
                <a:tab pos="256540" algn="l"/>
              </a:tabLst>
            </a:pPr>
            <a:endParaRPr lang="en-IN" sz="3200" spc="-5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buFont typeface="Times New Roman"/>
              <a:buChar char="•"/>
              <a:tabLst>
                <a:tab pos="256540" algn="l"/>
              </a:tabLst>
            </a:pPr>
            <a:r>
              <a:rPr lang="en-IN" sz="3200" spc="-5" dirty="0">
                <a:latin typeface="Times New Roman"/>
                <a:cs typeface="Times New Roman"/>
              </a:rPr>
              <a:t>New trend in Logistical Packaging</a:t>
            </a:r>
          </a:p>
          <a:p>
            <a:pPr marL="12700" marR="5080">
              <a:lnSpc>
                <a:spcPct val="100000"/>
              </a:lnSpc>
              <a:buFont typeface="Times New Roman"/>
              <a:buChar char="•"/>
              <a:tabLst>
                <a:tab pos="256540" algn="l"/>
              </a:tabLst>
            </a:pPr>
            <a:endParaRPr lang="en-IN" sz="3200" spc="-5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buFont typeface="Times New Roman"/>
              <a:buChar char="•"/>
              <a:tabLst>
                <a:tab pos="256540" algn="l"/>
              </a:tabLst>
            </a:pPr>
            <a:r>
              <a:rPr lang="en-IN" sz="3200" spc="-5" dirty="0">
                <a:latin typeface="Times New Roman"/>
                <a:cs typeface="Times New Roman"/>
              </a:rPr>
              <a:t>Can be used where suppliers are located in proximity</a:t>
            </a:r>
          </a:p>
          <a:p>
            <a:pPr marL="12700" marR="5080">
              <a:lnSpc>
                <a:spcPct val="100000"/>
              </a:lnSpc>
              <a:buFont typeface="Times New Roman"/>
              <a:buChar char="•"/>
              <a:tabLst>
                <a:tab pos="256540" algn="l"/>
              </a:tabLst>
            </a:pPr>
            <a:endParaRPr lang="en-IN" sz="3200" spc="-5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buFont typeface="Times New Roman"/>
              <a:buChar char="•"/>
              <a:tabLst>
                <a:tab pos="256540" algn="l"/>
              </a:tabLst>
            </a:pPr>
            <a:r>
              <a:rPr lang="en-IN" sz="3200" spc="-5" dirty="0">
                <a:latin typeface="Times New Roman"/>
                <a:cs typeface="Times New Roman"/>
              </a:rPr>
              <a:t>Many industries have switched from using disposable packaging to reusable plastic storage boxes and metal packaging</a:t>
            </a:r>
          </a:p>
          <a:p>
            <a:pPr marL="12700" marR="5080">
              <a:lnSpc>
                <a:spcPct val="100000"/>
              </a:lnSpc>
              <a:buFont typeface="Times New Roman"/>
              <a:buChar char="•"/>
              <a:tabLst>
                <a:tab pos="256540" algn="l"/>
              </a:tabLst>
            </a:pPr>
            <a:endParaRPr lang="en-IN" sz="3200" spc="-5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buFont typeface="Times New Roman"/>
              <a:buChar char="•"/>
              <a:tabLst>
                <a:tab pos="256540" algn="l"/>
              </a:tabLst>
            </a:pPr>
            <a:r>
              <a:rPr lang="en-IN" sz="3200" spc="-5" dirty="0">
                <a:latin typeface="Times New Roman"/>
                <a:cs typeface="Times New Roman"/>
              </a:rPr>
              <a:t>Environmental responsibilities</a:t>
            </a:r>
          </a:p>
          <a:p>
            <a:pPr marL="12700" marR="5080">
              <a:lnSpc>
                <a:spcPct val="100000"/>
              </a:lnSpc>
              <a:buFont typeface="Times New Roman"/>
              <a:buChar char="•"/>
              <a:tabLst>
                <a:tab pos="256540" algn="l"/>
              </a:tabLst>
            </a:pPr>
            <a:endParaRPr lang="en-IN" sz="3200" spc="-5" dirty="0">
              <a:latin typeface="Times New Roman"/>
              <a:cs typeface="Times New Roman"/>
            </a:endParaRPr>
          </a:p>
          <a:p>
            <a:pPr marL="469900" marR="5080" lvl="1">
              <a:buFont typeface="Times New Roman"/>
              <a:buChar char="•"/>
              <a:tabLst>
                <a:tab pos="256540" algn="l"/>
              </a:tabLst>
            </a:pPr>
            <a:endParaRPr sz="3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803424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3545" y="685800"/>
            <a:ext cx="8296909" cy="54168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IN" sz="3200" b="1" dirty="0">
                <a:latin typeface="Times New Roman"/>
                <a:cs typeface="Times New Roman"/>
              </a:rPr>
              <a:t>* </a:t>
            </a:r>
            <a:r>
              <a:rPr lang="en-IN" sz="3200" b="1" u="sng" dirty="0">
                <a:latin typeface="Times New Roman"/>
                <a:cs typeface="Times New Roman"/>
              </a:rPr>
              <a:t>Packaging Cost</a:t>
            </a:r>
          </a:p>
          <a:p>
            <a:pPr marL="12700" marR="5080">
              <a:lnSpc>
                <a:spcPct val="100000"/>
              </a:lnSpc>
              <a:buFont typeface="Times New Roman"/>
              <a:buChar char="•"/>
              <a:tabLst>
                <a:tab pos="256540" algn="l"/>
              </a:tabLst>
            </a:pPr>
            <a:endParaRPr lang="en-IN" sz="3200" spc="-5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buFont typeface="Times New Roman"/>
              <a:buChar char="•"/>
              <a:tabLst>
                <a:tab pos="256540" algn="l"/>
              </a:tabLst>
            </a:pPr>
            <a:r>
              <a:rPr lang="en-IN" sz="3200" spc="-5" dirty="0">
                <a:latin typeface="Times New Roman"/>
                <a:cs typeface="Times New Roman"/>
              </a:rPr>
              <a:t>Cost of Package</a:t>
            </a:r>
          </a:p>
          <a:p>
            <a:pPr marL="12700" marR="5080">
              <a:lnSpc>
                <a:spcPct val="100000"/>
              </a:lnSpc>
              <a:buFont typeface="Times New Roman"/>
              <a:buChar char="•"/>
              <a:tabLst>
                <a:tab pos="256540" algn="l"/>
              </a:tabLst>
            </a:pPr>
            <a:r>
              <a:rPr lang="en-IN" sz="3200" spc="-5" dirty="0">
                <a:latin typeface="Times New Roman"/>
                <a:cs typeface="Times New Roman"/>
              </a:rPr>
              <a:t>Storage cost of empty package</a:t>
            </a:r>
          </a:p>
          <a:p>
            <a:pPr marL="12700" marR="5080">
              <a:lnSpc>
                <a:spcPct val="100000"/>
              </a:lnSpc>
              <a:buFont typeface="Times New Roman"/>
              <a:buChar char="•"/>
              <a:tabLst>
                <a:tab pos="256540" algn="l"/>
              </a:tabLst>
            </a:pPr>
            <a:r>
              <a:rPr lang="en-IN" sz="3200" spc="-5" dirty="0">
                <a:latin typeface="Times New Roman"/>
                <a:cs typeface="Times New Roman"/>
              </a:rPr>
              <a:t>Handling cost of empty package</a:t>
            </a:r>
          </a:p>
          <a:p>
            <a:pPr marL="12700" marR="5080">
              <a:lnSpc>
                <a:spcPct val="100000"/>
              </a:lnSpc>
              <a:buFont typeface="Times New Roman"/>
              <a:buChar char="•"/>
              <a:tabLst>
                <a:tab pos="256540" algn="l"/>
              </a:tabLst>
            </a:pPr>
            <a:r>
              <a:rPr lang="en-IN" sz="3200" spc="-5" dirty="0">
                <a:latin typeface="Times New Roman"/>
                <a:cs typeface="Times New Roman"/>
              </a:rPr>
              <a:t>Packaging operation cost (cleaning, filling, sealing, labelling, unitizing, strapping, etc.)</a:t>
            </a:r>
          </a:p>
          <a:p>
            <a:pPr marL="12700" marR="5080">
              <a:lnSpc>
                <a:spcPct val="100000"/>
              </a:lnSpc>
              <a:buFont typeface="Times New Roman"/>
              <a:buChar char="•"/>
              <a:tabLst>
                <a:tab pos="256540" algn="l"/>
              </a:tabLst>
            </a:pPr>
            <a:r>
              <a:rPr lang="en-IN" sz="3200" spc="-5" dirty="0">
                <a:latin typeface="Times New Roman"/>
                <a:cs typeface="Times New Roman"/>
              </a:rPr>
              <a:t>Package damage cost (if any)</a:t>
            </a:r>
          </a:p>
          <a:p>
            <a:pPr marL="12700" marR="5080">
              <a:lnSpc>
                <a:spcPct val="100000"/>
              </a:lnSpc>
              <a:buFont typeface="Times New Roman"/>
              <a:buChar char="•"/>
              <a:tabLst>
                <a:tab pos="256540" algn="l"/>
              </a:tabLst>
            </a:pPr>
            <a:endParaRPr lang="en-IN" sz="3200" spc="-5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buFont typeface="Times New Roman"/>
              <a:buChar char="•"/>
              <a:tabLst>
                <a:tab pos="256540" algn="l"/>
              </a:tabLst>
            </a:pPr>
            <a:endParaRPr lang="en-IN" sz="3200" spc="-5" dirty="0">
              <a:latin typeface="Times New Roman"/>
              <a:cs typeface="Times New Roman"/>
            </a:endParaRPr>
          </a:p>
          <a:p>
            <a:pPr marL="469900" marR="5080" lvl="1">
              <a:buFont typeface="Times New Roman"/>
              <a:buChar char="•"/>
              <a:tabLst>
                <a:tab pos="256540" algn="l"/>
              </a:tabLst>
            </a:pPr>
            <a:endParaRPr sz="3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13048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6870" y="680085"/>
            <a:ext cx="8329930" cy="5883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00120">
              <a:lnSpc>
                <a:spcPct val="100000"/>
              </a:lnSpc>
            </a:pPr>
            <a:r>
              <a:rPr sz="3200" b="1" spc="-15" dirty="0">
                <a:latin typeface="Times New Roman"/>
                <a:cs typeface="Times New Roman"/>
              </a:rPr>
              <a:t>P</a:t>
            </a:r>
            <a:r>
              <a:rPr sz="3200" b="1" spc="-20" dirty="0">
                <a:latin typeface="Times New Roman"/>
                <a:cs typeface="Times New Roman"/>
              </a:rPr>
              <a:t>a</a:t>
            </a:r>
            <a:r>
              <a:rPr sz="3200" b="1" spc="-5" dirty="0">
                <a:latin typeface="Times New Roman"/>
                <a:cs typeface="Times New Roman"/>
              </a:rPr>
              <a:t>c</a:t>
            </a:r>
            <a:r>
              <a:rPr sz="3200" b="1" spc="5" dirty="0">
                <a:latin typeface="Times New Roman"/>
                <a:cs typeface="Times New Roman"/>
              </a:rPr>
              <a:t>kag</a:t>
            </a:r>
            <a:r>
              <a:rPr sz="3200" b="1" spc="-10" dirty="0">
                <a:latin typeface="Times New Roman"/>
                <a:cs typeface="Times New Roman"/>
              </a:rPr>
              <a:t>i</a:t>
            </a:r>
            <a:r>
              <a:rPr sz="3200" b="1" spc="-5" dirty="0">
                <a:latin typeface="Times New Roman"/>
                <a:cs typeface="Times New Roman"/>
              </a:rPr>
              <a:t>ng</a:t>
            </a:r>
            <a:endParaRPr sz="32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4800" spc="-7" baseline="3472" dirty="0">
                <a:latin typeface="Wingdings"/>
                <a:cs typeface="Wingdings"/>
              </a:rPr>
              <a:t></a:t>
            </a:r>
            <a:r>
              <a:rPr sz="3200" b="1" dirty="0">
                <a:latin typeface="Times New Roman"/>
                <a:cs typeface="Times New Roman"/>
              </a:rPr>
              <a:t>W</a:t>
            </a:r>
            <a:r>
              <a:rPr sz="3200" b="1" spc="5" dirty="0">
                <a:latin typeface="Times New Roman"/>
                <a:cs typeface="Times New Roman"/>
              </a:rPr>
              <a:t>ha</a:t>
            </a:r>
            <a:r>
              <a:rPr sz="3200" b="1" dirty="0">
                <a:latin typeface="Times New Roman"/>
                <a:cs typeface="Times New Roman"/>
              </a:rPr>
              <a:t>t</a:t>
            </a:r>
            <a:r>
              <a:rPr sz="3200" b="1" spc="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i</a:t>
            </a:r>
            <a:r>
              <a:rPr sz="3200" dirty="0">
                <a:latin typeface="Times New Roman"/>
                <a:cs typeface="Times New Roman"/>
              </a:rPr>
              <a:t>s</a:t>
            </a:r>
            <a:r>
              <a:rPr sz="3200" spc="5" dirty="0">
                <a:latin typeface="Times New Roman"/>
                <a:cs typeface="Times New Roman"/>
              </a:rPr>
              <a:t> P</a:t>
            </a:r>
            <a:r>
              <a:rPr sz="3200" spc="-5" dirty="0">
                <a:latin typeface="Times New Roman"/>
                <a:cs typeface="Times New Roman"/>
              </a:rPr>
              <a:t>ac</a:t>
            </a:r>
            <a:r>
              <a:rPr sz="3200" spc="-20" dirty="0">
                <a:latin typeface="Times New Roman"/>
                <a:cs typeface="Times New Roman"/>
              </a:rPr>
              <a:t>k</a:t>
            </a:r>
            <a:r>
              <a:rPr sz="3200" spc="-5" dirty="0">
                <a:latin typeface="Times New Roman"/>
                <a:cs typeface="Times New Roman"/>
              </a:rPr>
              <a:t>a</a:t>
            </a:r>
            <a:r>
              <a:rPr sz="3200" spc="5" dirty="0">
                <a:latin typeface="Times New Roman"/>
                <a:cs typeface="Times New Roman"/>
              </a:rPr>
              <a:t>g</a:t>
            </a:r>
            <a:r>
              <a:rPr sz="3200" spc="-10" dirty="0">
                <a:latin typeface="Times New Roman"/>
                <a:cs typeface="Times New Roman"/>
              </a:rPr>
              <a:t>i</a:t>
            </a:r>
            <a:r>
              <a:rPr sz="3200" spc="5" dirty="0">
                <a:latin typeface="Times New Roman"/>
                <a:cs typeface="Times New Roman"/>
              </a:rPr>
              <a:t>n</a:t>
            </a:r>
            <a:r>
              <a:rPr sz="3200" spc="-20" dirty="0">
                <a:latin typeface="Times New Roman"/>
                <a:cs typeface="Times New Roman"/>
              </a:rPr>
              <a:t>g?</a:t>
            </a:r>
            <a:endParaRPr sz="3200" dirty="0">
              <a:latin typeface="Times New Roman"/>
              <a:cs typeface="Times New Roman"/>
            </a:endParaRPr>
          </a:p>
          <a:p>
            <a:pPr marL="1170940" lvl="2" indent="-243840">
              <a:lnSpc>
                <a:spcPts val="3835"/>
              </a:lnSpc>
              <a:buFont typeface="Times New Roman"/>
              <a:buChar char="•"/>
              <a:tabLst>
                <a:tab pos="256540" algn="l"/>
              </a:tabLst>
            </a:pPr>
            <a:r>
              <a:rPr sz="3200" dirty="0">
                <a:latin typeface="Times New Roman"/>
                <a:cs typeface="Times New Roman"/>
              </a:rPr>
              <a:t>A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f</a:t>
            </a:r>
            <a:r>
              <a:rPr sz="3200" spc="5" dirty="0">
                <a:latin typeface="Times New Roman"/>
                <a:cs typeface="Times New Roman"/>
              </a:rPr>
              <a:t>u</a:t>
            </a:r>
            <a:r>
              <a:rPr sz="3200" spc="-20" dirty="0">
                <a:latin typeface="Times New Roman"/>
                <a:cs typeface="Times New Roman"/>
              </a:rPr>
              <a:t>n</a:t>
            </a:r>
            <a:r>
              <a:rPr sz="3200" spc="-5" dirty="0">
                <a:latin typeface="Times New Roman"/>
                <a:cs typeface="Times New Roman"/>
              </a:rPr>
              <a:t>c</a:t>
            </a:r>
            <a:r>
              <a:rPr sz="3200" spc="-10" dirty="0">
                <a:latin typeface="Times New Roman"/>
                <a:cs typeface="Times New Roman"/>
              </a:rPr>
              <a:t>ti</a:t>
            </a:r>
            <a:r>
              <a:rPr sz="3200" spc="5" dirty="0">
                <a:latin typeface="Times New Roman"/>
                <a:cs typeface="Times New Roman"/>
              </a:rPr>
              <a:t>o</a:t>
            </a:r>
            <a:r>
              <a:rPr sz="3200" dirty="0">
                <a:latin typeface="Times New Roman"/>
                <a:cs typeface="Times New Roman"/>
              </a:rPr>
              <a:t>n</a:t>
            </a:r>
            <a:r>
              <a:rPr sz="3200" spc="5" dirty="0">
                <a:latin typeface="Times New Roman"/>
                <a:cs typeface="Times New Roman"/>
              </a:rPr>
              <a:t> o</a:t>
            </a:r>
            <a:r>
              <a:rPr sz="3200" dirty="0">
                <a:latin typeface="Times New Roman"/>
                <a:cs typeface="Times New Roman"/>
              </a:rPr>
              <a:t>f </a:t>
            </a:r>
            <a:r>
              <a:rPr sz="3200" spc="-10" dirty="0">
                <a:latin typeface="Times New Roman"/>
                <a:cs typeface="Times New Roman"/>
              </a:rPr>
              <a:t>l</a:t>
            </a:r>
            <a:r>
              <a:rPr sz="3200" spc="5" dirty="0">
                <a:latin typeface="Times New Roman"/>
                <a:cs typeface="Times New Roman"/>
              </a:rPr>
              <a:t>o</a:t>
            </a:r>
            <a:r>
              <a:rPr sz="3200" spc="-15" dirty="0">
                <a:latin typeface="Times New Roman"/>
                <a:cs typeface="Times New Roman"/>
              </a:rPr>
              <a:t>gi</a:t>
            </a:r>
            <a:r>
              <a:rPr sz="3200" spc="5" dirty="0">
                <a:latin typeface="Times New Roman"/>
                <a:cs typeface="Times New Roman"/>
              </a:rPr>
              <a:t>s</a:t>
            </a:r>
            <a:r>
              <a:rPr sz="3200" spc="-10" dirty="0">
                <a:latin typeface="Times New Roman"/>
                <a:cs typeface="Times New Roman"/>
              </a:rPr>
              <a:t>t</a:t>
            </a:r>
            <a:r>
              <a:rPr sz="3200" spc="-20" dirty="0">
                <a:latin typeface="Times New Roman"/>
                <a:cs typeface="Times New Roman"/>
              </a:rPr>
              <a:t>i</a:t>
            </a:r>
            <a:r>
              <a:rPr sz="3200" spc="-5" dirty="0">
                <a:latin typeface="Times New Roman"/>
                <a:cs typeface="Times New Roman"/>
              </a:rPr>
              <a:t>ca</a:t>
            </a:r>
            <a:r>
              <a:rPr sz="3200" spc="-10" dirty="0">
                <a:latin typeface="Times New Roman"/>
                <a:cs typeface="Times New Roman"/>
              </a:rPr>
              <a:t>l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15" dirty="0">
                <a:latin typeface="Times New Roman"/>
                <a:cs typeface="Times New Roman"/>
              </a:rPr>
              <a:t>m</a:t>
            </a:r>
            <a:r>
              <a:rPr sz="3200" spc="-5" dirty="0">
                <a:latin typeface="Times New Roman"/>
                <a:cs typeface="Times New Roman"/>
              </a:rPr>
              <a:t>a</a:t>
            </a:r>
            <a:r>
              <a:rPr sz="3200" spc="-20" dirty="0">
                <a:latin typeface="Times New Roman"/>
                <a:cs typeface="Times New Roman"/>
              </a:rPr>
              <a:t>n</a:t>
            </a:r>
            <a:r>
              <a:rPr sz="3200" spc="-5" dirty="0">
                <a:latin typeface="Times New Roman"/>
                <a:cs typeface="Times New Roman"/>
              </a:rPr>
              <a:t>a</a:t>
            </a:r>
            <a:r>
              <a:rPr sz="3200" spc="5" dirty="0">
                <a:latin typeface="Times New Roman"/>
                <a:cs typeface="Times New Roman"/>
              </a:rPr>
              <a:t>g</a:t>
            </a:r>
            <a:r>
              <a:rPr sz="3200" spc="-5" dirty="0">
                <a:latin typeface="Times New Roman"/>
                <a:cs typeface="Times New Roman"/>
              </a:rPr>
              <a:t>e</a:t>
            </a:r>
            <a:r>
              <a:rPr sz="3200" spc="-25" dirty="0">
                <a:latin typeface="Times New Roman"/>
                <a:cs typeface="Times New Roman"/>
              </a:rPr>
              <a:t>m</a:t>
            </a:r>
            <a:r>
              <a:rPr sz="3200" spc="-5" dirty="0">
                <a:latin typeface="Times New Roman"/>
                <a:cs typeface="Times New Roman"/>
              </a:rPr>
              <a:t>e</a:t>
            </a:r>
            <a:r>
              <a:rPr sz="3200" spc="5" dirty="0">
                <a:latin typeface="Times New Roman"/>
                <a:cs typeface="Times New Roman"/>
              </a:rPr>
              <a:t>n</a:t>
            </a:r>
            <a:r>
              <a:rPr sz="3200" spc="-10" dirty="0">
                <a:latin typeface="Times New Roman"/>
                <a:cs typeface="Times New Roman"/>
              </a:rPr>
              <a:t>t</a:t>
            </a:r>
            <a:endParaRPr sz="3200" dirty="0">
              <a:latin typeface="Times New Roman"/>
              <a:cs typeface="Times New Roman"/>
            </a:endParaRPr>
          </a:p>
          <a:p>
            <a:pPr marL="469900" indent="-457200">
              <a:lnSpc>
                <a:spcPts val="3835"/>
              </a:lnSpc>
              <a:buFont typeface="Wingdings" panose="05000000000000000000" pitchFamily="2" charset="2"/>
              <a:buChar char="Ø"/>
            </a:pPr>
            <a:r>
              <a:rPr sz="3200" b="1" dirty="0">
                <a:latin typeface="Times New Roman"/>
                <a:cs typeface="Times New Roman"/>
              </a:rPr>
              <a:t>W</a:t>
            </a:r>
            <a:r>
              <a:rPr sz="3200" b="1" spc="5" dirty="0">
                <a:latin typeface="Times New Roman"/>
                <a:cs typeface="Times New Roman"/>
              </a:rPr>
              <a:t>h</a:t>
            </a:r>
            <a:r>
              <a:rPr sz="3200" b="1" spc="-5" dirty="0">
                <a:latin typeface="Times New Roman"/>
                <a:cs typeface="Times New Roman"/>
              </a:rPr>
              <a:t>er</a:t>
            </a:r>
            <a:r>
              <a:rPr sz="3200" b="1" spc="-15" dirty="0">
                <a:latin typeface="Times New Roman"/>
                <a:cs typeface="Times New Roman"/>
              </a:rPr>
              <a:t>e</a:t>
            </a:r>
            <a:r>
              <a:rPr sz="3200" b="1" spc="1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i</a:t>
            </a:r>
            <a:r>
              <a:rPr sz="3200" dirty="0">
                <a:latin typeface="Times New Roman"/>
                <a:cs typeface="Times New Roman"/>
              </a:rPr>
              <a:t>s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it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Times New Roman"/>
                <a:cs typeface="Times New Roman"/>
              </a:rPr>
              <a:t>p</a:t>
            </a:r>
            <a:r>
              <a:rPr sz="3200" spc="-5" dirty="0">
                <a:latin typeface="Times New Roman"/>
                <a:cs typeface="Times New Roman"/>
              </a:rPr>
              <a:t>e</a:t>
            </a:r>
            <a:r>
              <a:rPr sz="3200" spc="-10" dirty="0">
                <a:latin typeface="Times New Roman"/>
                <a:cs typeface="Times New Roman"/>
              </a:rPr>
              <a:t>r</a:t>
            </a:r>
            <a:r>
              <a:rPr sz="3200" dirty="0">
                <a:latin typeface="Times New Roman"/>
                <a:cs typeface="Times New Roman"/>
              </a:rPr>
              <a:t>f</a:t>
            </a:r>
            <a:r>
              <a:rPr sz="3200" spc="5" dirty="0">
                <a:latin typeface="Times New Roman"/>
                <a:cs typeface="Times New Roman"/>
              </a:rPr>
              <a:t>o</a:t>
            </a:r>
            <a:r>
              <a:rPr sz="3200" dirty="0">
                <a:latin typeface="Times New Roman"/>
                <a:cs typeface="Times New Roman"/>
              </a:rPr>
              <a:t>r</a:t>
            </a:r>
            <a:r>
              <a:rPr sz="3200" spc="-25" dirty="0">
                <a:latin typeface="Times New Roman"/>
                <a:cs typeface="Times New Roman"/>
              </a:rPr>
              <a:t>m</a:t>
            </a:r>
            <a:r>
              <a:rPr sz="3200" spc="-5" dirty="0">
                <a:latin typeface="Times New Roman"/>
                <a:cs typeface="Times New Roman"/>
              </a:rPr>
              <a:t>e</a:t>
            </a:r>
            <a:r>
              <a:rPr sz="3200" spc="5" dirty="0">
                <a:latin typeface="Times New Roman"/>
                <a:cs typeface="Times New Roman"/>
              </a:rPr>
              <a:t>d</a:t>
            </a:r>
            <a:r>
              <a:rPr sz="3200" spc="-15" dirty="0">
                <a:latin typeface="Times New Roman"/>
                <a:cs typeface="Times New Roman"/>
              </a:rPr>
              <a:t>?</a:t>
            </a:r>
            <a:endParaRPr sz="3200" dirty="0">
              <a:latin typeface="Times New Roman"/>
              <a:cs typeface="Times New Roman"/>
            </a:endParaRPr>
          </a:p>
          <a:p>
            <a:pPr marL="1384300" lvl="2" indent="-457200">
              <a:buFont typeface="Arial" panose="020B0604020202020204" pitchFamily="34" charset="0"/>
              <a:buChar char="•"/>
            </a:pPr>
            <a:r>
              <a:rPr sz="3200" dirty="0">
                <a:latin typeface="Times New Roman"/>
                <a:cs typeface="Times New Roman"/>
              </a:rPr>
              <a:t>A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f</a:t>
            </a:r>
            <a:r>
              <a:rPr sz="3200" spc="-5" dirty="0">
                <a:latin typeface="Times New Roman"/>
                <a:cs typeface="Times New Roman"/>
              </a:rPr>
              <a:t>ac</a:t>
            </a:r>
            <a:r>
              <a:rPr sz="3200" spc="-20" dirty="0">
                <a:latin typeface="Times New Roman"/>
                <a:cs typeface="Times New Roman"/>
              </a:rPr>
              <a:t>i</a:t>
            </a:r>
            <a:r>
              <a:rPr sz="3200" spc="-10" dirty="0">
                <a:latin typeface="Times New Roman"/>
                <a:cs typeface="Times New Roman"/>
              </a:rPr>
              <a:t>lit</a:t>
            </a:r>
            <a:r>
              <a:rPr sz="3200" dirty="0">
                <a:latin typeface="Times New Roman"/>
                <a:cs typeface="Times New Roman"/>
              </a:rPr>
              <a:t>y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–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spc="-15" dirty="0">
                <a:latin typeface="Times New Roman"/>
                <a:cs typeface="Times New Roman"/>
              </a:rPr>
              <a:t>a</a:t>
            </a:r>
            <a:r>
              <a:rPr sz="3200" spc="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f</a:t>
            </a:r>
            <a:r>
              <a:rPr sz="3200" spc="-5" dirty="0">
                <a:latin typeface="Times New Roman"/>
                <a:cs typeface="Times New Roman"/>
              </a:rPr>
              <a:t>ac</a:t>
            </a:r>
            <a:r>
              <a:rPr sz="3200" spc="-10" dirty="0">
                <a:latin typeface="Times New Roman"/>
                <a:cs typeface="Times New Roman"/>
              </a:rPr>
              <a:t>t</a:t>
            </a:r>
            <a:r>
              <a:rPr sz="3200" dirty="0">
                <a:latin typeface="Times New Roman"/>
                <a:cs typeface="Times New Roman"/>
              </a:rPr>
              <a:t>or</a:t>
            </a:r>
            <a:r>
              <a:rPr sz="3200" spc="5" dirty="0">
                <a:latin typeface="Times New Roman"/>
                <a:cs typeface="Times New Roman"/>
              </a:rPr>
              <a:t>y</a:t>
            </a:r>
            <a:r>
              <a:rPr sz="3200" dirty="0">
                <a:latin typeface="Times New Roman"/>
                <a:cs typeface="Times New Roman"/>
              </a:rPr>
              <a:t>,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w</a:t>
            </a:r>
            <a:r>
              <a:rPr sz="3200" spc="10" dirty="0">
                <a:latin typeface="Times New Roman"/>
                <a:cs typeface="Times New Roman"/>
              </a:rPr>
              <a:t>a</a:t>
            </a:r>
            <a:r>
              <a:rPr sz="3200" dirty="0">
                <a:latin typeface="Times New Roman"/>
                <a:cs typeface="Times New Roman"/>
              </a:rPr>
              <a:t>r</a:t>
            </a:r>
            <a:r>
              <a:rPr sz="3200" spc="-5" dirty="0">
                <a:latin typeface="Times New Roman"/>
                <a:cs typeface="Times New Roman"/>
              </a:rPr>
              <a:t>e</a:t>
            </a:r>
            <a:r>
              <a:rPr sz="3200" spc="5" dirty="0">
                <a:latin typeface="Times New Roman"/>
                <a:cs typeface="Times New Roman"/>
              </a:rPr>
              <a:t>h</a:t>
            </a:r>
            <a:r>
              <a:rPr sz="3200" dirty="0">
                <a:latin typeface="Times New Roman"/>
                <a:cs typeface="Times New Roman"/>
              </a:rPr>
              <a:t>o</a:t>
            </a:r>
            <a:r>
              <a:rPr sz="3200" spc="5" dirty="0">
                <a:latin typeface="Times New Roman"/>
                <a:cs typeface="Times New Roman"/>
              </a:rPr>
              <a:t>us</a:t>
            </a:r>
            <a:r>
              <a:rPr sz="3200" spc="-15" dirty="0">
                <a:latin typeface="Times New Roman"/>
                <a:cs typeface="Times New Roman"/>
              </a:rPr>
              <a:t>e</a:t>
            </a:r>
            <a:endParaRPr sz="320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sz="3200" b="1" dirty="0">
                <a:latin typeface="Times New Roman"/>
                <a:cs typeface="Times New Roman"/>
              </a:rPr>
              <a:t>W</a:t>
            </a:r>
            <a:r>
              <a:rPr sz="3200" b="1" spc="5" dirty="0">
                <a:latin typeface="Times New Roman"/>
                <a:cs typeface="Times New Roman"/>
              </a:rPr>
              <a:t>h</a:t>
            </a:r>
            <a:r>
              <a:rPr sz="3200" b="1" spc="-5" dirty="0">
                <a:latin typeface="Times New Roman"/>
                <a:cs typeface="Times New Roman"/>
              </a:rPr>
              <a:t>e</a:t>
            </a:r>
            <a:r>
              <a:rPr sz="3200" b="1" dirty="0">
                <a:latin typeface="Times New Roman"/>
                <a:cs typeface="Times New Roman"/>
              </a:rPr>
              <a:t>n</a:t>
            </a:r>
            <a:r>
              <a:rPr sz="3200" b="1" spc="20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i</a:t>
            </a:r>
            <a:r>
              <a:rPr sz="3200" dirty="0">
                <a:latin typeface="Times New Roman"/>
                <a:cs typeface="Times New Roman"/>
              </a:rPr>
              <a:t>s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it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Times New Roman"/>
                <a:cs typeface="Times New Roman"/>
              </a:rPr>
              <a:t>don</a:t>
            </a:r>
            <a:r>
              <a:rPr sz="3200" spc="-5" dirty="0">
                <a:latin typeface="Times New Roman"/>
                <a:cs typeface="Times New Roman"/>
              </a:rPr>
              <a:t>e</a:t>
            </a:r>
            <a:r>
              <a:rPr sz="3200" spc="-15" dirty="0">
                <a:latin typeface="Times New Roman"/>
                <a:cs typeface="Times New Roman"/>
              </a:rPr>
              <a:t>?</a:t>
            </a:r>
            <a:endParaRPr sz="3200" dirty="0">
              <a:latin typeface="Times New Roman"/>
              <a:cs typeface="Times New Roman"/>
            </a:endParaRPr>
          </a:p>
          <a:p>
            <a:pPr marL="1170940" lvl="2" indent="-243840">
              <a:buFont typeface="Times New Roman"/>
              <a:buChar char="•"/>
              <a:tabLst>
                <a:tab pos="256540" algn="l"/>
              </a:tabLst>
            </a:pPr>
            <a:r>
              <a:rPr sz="3200" spc="-20" dirty="0">
                <a:latin typeface="Times New Roman"/>
                <a:cs typeface="Times New Roman"/>
              </a:rPr>
              <a:t>B</a:t>
            </a:r>
            <a:r>
              <a:rPr sz="3200" spc="-15" dirty="0">
                <a:latin typeface="Times New Roman"/>
                <a:cs typeface="Times New Roman"/>
              </a:rPr>
              <a:t>e</a:t>
            </a:r>
            <a:r>
              <a:rPr sz="3200" spc="5" dirty="0">
                <a:latin typeface="Times New Roman"/>
                <a:cs typeface="Times New Roman"/>
              </a:rPr>
              <a:t>g</a:t>
            </a:r>
            <a:r>
              <a:rPr sz="3200" spc="-10" dirty="0">
                <a:latin typeface="Times New Roman"/>
                <a:cs typeface="Times New Roman"/>
              </a:rPr>
              <a:t>i</a:t>
            </a:r>
            <a:r>
              <a:rPr sz="3200" spc="5" dirty="0">
                <a:latin typeface="Times New Roman"/>
                <a:cs typeface="Times New Roman"/>
              </a:rPr>
              <a:t>n</a:t>
            </a:r>
            <a:r>
              <a:rPr sz="3200" dirty="0">
                <a:latin typeface="Times New Roman"/>
                <a:cs typeface="Times New Roman"/>
              </a:rPr>
              <a:t>s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im</a:t>
            </a:r>
            <a:r>
              <a:rPr sz="3200" spc="-15" dirty="0">
                <a:latin typeface="Times New Roman"/>
                <a:cs typeface="Times New Roman"/>
              </a:rPr>
              <a:t>m</a:t>
            </a:r>
            <a:r>
              <a:rPr sz="3200" spc="-5" dirty="0">
                <a:latin typeface="Times New Roman"/>
                <a:cs typeface="Times New Roman"/>
              </a:rPr>
              <a:t>e</a:t>
            </a:r>
            <a:r>
              <a:rPr sz="3200" spc="5" dirty="0">
                <a:latin typeface="Times New Roman"/>
                <a:cs typeface="Times New Roman"/>
              </a:rPr>
              <a:t>d</a:t>
            </a:r>
            <a:r>
              <a:rPr sz="3200" spc="-15" dirty="0">
                <a:latin typeface="Times New Roman"/>
                <a:cs typeface="Times New Roman"/>
              </a:rPr>
              <a:t>iat</a:t>
            </a:r>
            <a:r>
              <a:rPr sz="3200" spc="-5" dirty="0">
                <a:latin typeface="Times New Roman"/>
                <a:cs typeface="Times New Roman"/>
              </a:rPr>
              <a:t>e</a:t>
            </a:r>
            <a:r>
              <a:rPr sz="3200" spc="-10" dirty="0">
                <a:latin typeface="Times New Roman"/>
                <a:cs typeface="Times New Roman"/>
              </a:rPr>
              <a:t>l</a:t>
            </a:r>
            <a:r>
              <a:rPr sz="3200" dirty="0">
                <a:latin typeface="Times New Roman"/>
                <a:cs typeface="Times New Roman"/>
              </a:rPr>
              <a:t>y</a:t>
            </a:r>
            <a:r>
              <a:rPr sz="3200" spc="5" dirty="0">
                <a:latin typeface="Times New Roman"/>
                <a:cs typeface="Times New Roman"/>
              </a:rPr>
              <a:t> o</a:t>
            </a:r>
            <a:r>
              <a:rPr sz="3200" dirty="0">
                <a:latin typeface="Times New Roman"/>
                <a:cs typeface="Times New Roman"/>
              </a:rPr>
              <a:t>n</a:t>
            </a:r>
            <a:r>
              <a:rPr sz="3200" spc="5" dirty="0">
                <a:latin typeface="Times New Roman"/>
                <a:cs typeface="Times New Roman"/>
              </a:rPr>
              <a:t> p</a:t>
            </a:r>
            <a:r>
              <a:rPr sz="3200" spc="-10" dirty="0">
                <a:latin typeface="Times New Roman"/>
                <a:cs typeface="Times New Roman"/>
              </a:rPr>
              <a:t>r</a:t>
            </a:r>
            <a:r>
              <a:rPr sz="3200" spc="5" dirty="0">
                <a:latin typeface="Times New Roman"/>
                <a:cs typeface="Times New Roman"/>
              </a:rPr>
              <a:t>odu</a:t>
            </a:r>
            <a:r>
              <a:rPr sz="3200" spc="-5" dirty="0">
                <a:latin typeface="Times New Roman"/>
                <a:cs typeface="Times New Roman"/>
              </a:rPr>
              <a:t>c</a:t>
            </a:r>
            <a:r>
              <a:rPr sz="3200" spc="-10" dirty="0">
                <a:latin typeface="Times New Roman"/>
                <a:cs typeface="Times New Roman"/>
              </a:rPr>
              <a:t>t</a:t>
            </a:r>
            <a:r>
              <a:rPr sz="3200" spc="-20" dirty="0">
                <a:latin typeface="Times New Roman"/>
                <a:cs typeface="Times New Roman"/>
              </a:rPr>
              <a:t>i</a:t>
            </a:r>
            <a:r>
              <a:rPr sz="3200" spc="5" dirty="0">
                <a:latin typeface="Times New Roman"/>
                <a:cs typeface="Times New Roman"/>
              </a:rPr>
              <a:t>o</a:t>
            </a:r>
            <a:r>
              <a:rPr sz="3200" dirty="0">
                <a:latin typeface="Times New Roman"/>
                <a:cs typeface="Times New Roman"/>
              </a:rPr>
              <a:t>n</a:t>
            </a:r>
          </a:p>
          <a:p>
            <a:pPr marL="469900" indent="-4572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sz="3200" b="1" dirty="0">
                <a:latin typeface="Times New Roman"/>
                <a:cs typeface="Times New Roman"/>
              </a:rPr>
              <a:t>W</a:t>
            </a:r>
            <a:r>
              <a:rPr sz="3200" b="1" spc="5" dirty="0">
                <a:latin typeface="Times New Roman"/>
                <a:cs typeface="Times New Roman"/>
              </a:rPr>
              <a:t>h</a:t>
            </a:r>
            <a:r>
              <a:rPr sz="3200" b="1" dirty="0">
                <a:latin typeface="Times New Roman"/>
                <a:cs typeface="Times New Roman"/>
              </a:rPr>
              <a:t>y</a:t>
            </a:r>
            <a:r>
              <a:rPr sz="3200" b="1" spc="20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i</a:t>
            </a:r>
            <a:r>
              <a:rPr sz="3200" dirty="0">
                <a:latin typeface="Times New Roman"/>
                <a:cs typeface="Times New Roman"/>
              </a:rPr>
              <a:t>s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it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Times New Roman"/>
                <a:cs typeface="Times New Roman"/>
              </a:rPr>
              <a:t>don</a:t>
            </a:r>
            <a:r>
              <a:rPr sz="3200" spc="-5" dirty="0">
                <a:latin typeface="Times New Roman"/>
                <a:cs typeface="Times New Roman"/>
              </a:rPr>
              <a:t>e</a:t>
            </a:r>
            <a:r>
              <a:rPr sz="3200" spc="-15" dirty="0">
                <a:latin typeface="Times New Roman"/>
                <a:cs typeface="Times New Roman"/>
              </a:rPr>
              <a:t>?</a:t>
            </a:r>
            <a:endParaRPr sz="3200" dirty="0">
              <a:latin typeface="Times New Roman"/>
              <a:cs typeface="Times New Roman"/>
            </a:endParaRPr>
          </a:p>
          <a:p>
            <a:pPr marL="1170940" lvl="2" indent="-243840">
              <a:lnSpc>
                <a:spcPts val="3835"/>
              </a:lnSpc>
              <a:buFont typeface="Times New Roman"/>
              <a:buChar char="•"/>
              <a:tabLst>
                <a:tab pos="256540" algn="l"/>
              </a:tabLst>
            </a:pPr>
            <a:r>
              <a:rPr sz="3200" spc="5" dirty="0">
                <a:latin typeface="Times New Roman"/>
                <a:cs typeface="Times New Roman"/>
              </a:rPr>
              <a:t>Fo</a:t>
            </a:r>
            <a:r>
              <a:rPr sz="3200" dirty="0">
                <a:latin typeface="Times New Roman"/>
                <a:cs typeface="Times New Roman"/>
              </a:rPr>
              <a:t>r </a:t>
            </a:r>
            <a:r>
              <a:rPr sz="3200" spc="5" dirty="0">
                <a:latin typeface="Times New Roman"/>
                <a:cs typeface="Times New Roman"/>
              </a:rPr>
              <a:t>p</a:t>
            </a:r>
            <a:r>
              <a:rPr sz="3200" spc="-10" dirty="0">
                <a:latin typeface="Times New Roman"/>
                <a:cs typeface="Times New Roman"/>
              </a:rPr>
              <a:t>r</a:t>
            </a:r>
            <a:r>
              <a:rPr sz="3200" spc="5" dirty="0">
                <a:latin typeface="Times New Roman"/>
                <a:cs typeface="Times New Roman"/>
              </a:rPr>
              <a:t>odu</a:t>
            </a:r>
            <a:r>
              <a:rPr sz="3200" spc="-5" dirty="0">
                <a:latin typeface="Times New Roman"/>
                <a:cs typeface="Times New Roman"/>
              </a:rPr>
              <a:t>c</a:t>
            </a:r>
            <a:r>
              <a:rPr sz="3200" spc="-10" dirty="0">
                <a:latin typeface="Times New Roman"/>
                <a:cs typeface="Times New Roman"/>
              </a:rPr>
              <a:t>t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Times New Roman"/>
                <a:cs typeface="Times New Roman"/>
              </a:rPr>
              <a:t>p</a:t>
            </a:r>
            <a:r>
              <a:rPr sz="3200" spc="-10" dirty="0">
                <a:latin typeface="Times New Roman"/>
                <a:cs typeface="Times New Roman"/>
              </a:rPr>
              <a:t>r</a:t>
            </a:r>
            <a:r>
              <a:rPr sz="3200" spc="5" dirty="0">
                <a:latin typeface="Times New Roman"/>
                <a:cs typeface="Times New Roman"/>
              </a:rPr>
              <a:t>o</a:t>
            </a:r>
            <a:r>
              <a:rPr sz="3200" spc="-10" dirty="0">
                <a:latin typeface="Times New Roman"/>
                <a:cs typeface="Times New Roman"/>
              </a:rPr>
              <a:t>t</a:t>
            </a:r>
            <a:r>
              <a:rPr sz="3200" spc="-5" dirty="0">
                <a:latin typeface="Times New Roman"/>
                <a:cs typeface="Times New Roman"/>
              </a:rPr>
              <a:t>ec</a:t>
            </a:r>
            <a:r>
              <a:rPr sz="3200" spc="-20" dirty="0">
                <a:latin typeface="Times New Roman"/>
                <a:cs typeface="Times New Roman"/>
              </a:rPr>
              <a:t>t</a:t>
            </a:r>
            <a:r>
              <a:rPr sz="3200" spc="-10" dirty="0">
                <a:latin typeface="Times New Roman"/>
                <a:cs typeface="Times New Roman"/>
              </a:rPr>
              <a:t>i</a:t>
            </a:r>
            <a:r>
              <a:rPr sz="3200" spc="5" dirty="0">
                <a:latin typeface="Times New Roman"/>
                <a:cs typeface="Times New Roman"/>
              </a:rPr>
              <a:t>o</a:t>
            </a:r>
            <a:r>
              <a:rPr sz="3200" dirty="0">
                <a:latin typeface="Times New Roman"/>
                <a:cs typeface="Times New Roman"/>
              </a:rPr>
              <a:t>n</a:t>
            </a:r>
          </a:p>
          <a:p>
            <a:pPr marL="1170940" lvl="2" indent="-243840">
              <a:lnSpc>
                <a:spcPts val="3835"/>
              </a:lnSpc>
              <a:buFont typeface="Times New Roman"/>
              <a:buChar char="•"/>
              <a:tabLst>
                <a:tab pos="256540" algn="l"/>
              </a:tabLst>
            </a:pPr>
            <a:r>
              <a:rPr sz="3200" spc="5" dirty="0">
                <a:latin typeface="Times New Roman"/>
                <a:cs typeface="Times New Roman"/>
              </a:rPr>
              <a:t>Fo</a:t>
            </a:r>
            <a:r>
              <a:rPr sz="3200" dirty="0">
                <a:latin typeface="Times New Roman"/>
                <a:cs typeface="Times New Roman"/>
              </a:rPr>
              <a:t>r f</a:t>
            </a:r>
            <a:r>
              <a:rPr sz="3200" spc="-15" dirty="0">
                <a:latin typeface="Times New Roman"/>
                <a:cs typeface="Times New Roman"/>
              </a:rPr>
              <a:t>a</a:t>
            </a:r>
            <a:r>
              <a:rPr sz="3200" spc="-5" dirty="0">
                <a:latin typeface="Times New Roman"/>
                <a:cs typeface="Times New Roman"/>
              </a:rPr>
              <a:t>c</a:t>
            </a:r>
            <a:r>
              <a:rPr sz="3200" spc="-10" dirty="0">
                <a:latin typeface="Times New Roman"/>
                <a:cs typeface="Times New Roman"/>
              </a:rPr>
              <a:t>ili</a:t>
            </a:r>
            <a:r>
              <a:rPr sz="3200" spc="-20" dirty="0">
                <a:latin typeface="Times New Roman"/>
                <a:cs typeface="Times New Roman"/>
              </a:rPr>
              <a:t>t</a:t>
            </a:r>
            <a:r>
              <a:rPr sz="3200" spc="-5" dirty="0">
                <a:latin typeface="Times New Roman"/>
                <a:cs typeface="Times New Roman"/>
              </a:rPr>
              <a:t>a</a:t>
            </a:r>
            <a:r>
              <a:rPr sz="3200" spc="-10" dirty="0">
                <a:latin typeface="Times New Roman"/>
                <a:cs typeface="Times New Roman"/>
              </a:rPr>
              <a:t>ti</a:t>
            </a:r>
            <a:r>
              <a:rPr sz="3200" spc="5" dirty="0">
                <a:latin typeface="Times New Roman"/>
                <a:cs typeface="Times New Roman"/>
              </a:rPr>
              <a:t>o</a:t>
            </a:r>
            <a:r>
              <a:rPr sz="3200" dirty="0">
                <a:latin typeface="Times New Roman"/>
                <a:cs typeface="Times New Roman"/>
              </a:rPr>
              <a:t>n</a:t>
            </a:r>
            <a:r>
              <a:rPr sz="3200" spc="5" dirty="0">
                <a:latin typeface="Times New Roman"/>
                <a:cs typeface="Times New Roman"/>
              </a:rPr>
              <a:t> o</a:t>
            </a:r>
            <a:r>
              <a:rPr sz="3200" dirty="0">
                <a:latin typeface="Times New Roman"/>
                <a:cs typeface="Times New Roman"/>
              </a:rPr>
              <a:t>f </a:t>
            </a:r>
            <a:r>
              <a:rPr sz="3200" spc="-5" dirty="0">
                <a:latin typeface="Times New Roman"/>
                <a:cs typeface="Times New Roman"/>
              </a:rPr>
              <a:t>e</a:t>
            </a:r>
            <a:r>
              <a:rPr sz="3200" spc="-15" dirty="0">
                <a:latin typeface="Times New Roman"/>
                <a:cs typeface="Times New Roman"/>
              </a:rPr>
              <a:t>a</a:t>
            </a:r>
            <a:r>
              <a:rPr sz="3200" spc="5" dirty="0">
                <a:latin typeface="Times New Roman"/>
                <a:cs typeface="Times New Roman"/>
              </a:rPr>
              <a:t>s</a:t>
            </a:r>
            <a:r>
              <a:rPr sz="3200" dirty="0">
                <a:latin typeface="Times New Roman"/>
                <a:cs typeface="Times New Roman"/>
              </a:rPr>
              <a:t>y</a:t>
            </a:r>
            <a:r>
              <a:rPr sz="3200" spc="1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h</a:t>
            </a:r>
            <a:r>
              <a:rPr sz="3200" spc="-5" dirty="0">
                <a:latin typeface="Times New Roman"/>
                <a:cs typeface="Times New Roman"/>
              </a:rPr>
              <a:t>a</a:t>
            </a:r>
            <a:r>
              <a:rPr sz="3200" spc="5" dirty="0">
                <a:latin typeface="Times New Roman"/>
                <a:cs typeface="Times New Roman"/>
              </a:rPr>
              <a:t>nd</a:t>
            </a:r>
            <a:r>
              <a:rPr sz="3200" spc="-20" dirty="0">
                <a:latin typeface="Times New Roman"/>
                <a:cs typeface="Times New Roman"/>
              </a:rPr>
              <a:t>l</a:t>
            </a:r>
            <a:r>
              <a:rPr sz="3200" spc="-10" dirty="0">
                <a:latin typeface="Times New Roman"/>
                <a:cs typeface="Times New Roman"/>
              </a:rPr>
              <a:t>i</a:t>
            </a:r>
            <a:r>
              <a:rPr sz="3200" spc="5" dirty="0">
                <a:latin typeface="Times New Roman"/>
                <a:cs typeface="Times New Roman"/>
              </a:rPr>
              <a:t>n</a:t>
            </a:r>
            <a:r>
              <a:rPr sz="3200" dirty="0">
                <a:latin typeface="Times New Roman"/>
                <a:cs typeface="Times New Roman"/>
              </a:rPr>
              <a:t>g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&amp;</a:t>
            </a:r>
            <a:r>
              <a:rPr sz="3200" spc="10" dirty="0">
                <a:latin typeface="Times New Roman"/>
                <a:cs typeface="Times New Roman"/>
              </a:rPr>
              <a:t> </a:t>
            </a:r>
            <a:r>
              <a:rPr sz="3200" spc="-15" dirty="0">
                <a:latin typeface="Times New Roman"/>
                <a:cs typeface="Times New Roman"/>
              </a:rPr>
              <a:t>m</a:t>
            </a:r>
            <a:r>
              <a:rPr sz="3200" spc="5" dirty="0">
                <a:latin typeface="Times New Roman"/>
                <a:cs typeface="Times New Roman"/>
              </a:rPr>
              <a:t>o</a:t>
            </a:r>
            <a:r>
              <a:rPr sz="3200" spc="-20" dirty="0">
                <a:latin typeface="Times New Roman"/>
                <a:cs typeface="Times New Roman"/>
              </a:rPr>
              <a:t>v</a:t>
            </a:r>
            <a:r>
              <a:rPr sz="3200" spc="-5" dirty="0">
                <a:latin typeface="Times New Roman"/>
                <a:cs typeface="Times New Roman"/>
              </a:rPr>
              <a:t>e</a:t>
            </a:r>
            <a:r>
              <a:rPr sz="3200" spc="-15" dirty="0">
                <a:latin typeface="Times New Roman"/>
                <a:cs typeface="Times New Roman"/>
              </a:rPr>
              <a:t>m</a:t>
            </a:r>
            <a:r>
              <a:rPr sz="3200" spc="-5" dirty="0">
                <a:latin typeface="Times New Roman"/>
                <a:cs typeface="Times New Roman"/>
              </a:rPr>
              <a:t>e</a:t>
            </a:r>
            <a:r>
              <a:rPr sz="3200" spc="-15" dirty="0">
                <a:latin typeface="Times New Roman"/>
                <a:cs typeface="Times New Roman"/>
              </a:rPr>
              <a:t>nt</a:t>
            </a:r>
            <a:endParaRPr sz="3200" dirty="0">
              <a:latin typeface="Times New Roman"/>
              <a:cs typeface="Times New Roman"/>
            </a:endParaRPr>
          </a:p>
          <a:p>
            <a:pPr marL="1170940" lvl="2" indent="-243840">
              <a:buFont typeface="Times New Roman"/>
              <a:buChar char="•"/>
              <a:tabLst>
                <a:tab pos="256540" algn="l"/>
              </a:tabLst>
            </a:pPr>
            <a:r>
              <a:rPr sz="3200" spc="5" dirty="0">
                <a:latin typeface="Times New Roman"/>
                <a:cs typeface="Times New Roman"/>
              </a:rPr>
              <a:t>Fo</a:t>
            </a:r>
            <a:r>
              <a:rPr sz="3200" dirty="0">
                <a:latin typeface="Times New Roman"/>
                <a:cs typeface="Times New Roman"/>
              </a:rPr>
              <a:t>r </a:t>
            </a:r>
            <a:r>
              <a:rPr sz="3200" spc="-5" dirty="0">
                <a:latin typeface="Times New Roman"/>
                <a:cs typeface="Times New Roman"/>
              </a:rPr>
              <a:t>c</a:t>
            </a:r>
            <a:r>
              <a:rPr sz="3200" dirty="0">
                <a:latin typeface="Times New Roman"/>
                <a:cs typeface="Times New Roman"/>
              </a:rPr>
              <a:t>u</a:t>
            </a:r>
            <a:r>
              <a:rPr sz="3200" spc="5" dirty="0">
                <a:latin typeface="Times New Roman"/>
                <a:cs typeface="Times New Roman"/>
              </a:rPr>
              <a:t>s</a:t>
            </a:r>
            <a:r>
              <a:rPr sz="3200" spc="-10" dirty="0">
                <a:latin typeface="Times New Roman"/>
                <a:cs typeface="Times New Roman"/>
              </a:rPr>
              <a:t>t</a:t>
            </a:r>
            <a:r>
              <a:rPr sz="3200" spc="5" dirty="0">
                <a:latin typeface="Times New Roman"/>
                <a:cs typeface="Times New Roman"/>
              </a:rPr>
              <a:t>o</a:t>
            </a:r>
            <a:r>
              <a:rPr sz="3200" spc="-25" dirty="0">
                <a:latin typeface="Times New Roman"/>
                <a:cs typeface="Times New Roman"/>
              </a:rPr>
              <a:t>m</a:t>
            </a:r>
            <a:r>
              <a:rPr sz="3200" spc="-5" dirty="0">
                <a:latin typeface="Times New Roman"/>
                <a:cs typeface="Times New Roman"/>
              </a:rPr>
              <a:t>e</a:t>
            </a:r>
            <a:r>
              <a:rPr sz="3200" dirty="0">
                <a:latin typeface="Times New Roman"/>
                <a:cs typeface="Times New Roman"/>
              </a:rPr>
              <a:t>r </a:t>
            </a:r>
            <a:r>
              <a:rPr sz="3200" spc="5" dirty="0">
                <a:latin typeface="Times New Roman"/>
                <a:cs typeface="Times New Roman"/>
              </a:rPr>
              <a:t>s</a:t>
            </a:r>
            <a:r>
              <a:rPr sz="3200" spc="-5" dirty="0">
                <a:latin typeface="Times New Roman"/>
                <a:cs typeface="Times New Roman"/>
              </a:rPr>
              <a:t>e</a:t>
            </a:r>
            <a:r>
              <a:rPr sz="3200" dirty="0">
                <a:latin typeface="Times New Roman"/>
                <a:cs typeface="Times New Roman"/>
              </a:rPr>
              <a:t>r</a:t>
            </a:r>
            <a:r>
              <a:rPr sz="3200" spc="5" dirty="0">
                <a:latin typeface="Times New Roman"/>
                <a:cs typeface="Times New Roman"/>
              </a:rPr>
              <a:t>v</a:t>
            </a:r>
            <a:r>
              <a:rPr sz="3200" spc="-20" dirty="0">
                <a:latin typeface="Times New Roman"/>
                <a:cs typeface="Times New Roman"/>
              </a:rPr>
              <a:t>i</a:t>
            </a:r>
            <a:r>
              <a:rPr sz="3200" spc="-5" dirty="0">
                <a:latin typeface="Times New Roman"/>
                <a:cs typeface="Times New Roman"/>
              </a:rPr>
              <a:t>c</a:t>
            </a:r>
            <a:r>
              <a:rPr sz="3200" spc="-15" dirty="0">
                <a:latin typeface="Times New Roman"/>
                <a:cs typeface="Times New Roman"/>
              </a:rPr>
              <a:t>e</a:t>
            </a:r>
            <a:endParaRPr sz="3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92547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64045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D76A1A-BC2C-4870-817E-62FDB0C490FE}"/>
              </a:ext>
            </a:extLst>
          </p:cNvPr>
          <p:cNvSpPr txBox="1"/>
          <p:nvPr/>
        </p:nvSpPr>
        <p:spPr>
          <a:xfrm>
            <a:off x="1219200" y="1295400"/>
            <a:ext cx="6019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**Video : </a:t>
            </a:r>
          </a:p>
          <a:p>
            <a:endParaRPr lang="en-I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 Package Design Makes a Difference</a:t>
            </a:r>
          </a:p>
          <a:p>
            <a:endParaRPr lang="en-I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 ROPACK- Your Trusted Packaging Partner — 2014</a:t>
            </a:r>
          </a:p>
        </p:txBody>
      </p:sp>
    </p:spTree>
    <p:extLst>
      <p:ext uri="{BB962C8B-B14F-4D97-AF65-F5344CB8AC3E}">
        <p14:creationId xmlns:p14="http://schemas.microsoft.com/office/powerpoint/2010/main" val="4203838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400" y="710440"/>
            <a:ext cx="7291070" cy="1969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97760">
              <a:lnSpc>
                <a:spcPct val="100000"/>
              </a:lnSpc>
            </a:pPr>
            <a:r>
              <a:rPr sz="3200" b="1" spc="-15" dirty="0">
                <a:latin typeface="Times New Roman"/>
                <a:cs typeface="Times New Roman"/>
              </a:rPr>
              <a:t>H</a:t>
            </a:r>
            <a:r>
              <a:rPr sz="3200" b="1" dirty="0">
                <a:latin typeface="Times New Roman"/>
                <a:cs typeface="Times New Roman"/>
              </a:rPr>
              <a:t>ow</a:t>
            </a:r>
            <a:r>
              <a:rPr sz="3200" b="1" spc="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i</a:t>
            </a:r>
            <a:r>
              <a:rPr sz="3200" dirty="0">
                <a:latin typeface="Times New Roman"/>
                <a:cs typeface="Times New Roman"/>
              </a:rPr>
              <a:t>s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it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Times New Roman"/>
                <a:cs typeface="Times New Roman"/>
              </a:rPr>
              <a:t>don</a:t>
            </a:r>
            <a:r>
              <a:rPr sz="3200" spc="-5" dirty="0">
                <a:latin typeface="Times New Roman"/>
                <a:cs typeface="Times New Roman"/>
              </a:rPr>
              <a:t>e</a:t>
            </a:r>
            <a:r>
              <a:rPr sz="3200" spc="-15" dirty="0">
                <a:latin typeface="Times New Roman"/>
                <a:cs typeface="Times New Roman"/>
              </a:rPr>
              <a:t>?</a:t>
            </a:r>
            <a:endParaRPr lang="en-IN" sz="3200" spc="-15" dirty="0">
              <a:latin typeface="Times New Roman"/>
              <a:cs typeface="Times New Roman"/>
            </a:endParaRPr>
          </a:p>
          <a:p>
            <a:pPr marL="2397760">
              <a:lnSpc>
                <a:spcPct val="100000"/>
              </a:lnSpc>
            </a:pPr>
            <a:endParaRPr sz="3200" dirty="0">
              <a:latin typeface="Times New Roman"/>
              <a:cs typeface="Times New Roman"/>
            </a:endParaRPr>
          </a:p>
          <a:p>
            <a:pPr marL="12700" marR="5080" indent="101600">
              <a:lnSpc>
                <a:spcPct val="100000"/>
              </a:lnSpc>
            </a:pPr>
            <a:r>
              <a:rPr sz="3200" spc="-20" dirty="0">
                <a:latin typeface="Times New Roman"/>
                <a:cs typeface="Times New Roman"/>
              </a:rPr>
              <a:t>B</a:t>
            </a:r>
            <a:r>
              <a:rPr sz="3200" dirty="0">
                <a:latin typeface="Times New Roman"/>
                <a:cs typeface="Times New Roman"/>
              </a:rPr>
              <a:t>y</a:t>
            </a:r>
            <a:r>
              <a:rPr sz="3200" spc="5" dirty="0">
                <a:latin typeface="Times New Roman"/>
                <a:cs typeface="Times New Roman"/>
              </a:rPr>
              <a:t> us</a:t>
            </a:r>
            <a:r>
              <a:rPr sz="3200" spc="-10" dirty="0">
                <a:latin typeface="Times New Roman"/>
                <a:cs typeface="Times New Roman"/>
              </a:rPr>
              <a:t>i</a:t>
            </a:r>
            <a:r>
              <a:rPr sz="3200" spc="5" dirty="0">
                <a:latin typeface="Times New Roman"/>
                <a:cs typeface="Times New Roman"/>
              </a:rPr>
              <a:t>n</a:t>
            </a:r>
            <a:r>
              <a:rPr sz="3200" dirty="0">
                <a:latin typeface="Times New Roman"/>
                <a:cs typeface="Times New Roman"/>
              </a:rPr>
              <a:t>g</a:t>
            </a:r>
            <a:r>
              <a:rPr sz="3200" spc="5" dirty="0">
                <a:latin typeface="Times New Roman"/>
                <a:cs typeface="Times New Roman"/>
              </a:rPr>
              <a:t> p</a:t>
            </a:r>
            <a:r>
              <a:rPr sz="3200" spc="-15" dirty="0">
                <a:latin typeface="Times New Roman"/>
                <a:cs typeface="Times New Roman"/>
              </a:rPr>
              <a:t>a</a:t>
            </a:r>
            <a:r>
              <a:rPr sz="3200" spc="-5" dirty="0">
                <a:latin typeface="Times New Roman"/>
                <a:cs typeface="Times New Roman"/>
              </a:rPr>
              <a:t>c</a:t>
            </a:r>
            <a:r>
              <a:rPr sz="3200" spc="5" dirty="0">
                <a:latin typeface="Times New Roman"/>
                <a:cs typeface="Times New Roman"/>
              </a:rPr>
              <a:t>k</a:t>
            </a:r>
            <a:r>
              <a:rPr sz="3200" spc="-5" dirty="0">
                <a:latin typeface="Times New Roman"/>
                <a:cs typeface="Times New Roman"/>
              </a:rPr>
              <a:t>a</a:t>
            </a:r>
            <a:r>
              <a:rPr sz="3200" spc="5" dirty="0">
                <a:latin typeface="Times New Roman"/>
                <a:cs typeface="Times New Roman"/>
              </a:rPr>
              <a:t>g</a:t>
            </a:r>
            <a:r>
              <a:rPr sz="3200" spc="-20" dirty="0">
                <a:latin typeface="Times New Roman"/>
                <a:cs typeface="Times New Roman"/>
              </a:rPr>
              <a:t>i</a:t>
            </a:r>
            <a:r>
              <a:rPr sz="3200" spc="5" dirty="0">
                <a:latin typeface="Times New Roman"/>
                <a:cs typeface="Times New Roman"/>
              </a:rPr>
              <a:t>n</a:t>
            </a:r>
            <a:r>
              <a:rPr sz="3200" dirty="0">
                <a:latin typeface="Times New Roman"/>
                <a:cs typeface="Times New Roman"/>
              </a:rPr>
              <a:t>g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ma</a:t>
            </a:r>
            <a:r>
              <a:rPr sz="3200" spc="-15" dirty="0">
                <a:latin typeface="Times New Roman"/>
                <a:cs typeface="Times New Roman"/>
              </a:rPr>
              <a:t>te</a:t>
            </a:r>
            <a:r>
              <a:rPr sz="3200" dirty="0">
                <a:latin typeface="Times New Roman"/>
                <a:cs typeface="Times New Roman"/>
              </a:rPr>
              <a:t>r</a:t>
            </a:r>
            <a:r>
              <a:rPr sz="3200" spc="-10" dirty="0">
                <a:latin typeface="Times New Roman"/>
                <a:cs typeface="Times New Roman"/>
              </a:rPr>
              <a:t>i</a:t>
            </a:r>
            <a:r>
              <a:rPr sz="3200" spc="-5" dirty="0">
                <a:latin typeface="Times New Roman"/>
                <a:cs typeface="Times New Roman"/>
              </a:rPr>
              <a:t>a</a:t>
            </a:r>
            <a:r>
              <a:rPr sz="3200" spc="-20" dirty="0">
                <a:latin typeface="Times New Roman"/>
                <a:cs typeface="Times New Roman"/>
              </a:rPr>
              <a:t>l</a:t>
            </a:r>
            <a:r>
              <a:rPr sz="3200" dirty="0">
                <a:latin typeface="Times New Roman"/>
                <a:cs typeface="Times New Roman"/>
              </a:rPr>
              <a:t>,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e</a:t>
            </a:r>
            <a:r>
              <a:rPr sz="3200" spc="5" dirty="0">
                <a:latin typeface="Times New Roman"/>
                <a:cs typeface="Times New Roman"/>
              </a:rPr>
              <a:t>qu</a:t>
            </a:r>
            <a:r>
              <a:rPr sz="3200" spc="-20" dirty="0">
                <a:latin typeface="Times New Roman"/>
                <a:cs typeface="Times New Roman"/>
              </a:rPr>
              <a:t>i</a:t>
            </a:r>
            <a:r>
              <a:rPr sz="3200" spc="5" dirty="0">
                <a:latin typeface="Times New Roman"/>
                <a:cs typeface="Times New Roman"/>
              </a:rPr>
              <a:t>p</a:t>
            </a:r>
            <a:r>
              <a:rPr sz="3200" spc="-10" dirty="0">
                <a:latin typeface="Times New Roman"/>
                <a:cs typeface="Times New Roman"/>
              </a:rPr>
              <a:t>me</a:t>
            </a:r>
            <a:r>
              <a:rPr sz="3200" spc="-15" dirty="0">
                <a:latin typeface="Times New Roman"/>
                <a:cs typeface="Times New Roman"/>
              </a:rPr>
              <a:t>nt</a:t>
            </a:r>
            <a:r>
              <a:rPr sz="3200" dirty="0">
                <a:latin typeface="Times New Roman"/>
                <a:cs typeface="Times New Roman"/>
              </a:rPr>
              <a:t>, </a:t>
            </a:r>
            <a:r>
              <a:rPr sz="3200" spc="5" dirty="0">
                <a:latin typeface="Times New Roman"/>
                <a:cs typeface="Times New Roman"/>
              </a:rPr>
              <a:t>hu</a:t>
            </a:r>
            <a:r>
              <a:rPr sz="3200" spc="-25" dirty="0">
                <a:latin typeface="Times New Roman"/>
                <a:cs typeface="Times New Roman"/>
              </a:rPr>
              <a:t>m</a:t>
            </a:r>
            <a:r>
              <a:rPr sz="3200" spc="-5" dirty="0">
                <a:latin typeface="Times New Roman"/>
                <a:cs typeface="Times New Roman"/>
              </a:rPr>
              <a:t>a</a:t>
            </a:r>
            <a:r>
              <a:rPr sz="3200" dirty="0">
                <a:latin typeface="Times New Roman"/>
                <a:cs typeface="Times New Roman"/>
              </a:rPr>
              <a:t>n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r</a:t>
            </a:r>
            <a:r>
              <a:rPr sz="3200" spc="-5" dirty="0">
                <a:latin typeface="Times New Roman"/>
                <a:cs typeface="Times New Roman"/>
              </a:rPr>
              <a:t>e</a:t>
            </a:r>
            <a:r>
              <a:rPr sz="3200" spc="5" dirty="0">
                <a:latin typeface="Times New Roman"/>
                <a:cs typeface="Times New Roman"/>
              </a:rPr>
              <a:t>s</a:t>
            </a:r>
            <a:r>
              <a:rPr sz="3200" dirty="0">
                <a:latin typeface="Times New Roman"/>
                <a:cs typeface="Times New Roman"/>
              </a:rPr>
              <a:t>o</a:t>
            </a:r>
            <a:r>
              <a:rPr sz="3200" spc="5" dirty="0">
                <a:latin typeface="Times New Roman"/>
                <a:cs typeface="Times New Roman"/>
              </a:rPr>
              <a:t>u</a:t>
            </a:r>
            <a:r>
              <a:rPr sz="3200" dirty="0">
                <a:latin typeface="Times New Roman"/>
                <a:cs typeface="Times New Roman"/>
              </a:rPr>
              <a:t>r</a:t>
            </a:r>
            <a:r>
              <a:rPr sz="3200" spc="-5" dirty="0">
                <a:latin typeface="Times New Roman"/>
                <a:cs typeface="Times New Roman"/>
              </a:rPr>
              <a:t>c</a:t>
            </a:r>
            <a:r>
              <a:rPr sz="3200" spc="-15" dirty="0">
                <a:latin typeface="Times New Roman"/>
                <a:cs typeface="Times New Roman"/>
              </a:rPr>
              <a:t>e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43000" y="2680210"/>
            <a:ext cx="5791200" cy="2954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buFont typeface="Wingdings"/>
              <a:buChar char=""/>
              <a:tabLst>
                <a:tab pos="469900" algn="l"/>
              </a:tabLst>
            </a:pPr>
            <a:endParaRPr lang="en-IN" sz="3200" spc="-15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Font typeface="Wingdings"/>
              <a:buChar char=""/>
              <a:tabLst>
                <a:tab pos="469900" algn="l"/>
              </a:tabLst>
            </a:pPr>
            <a:endParaRPr lang="en-IN" sz="3200" spc="-15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Font typeface="Wingdings"/>
              <a:buChar char=""/>
              <a:tabLst>
                <a:tab pos="469900" algn="l"/>
              </a:tabLst>
            </a:pPr>
            <a:r>
              <a:rPr sz="3200" spc="-15" dirty="0">
                <a:latin typeface="Times New Roman"/>
                <a:cs typeface="Times New Roman"/>
              </a:rPr>
              <a:t>T</a:t>
            </a:r>
            <a:r>
              <a:rPr sz="3200" dirty="0">
                <a:latin typeface="Times New Roman"/>
                <a:cs typeface="Times New Roman"/>
              </a:rPr>
              <a:t>y</a:t>
            </a:r>
            <a:r>
              <a:rPr sz="3200" spc="5" dirty="0">
                <a:latin typeface="Times New Roman"/>
                <a:cs typeface="Times New Roman"/>
              </a:rPr>
              <a:t>p</a:t>
            </a:r>
            <a:r>
              <a:rPr sz="3200" spc="-5" dirty="0">
                <a:latin typeface="Times New Roman"/>
                <a:cs typeface="Times New Roman"/>
              </a:rPr>
              <a:t>e</a:t>
            </a:r>
            <a:r>
              <a:rPr sz="3200" dirty="0">
                <a:latin typeface="Times New Roman"/>
                <a:cs typeface="Times New Roman"/>
              </a:rPr>
              <a:t>s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lang="en-IN" sz="3200" spc="5" dirty="0">
                <a:latin typeface="Times New Roman"/>
                <a:cs typeface="Times New Roman"/>
              </a:rPr>
              <a:t>of </a:t>
            </a:r>
            <a:r>
              <a:rPr sz="3200" spc="5" dirty="0">
                <a:latin typeface="Times New Roman"/>
                <a:cs typeface="Times New Roman"/>
              </a:rPr>
              <a:t>p</a:t>
            </a:r>
            <a:r>
              <a:rPr sz="3200" spc="-5" dirty="0">
                <a:latin typeface="Times New Roman"/>
                <a:cs typeface="Times New Roman"/>
              </a:rPr>
              <a:t>ac</a:t>
            </a:r>
            <a:r>
              <a:rPr sz="3200" spc="-20" dirty="0">
                <a:latin typeface="Times New Roman"/>
                <a:cs typeface="Times New Roman"/>
              </a:rPr>
              <a:t>k</a:t>
            </a:r>
            <a:r>
              <a:rPr sz="3200" spc="-5" dirty="0">
                <a:latin typeface="Times New Roman"/>
                <a:cs typeface="Times New Roman"/>
              </a:rPr>
              <a:t>a</a:t>
            </a:r>
            <a:r>
              <a:rPr sz="3200" spc="5" dirty="0">
                <a:latin typeface="Times New Roman"/>
                <a:cs typeface="Times New Roman"/>
              </a:rPr>
              <a:t>g</a:t>
            </a:r>
            <a:r>
              <a:rPr sz="3200" spc="-10" dirty="0">
                <a:latin typeface="Times New Roman"/>
                <a:cs typeface="Times New Roman"/>
              </a:rPr>
              <a:t>i</a:t>
            </a:r>
            <a:r>
              <a:rPr sz="3200" spc="5" dirty="0">
                <a:latin typeface="Times New Roman"/>
                <a:cs typeface="Times New Roman"/>
              </a:rPr>
              <a:t>n</a:t>
            </a:r>
            <a:r>
              <a:rPr sz="3200" dirty="0">
                <a:latin typeface="Times New Roman"/>
                <a:cs typeface="Times New Roman"/>
              </a:rPr>
              <a:t>g</a:t>
            </a:r>
            <a:endParaRPr lang="en-IN" sz="320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Font typeface="Wingdings"/>
              <a:buChar char=""/>
              <a:tabLst>
                <a:tab pos="469900" algn="l"/>
              </a:tabLst>
            </a:pPr>
            <a:endParaRPr sz="3200" dirty="0">
              <a:latin typeface="Times New Roman"/>
              <a:cs typeface="Times New Roman"/>
            </a:endParaRPr>
          </a:p>
          <a:p>
            <a:pPr marL="1384300" lvl="2" indent="-457200">
              <a:buFont typeface="Arial" panose="020B0604020202020204" pitchFamily="34" charset="0"/>
              <a:buChar char="•"/>
              <a:tabLst>
                <a:tab pos="469900" algn="l"/>
              </a:tabLst>
            </a:pPr>
            <a:r>
              <a:rPr sz="3200" spc="-20" dirty="0">
                <a:latin typeface="Times New Roman"/>
                <a:cs typeface="Times New Roman"/>
              </a:rPr>
              <a:t>C</a:t>
            </a:r>
            <a:r>
              <a:rPr sz="3200" dirty="0">
                <a:latin typeface="Times New Roman"/>
                <a:cs typeface="Times New Roman"/>
              </a:rPr>
              <a:t>o</a:t>
            </a:r>
            <a:r>
              <a:rPr sz="3200" spc="5" dirty="0">
                <a:latin typeface="Times New Roman"/>
                <a:cs typeface="Times New Roman"/>
              </a:rPr>
              <a:t>nsu</a:t>
            </a:r>
            <a:r>
              <a:rPr sz="3200" spc="-25" dirty="0">
                <a:latin typeface="Times New Roman"/>
                <a:cs typeface="Times New Roman"/>
              </a:rPr>
              <a:t>m</a:t>
            </a:r>
            <a:r>
              <a:rPr sz="3200" spc="-5" dirty="0">
                <a:latin typeface="Times New Roman"/>
                <a:cs typeface="Times New Roman"/>
              </a:rPr>
              <a:t>e</a:t>
            </a:r>
            <a:r>
              <a:rPr sz="3200" dirty="0">
                <a:latin typeface="Times New Roman"/>
                <a:cs typeface="Times New Roman"/>
              </a:rPr>
              <a:t>r </a:t>
            </a:r>
            <a:r>
              <a:rPr sz="3200" spc="5" dirty="0">
                <a:latin typeface="Times New Roman"/>
                <a:cs typeface="Times New Roman"/>
              </a:rPr>
              <a:t>p</a:t>
            </a:r>
            <a:r>
              <a:rPr sz="3200" spc="-5" dirty="0">
                <a:latin typeface="Times New Roman"/>
                <a:cs typeface="Times New Roman"/>
              </a:rPr>
              <a:t>ac</a:t>
            </a:r>
            <a:r>
              <a:rPr sz="3200" spc="-20" dirty="0">
                <a:latin typeface="Times New Roman"/>
                <a:cs typeface="Times New Roman"/>
              </a:rPr>
              <a:t>k</a:t>
            </a:r>
            <a:r>
              <a:rPr sz="3200" spc="-5" dirty="0">
                <a:latin typeface="Times New Roman"/>
                <a:cs typeface="Times New Roman"/>
              </a:rPr>
              <a:t>a</a:t>
            </a:r>
            <a:r>
              <a:rPr sz="3200" spc="5" dirty="0">
                <a:latin typeface="Times New Roman"/>
                <a:cs typeface="Times New Roman"/>
              </a:rPr>
              <a:t>g</a:t>
            </a:r>
            <a:r>
              <a:rPr sz="3200" spc="-10" dirty="0">
                <a:latin typeface="Times New Roman"/>
                <a:cs typeface="Times New Roman"/>
              </a:rPr>
              <a:t>i</a:t>
            </a:r>
            <a:r>
              <a:rPr sz="3200" spc="5" dirty="0">
                <a:latin typeface="Times New Roman"/>
                <a:cs typeface="Times New Roman"/>
              </a:rPr>
              <a:t>n</a:t>
            </a:r>
            <a:r>
              <a:rPr sz="3200" dirty="0">
                <a:latin typeface="Times New Roman"/>
                <a:cs typeface="Times New Roman"/>
              </a:rPr>
              <a:t>g</a:t>
            </a:r>
          </a:p>
          <a:p>
            <a:pPr marL="1384300" lvl="2" indent="-457200">
              <a:buFont typeface="Arial" panose="020B0604020202020204" pitchFamily="34" charset="0"/>
              <a:buChar char="•"/>
              <a:tabLst>
                <a:tab pos="469900" algn="l"/>
              </a:tabLst>
            </a:pPr>
            <a:r>
              <a:rPr sz="3200" dirty="0">
                <a:latin typeface="Times New Roman"/>
                <a:cs typeface="Times New Roman"/>
              </a:rPr>
              <a:t>I</a:t>
            </a:r>
            <a:r>
              <a:rPr sz="3200" spc="5" dirty="0">
                <a:latin typeface="Times New Roman"/>
                <a:cs typeface="Times New Roman"/>
              </a:rPr>
              <a:t>n</a:t>
            </a:r>
            <a:r>
              <a:rPr sz="3200" dirty="0">
                <a:latin typeface="Times New Roman"/>
                <a:cs typeface="Times New Roman"/>
              </a:rPr>
              <a:t>d</a:t>
            </a:r>
            <a:r>
              <a:rPr sz="3200" spc="5" dirty="0">
                <a:latin typeface="Times New Roman"/>
                <a:cs typeface="Times New Roman"/>
              </a:rPr>
              <a:t>us</a:t>
            </a:r>
            <a:r>
              <a:rPr sz="3200" spc="-10" dirty="0">
                <a:latin typeface="Times New Roman"/>
                <a:cs typeface="Times New Roman"/>
              </a:rPr>
              <a:t>t</a:t>
            </a:r>
            <a:r>
              <a:rPr sz="3200" dirty="0">
                <a:latin typeface="Times New Roman"/>
                <a:cs typeface="Times New Roman"/>
              </a:rPr>
              <a:t>r</a:t>
            </a:r>
            <a:r>
              <a:rPr sz="3200" spc="-20" dirty="0">
                <a:latin typeface="Times New Roman"/>
                <a:cs typeface="Times New Roman"/>
              </a:rPr>
              <a:t>i</a:t>
            </a:r>
            <a:r>
              <a:rPr sz="3200" spc="-5" dirty="0">
                <a:latin typeface="Times New Roman"/>
                <a:cs typeface="Times New Roman"/>
              </a:rPr>
              <a:t>a</a:t>
            </a:r>
            <a:r>
              <a:rPr sz="3200" spc="-10" dirty="0">
                <a:latin typeface="Times New Roman"/>
                <a:cs typeface="Times New Roman"/>
              </a:rPr>
              <a:t>l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Times New Roman"/>
                <a:cs typeface="Times New Roman"/>
              </a:rPr>
              <a:t>p</a:t>
            </a:r>
            <a:r>
              <a:rPr sz="3200" spc="-5" dirty="0">
                <a:latin typeface="Times New Roman"/>
                <a:cs typeface="Times New Roman"/>
              </a:rPr>
              <a:t>ac</a:t>
            </a:r>
            <a:r>
              <a:rPr sz="3200" spc="5" dirty="0">
                <a:latin typeface="Times New Roman"/>
                <a:cs typeface="Times New Roman"/>
              </a:rPr>
              <a:t>k</a:t>
            </a:r>
            <a:r>
              <a:rPr sz="3200" spc="-15" dirty="0">
                <a:latin typeface="Times New Roman"/>
                <a:cs typeface="Times New Roman"/>
              </a:rPr>
              <a:t>a</a:t>
            </a:r>
            <a:r>
              <a:rPr sz="3200" spc="5" dirty="0">
                <a:latin typeface="Times New Roman"/>
                <a:cs typeface="Times New Roman"/>
              </a:rPr>
              <a:t>g</a:t>
            </a:r>
            <a:r>
              <a:rPr sz="3200" spc="-10" dirty="0">
                <a:latin typeface="Times New Roman"/>
                <a:cs typeface="Times New Roman"/>
              </a:rPr>
              <a:t>i</a:t>
            </a:r>
            <a:r>
              <a:rPr sz="3200" spc="5" dirty="0">
                <a:latin typeface="Times New Roman"/>
                <a:cs typeface="Times New Roman"/>
              </a:rPr>
              <a:t>n</a:t>
            </a:r>
            <a:r>
              <a:rPr sz="3200" dirty="0">
                <a:latin typeface="Times New Roman"/>
                <a:cs typeface="Times New Roman"/>
              </a:rPr>
              <a:t>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537C512-C272-4B8E-B466-7701A414FC2A}"/>
              </a:ext>
            </a:extLst>
          </p:cNvPr>
          <p:cNvSpPr/>
          <p:nvPr/>
        </p:nvSpPr>
        <p:spPr>
          <a:xfrm>
            <a:off x="2133600" y="685800"/>
            <a:ext cx="533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600" b="1" dirty="0"/>
              <a:t>Consumer packaging</a:t>
            </a:r>
          </a:p>
        </p:txBody>
      </p:sp>
      <p:sp>
        <p:nvSpPr>
          <p:cNvPr id="3" name="object 6">
            <a:extLst>
              <a:ext uri="{FF2B5EF4-FFF2-40B4-BE49-F238E27FC236}">
                <a16:creationId xmlns:a16="http://schemas.microsoft.com/office/drawing/2014/main" id="{CC0EB653-761E-4CAA-9185-23BB700A97E0}"/>
              </a:ext>
            </a:extLst>
          </p:cNvPr>
          <p:cNvSpPr txBox="1"/>
          <p:nvPr/>
        </p:nvSpPr>
        <p:spPr>
          <a:xfrm>
            <a:off x="601980" y="2170331"/>
            <a:ext cx="7940040" cy="19620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1500" indent="-457200">
              <a:lnSpc>
                <a:spcPts val="3835"/>
              </a:lnSpc>
              <a:buFont typeface="Arial" panose="020B0604020202020204" pitchFamily="34" charset="0"/>
              <a:buChar char="•"/>
            </a:pPr>
            <a:r>
              <a:rPr sz="3200" spc="5" dirty="0">
                <a:latin typeface="Times New Roman"/>
                <a:cs typeface="Times New Roman"/>
              </a:rPr>
              <a:t>A</a:t>
            </a:r>
            <a:r>
              <a:rPr sz="3200" spc="-10" dirty="0">
                <a:latin typeface="Times New Roman"/>
                <a:cs typeface="Times New Roman"/>
              </a:rPr>
              <a:t>ttr</a:t>
            </a:r>
            <a:r>
              <a:rPr sz="3200" spc="-5" dirty="0">
                <a:latin typeface="Times New Roman"/>
                <a:cs typeface="Times New Roman"/>
              </a:rPr>
              <a:t>ac</a:t>
            </a:r>
            <a:r>
              <a:rPr sz="3200" spc="-10" dirty="0">
                <a:latin typeface="Times New Roman"/>
                <a:cs typeface="Times New Roman"/>
              </a:rPr>
              <a:t>t</a:t>
            </a:r>
            <a:r>
              <a:rPr sz="3200" dirty="0">
                <a:latin typeface="Times New Roman"/>
                <a:cs typeface="Times New Roman"/>
              </a:rPr>
              <a:t>s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a</a:t>
            </a:r>
            <a:r>
              <a:rPr sz="3200" spc="-10" dirty="0">
                <a:latin typeface="Times New Roman"/>
                <a:cs typeface="Times New Roman"/>
              </a:rPr>
              <a:t>t</a:t>
            </a:r>
            <a:r>
              <a:rPr sz="3200" spc="-20" dirty="0">
                <a:latin typeface="Times New Roman"/>
                <a:cs typeface="Times New Roman"/>
              </a:rPr>
              <a:t>t</a:t>
            </a:r>
            <a:r>
              <a:rPr sz="3200" spc="-5" dirty="0">
                <a:latin typeface="Times New Roman"/>
                <a:cs typeface="Times New Roman"/>
              </a:rPr>
              <a:t>e</a:t>
            </a:r>
            <a:r>
              <a:rPr sz="3200" spc="5" dirty="0">
                <a:latin typeface="Times New Roman"/>
                <a:cs typeface="Times New Roman"/>
              </a:rPr>
              <a:t>n</a:t>
            </a:r>
            <a:r>
              <a:rPr sz="3200" spc="-10" dirty="0">
                <a:latin typeface="Times New Roman"/>
                <a:cs typeface="Times New Roman"/>
              </a:rPr>
              <a:t>ti</a:t>
            </a:r>
            <a:r>
              <a:rPr sz="3200" dirty="0">
                <a:latin typeface="Times New Roman"/>
                <a:cs typeface="Times New Roman"/>
              </a:rPr>
              <a:t>on</a:t>
            </a:r>
          </a:p>
          <a:p>
            <a:pPr marL="469900" marR="5080" indent="-457200">
              <a:lnSpc>
                <a:spcPts val="3840"/>
              </a:lnSpc>
              <a:spcBef>
                <a:spcPts val="120"/>
              </a:spcBef>
              <a:buFont typeface="Arial" panose="020B0604020202020204" pitchFamily="34" charset="0"/>
              <a:buChar char="•"/>
            </a:pPr>
            <a:r>
              <a:rPr sz="3200" dirty="0">
                <a:latin typeface="Times New Roman"/>
                <a:cs typeface="Times New Roman"/>
              </a:rPr>
              <a:t>I</a:t>
            </a:r>
            <a:r>
              <a:rPr sz="3200" spc="5" dirty="0">
                <a:latin typeface="Times New Roman"/>
                <a:cs typeface="Times New Roman"/>
              </a:rPr>
              <a:t>n</a:t>
            </a:r>
            <a:r>
              <a:rPr sz="3200" spc="-10" dirty="0">
                <a:latin typeface="Times New Roman"/>
                <a:cs typeface="Times New Roman"/>
              </a:rPr>
              <a:t>fl</a:t>
            </a:r>
            <a:r>
              <a:rPr sz="3200" spc="5" dirty="0">
                <a:latin typeface="Times New Roman"/>
                <a:cs typeface="Times New Roman"/>
              </a:rPr>
              <a:t>u</a:t>
            </a:r>
            <a:r>
              <a:rPr sz="3200" spc="-5" dirty="0">
                <a:latin typeface="Times New Roman"/>
                <a:cs typeface="Times New Roman"/>
              </a:rPr>
              <a:t>e</a:t>
            </a:r>
            <a:r>
              <a:rPr sz="3200" spc="-20" dirty="0">
                <a:latin typeface="Times New Roman"/>
                <a:cs typeface="Times New Roman"/>
              </a:rPr>
              <a:t>n</a:t>
            </a:r>
            <a:r>
              <a:rPr sz="3200" spc="-5" dirty="0">
                <a:latin typeface="Times New Roman"/>
                <a:cs typeface="Times New Roman"/>
              </a:rPr>
              <a:t>ce</a:t>
            </a:r>
            <a:r>
              <a:rPr sz="3200" dirty="0">
                <a:latin typeface="Times New Roman"/>
                <a:cs typeface="Times New Roman"/>
              </a:rPr>
              <a:t>s</a:t>
            </a:r>
            <a:r>
              <a:rPr sz="3200" spc="5" dirty="0">
                <a:latin typeface="Times New Roman"/>
                <a:cs typeface="Times New Roman"/>
              </a:rPr>
              <a:t> pu</a:t>
            </a:r>
            <a:r>
              <a:rPr sz="3200" dirty="0">
                <a:latin typeface="Times New Roman"/>
                <a:cs typeface="Times New Roman"/>
              </a:rPr>
              <a:t>r</a:t>
            </a:r>
            <a:r>
              <a:rPr sz="3200" spc="-5" dirty="0">
                <a:latin typeface="Times New Roman"/>
                <a:cs typeface="Times New Roman"/>
              </a:rPr>
              <a:t>c</a:t>
            </a:r>
            <a:r>
              <a:rPr sz="3200" spc="-20" dirty="0">
                <a:latin typeface="Times New Roman"/>
                <a:cs typeface="Times New Roman"/>
              </a:rPr>
              <a:t>h</a:t>
            </a:r>
            <a:r>
              <a:rPr sz="3200" spc="-5" dirty="0">
                <a:latin typeface="Times New Roman"/>
                <a:cs typeface="Times New Roman"/>
              </a:rPr>
              <a:t>a</a:t>
            </a:r>
            <a:r>
              <a:rPr sz="3200" spc="5" dirty="0">
                <a:latin typeface="Times New Roman"/>
                <a:cs typeface="Times New Roman"/>
              </a:rPr>
              <a:t>s</a:t>
            </a:r>
            <a:r>
              <a:rPr sz="3200" spc="-10" dirty="0">
                <a:latin typeface="Times New Roman"/>
                <a:cs typeface="Times New Roman"/>
              </a:rPr>
              <a:t>i</a:t>
            </a:r>
            <a:r>
              <a:rPr sz="3200" spc="5" dirty="0">
                <a:latin typeface="Times New Roman"/>
                <a:cs typeface="Times New Roman"/>
              </a:rPr>
              <a:t>n</a:t>
            </a:r>
            <a:r>
              <a:rPr sz="3200" dirty="0">
                <a:latin typeface="Times New Roman"/>
                <a:cs typeface="Times New Roman"/>
              </a:rPr>
              <a:t>g</a:t>
            </a:r>
            <a:r>
              <a:rPr sz="3200" spc="5" dirty="0">
                <a:latin typeface="Times New Roman"/>
                <a:cs typeface="Times New Roman"/>
              </a:rPr>
              <a:t> d</a:t>
            </a:r>
            <a:r>
              <a:rPr sz="3200" spc="-15" dirty="0">
                <a:latin typeface="Times New Roman"/>
                <a:cs typeface="Times New Roman"/>
              </a:rPr>
              <a:t>e</a:t>
            </a:r>
            <a:r>
              <a:rPr sz="3200" spc="-5" dirty="0">
                <a:latin typeface="Times New Roman"/>
                <a:cs typeface="Times New Roman"/>
              </a:rPr>
              <a:t>c</a:t>
            </a:r>
            <a:r>
              <a:rPr sz="3200" spc="-10" dirty="0">
                <a:latin typeface="Times New Roman"/>
                <a:cs typeface="Times New Roman"/>
              </a:rPr>
              <a:t>i</a:t>
            </a:r>
            <a:r>
              <a:rPr sz="3200" spc="5" dirty="0">
                <a:latin typeface="Times New Roman"/>
                <a:cs typeface="Times New Roman"/>
              </a:rPr>
              <a:t>s</a:t>
            </a:r>
            <a:r>
              <a:rPr sz="3200" spc="-20" dirty="0">
                <a:latin typeface="Times New Roman"/>
                <a:cs typeface="Times New Roman"/>
              </a:rPr>
              <a:t>i</a:t>
            </a:r>
            <a:r>
              <a:rPr sz="3200" spc="5" dirty="0">
                <a:latin typeface="Times New Roman"/>
                <a:cs typeface="Times New Roman"/>
              </a:rPr>
              <a:t>on</a:t>
            </a:r>
            <a:r>
              <a:rPr sz="3200" dirty="0">
                <a:latin typeface="Times New Roman"/>
                <a:cs typeface="Times New Roman"/>
              </a:rPr>
              <a:t>s</a:t>
            </a:r>
            <a:r>
              <a:rPr sz="3200" spc="5" dirty="0">
                <a:latin typeface="Times New Roman"/>
                <a:cs typeface="Times New Roman"/>
              </a:rPr>
              <a:t> o</a:t>
            </a:r>
            <a:r>
              <a:rPr sz="3200" dirty="0">
                <a:latin typeface="Times New Roman"/>
                <a:cs typeface="Times New Roman"/>
              </a:rPr>
              <a:t>f </a:t>
            </a:r>
            <a:r>
              <a:rPr sz="3200" spc="-5" dirty="0">
                <a:latin typeface="Times New Roman"/>
                <a:cs typeface="Times New Roman"/>
              </a:rPr>
              <a:t>c</a:t>
            </a:r>
            <a:r>
              <a:rPr sz="3200" spc="5" dirty="0">
                <a:latin typeface="Times New Roman"/>
                <a:cs typeface="Times New Roman"/>
              </a:rPr>
              <a:t>ons</a:t>
            </a:r>
            <a:r>
              <a:rPr sz="3200" spc="-20" dirty="0">
                <a:latin typeface="Times New Roman"/>
                <a:cs typeface="Times New Roman"/>
              </a:rPr>
              <a:t>u</a:t>
            </a:r>
            <a:r>
              <a:rPr sz="3200" spc="-10" dirty="0">
                <a:latin typeface="Times New Roman"/>
                <a:cs typeface="Times New Roman"/>
              </a:rPr>
              <a:t>me</a:t>
            </a:r>
            <a:r>
              <a:rPr sz="3200" dirty="0">
                <a:latin typeface="Times New Roman"/>
                <a:cs typeface="Times New Roman"/>
              </a:rPr>
              <a:t>r </a:t>
            </a:r>
            <a:endParaRPr lang="en-IN" sz="3200" dirty="0">
              <a:latin typeface="Times New Roman"/>
              <a:cs typeface="Times New Roman"/>
            </a:endParaRPr>
          </a:p>
          <a:p>
            <a:pPr marL="469900" marR="5080" indent="-457200">
              <a:lnSpc>
                <a:spcPts val="3840"/>
              </a:lnSpc>
              <a:spcBef>
                <a:spcPts val="120"/>
              </a:spcBef>
              <a:buFont typeface="Arial" panose="020B0604020202020204" pitchFamily="34" charset="0"/>
              <a:buChar char="•"/>
            </a:pPr>
            <a:r>
              <a:rPr sz="3200" spc="-15" dirty="0">
                <a:latin typeface="Times New Roman"/>
                <a:cs typeface="Times New Roman"/>
              </a:rPr>
              <a:t>E</a:t>
            </a:r>
            <a:r>
              <a:rPr sz="3200" spc="-20" dirty="0">
                <a:latin typeface="Times New Roman"/>
                <a:cs typeface="Times New Roman"/>
              </a:rPr>
              <a:t>n</a:t>
            </a:r>
            <a:r>
              <a:rPr sz="3200" spc="-5" dirty="0">
                <a:latin typeface="Times New Roman"/>
                <a:cs typeface="Times New Roman"/>
              </a:rPr>
              <a:t>a</a:t>
            </a:r>
            <a:r>
              <a:rPr sz="3200" spc="5" dirty="0">
                <a:latin typeface="Times New Roman"/>
                <a:cs typeface="Times New Roman"/>
              </a:rPr>
              <a:t>b</a:t>
            </a:r>
            <a:r>
              <a:rPr sz="3200" spc="-15" dirty="0">
                <a:latin typeface="Times New Roman"/>
                <a:cs typeface="Times New Roman"/>
              </a:rPr>
              <a:t>le</a:t>
            </a:r>
            <a:r>
              <a:rPr sz="3200" dirty="0">
                <a:latin typeface="Times New Roman"/>
                <a:cs typeface="Times New Roman"/>
              </a:rPr>
              <a:t>s</a:t>
            </a:r>
            <a:r>
              <a:rPr sz="3200" spc="15" dirty="0">
                <a:latin typeface="Times New Roman"/>
                <a:cs typeface="Times New Roman"/>
              </a:rPr>
              <a:t> </a:t>
            </a:r>
            <a:r>
              <a:rPr sz="3200" spc="-15" dirty="0">
                <a:latin typeface="Times New Roman"/>
                <a:cs typeface="Times New Roman"/>
              </a:rPr>
              <a:t>the</a:t>
            </a:r>
            <a:r>
              <a:rPr sz="3200" spc="1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c</a:t>
            </a:r>
            <a:r>
              <a:rPr sz="3200" spc="5" dirty="0">
                <a:latin typeface="Times New Roman"/>
                <a:cs typeface="Times New Roman"/>
              </a:rPr>
              <a:t>onsu</a:t>
            </a:r>
            <a:r>
              <a:rPr sz="3200" spc="-25" dirty="0">
                <a:latin typeface="Times New Roman"/>
                <a:cs typeface="Times New Roman"/>
              </a:rPr>
              <a:t>m</a:t>
            </a:r>
            <a:r>
              <a:rPr sz="3200" spc="-5" dirty="0">
                <a:latin typeface="Times New Roman"/>
                <a:cs typeface="Times New Roman"/>
              </a:rPr>
              <a:t>e</a:t>
            </a:r>
            <a:r>
              <a:rPr sz="3200" dirty="0">
                <a:latin typeface="Times New Roman"/>
                <a:cs typeface="Times New Roman"/>
              </a:rPr>
              <a:t>r </a:t>
            </a:r>
            <a:r>
              <a:rPr sz="3200" spc="-10" dirty="0">
                <a:latin typeface="Times New Roman"/>
                <a:cs typeface="Times New Roman"/>
              </a:rPr>
              <a:t>t</a:t>
            </a:r>
            <a:r>
              <a:rPr sz="3200" dirty="0">
                <a:latin typeface="Times New Roman"/>
                <a:cs typeface="Times New Roman"/>
              </a:rPr>
              <a:t>o</a:t>
            </a:r>
            <a:r>
              <a:rPr sz="3200" spc="5" dirty="0">
                <a:latin typeface="Times New Roman"/>
                <a:cs typeface="Times New Roman"/>
              </a:rPr>
              <a:t> us</a:t>
            </a:r>
            <a:r>
              <a:rPr sz="3200" spc="-15" dirty="0">
                <a:latin typeface="Times New Roman"/>
                <a:cs typeface="Times New Roman"/>
              </a:rPr>
              <a:t>e</a:t>
            </a:r>
            <a:r>
              <a:rPr sz="3200" spc="10" dirty="0">
                <a:latin typeface="Times New Roman"/>
                <a:cs typeface="Times New Roman"/>
              </a:rPr>
              <a:t> </a:t>
            </a:r>
            <a:r>
              <a:rPr sz="3200" spc="-15" dirty="0">
                <a:latin typeface="Times New Roman"/>
                <a:cs typeface="Times New Roman"/>
              </a:rPr>
              <a:t>the</a:t>
            </a:r>
            <a:r>
              <a:rPr sz="3200" spc="15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Times New Roman"/>
                <a:cs typeface="Times New Roman"/>
              </a:rPr>
              <a:t>p</a:t>
            </a:r>
            <a:r>
              <a:rPr sz="3200" spc="-10" dirty="0">
                <a:latin typeface="Times New Roman"/>
                <a:cs typeface="Times New Roman"/>
              </a:rPr>
              <a:t>r</a:t>
            </a:r>
            <a:r>
              <a:rPr sz="3200" spc="5" dirty="0">
                <a:latin typeface="Times New Roman"/>
                <a:cs typeface="Times New Roman"/>
              </a:rPr>
              <a:t>odu</a:t>
            </a:r>
            <a:r>
              <a:rPr sz="3200" spc="-15" dirty="0">
                <a:latin typeface="Times New Roman"/>
                <a:cs typeface="Times New Roman"/>
              </a:rPr>
              <a:t>ct</a:t>
            </a:r>
            <a:r>
              <a:rPr sz="3200" spc="10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m</a:t>
            </a:r>
            <a:r>
              <a:rPr sz="3200" spc="5" dirty="0">
                <a:latin typeface="Times New Roman"/>
                <a:cs typeface="Times New Roman"/>
              </a:rPr>
              <a:t>o</a:t>
            </a:r>
            <a:r>
              <a:rPr sz="3200" dirty="0">
                <a:latin typeface="Times New Roman"/>
                <a:cs typeface="Times New Roman"/>
              </a:rPr>
              <a:t>r</a:t>
            </a:r>
            <a:r>
              <a:rPr sz="3200" spc="-15" dirty="0">
                <a:latin typeface="Times New Roman"/>
                <a:cs typeface="Times New Roman"/>
              </a:rPr>
              <a:t>e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e</a:t>
            </a:r>
            <a:r>
              <a:rPr sz="3200" dirty="0">
                <a:latin typeface="Times New Roman"/>
                <a:cs typeface="Times New Roman"/>
              </a:rPr>
              <a:t>f</a:t>
            </a:r>
            <a:r>
              <a:rPr sz="3200" spc="-10" dirty="0">
                <a:latin typeface="Times New Roman"/>
                <a:cs typeface="Times New Roman"/>
              </a:rPr>
              <a:t>f</a:t>
            </a:r>
            <a:r>
              <a:rPr sz="3200" spc="-5" dirty="0">
                <a:latin typeface="Times New Roman"/>
                <a:cs typeface="Times New Roman"/>
              </a:rPr>
              <a:t>ec</a:t>
            </a:r>
            <a:r>
              <a:rPr sz="3200" spc="-10" dirty="0">
                <a:latin typeface="Times New Roman"/>
                <a:cs typeface="Times New Roman"/>
              </a:rPr>
              <a:t>t</a:t>
            </a:r>
            <a:r>
              <a:rPr sz="3200" spc="-20" dirty="0">
                <a:latin typeface="Times New Roman"/>
                <a:cs typeface="Times New Roman"/>
              </a:rPr>
              <a:t>i</a:t>
            </a:r>
            <a:r>
              <a:rPr sz="3200" spc="5" dirty="0">
                <a:latin typeface="Times New Roman"/>
                <a:cs typeface="Times New Roman"/>
              </a:rPr>
              <a:t>v</a:t>
            </a:r>
            <a:r>
              <a:rPr sz="3200" spc="-5" dirty="0">
                <a:latin typeface="Times New Roman"/>
                <a:cs typeface="Times New Roman"/>
              </a:rPr>
              <a:t>e</a:t>
            </a:r>
            <a:r>
              <a:rPr sz="3200" spc="-10" dirty="0">
                <a:latin typeface="Times New Roman"/>
                <a:cs typeface="Times New Roman"/>
              </a:rPr>
              <a:t>l</a:t>
            </a:r>
            <a:r>
              <a:rPr sz="3200" spc="5" dirty="0">
                <a:latin typeface="Times New Roman"/>
                <a:cs typeface="Times New Roman"/>
              </a:rPr>
              <a:t>y</a:t>
            </a:r>
            <a:r>
              <a:rPr sz="3200" dirty="0">
                <a:latin typeface="Times New Roman"/>
                <a:cs typeface="Times New Roman"/>
              </a:rPr>
              <a:t>, </a:t>
            </a:r>
            <a:r>
              <a:rPr sz="3200" spc="-5" dirty="0">
                <a:latin typeface="Times New Roman"/>
                <a:cs typeface="Times New Roman"/>
              </a:rPr>
              <a:t>e</a:t>
            </a:r>
            <a:r>
              <a:rPr sz="3200" dirty="0">
                <a:latin typeface="Times New Roman"/>
                <a:cs typeface="Times New Roman"/>
              </a:rPr>
              <a:t>ff</a:t>
            </a:r>
            <a:r>
              <a:rPr sz="3200" spc="-10" dirty="0">
                <a:latin typeface="Times New Roman"/>
                <a:cs typeface="Times New Roman"/>
              </a:rPr>
              <a:t>i</a:t>
            </a:r>
            <a:r>
              <a:rPr sz="3200" spc="-5" dirty="0">
                <a:latin typeface="Times New Roman"/>
                <a:cs typeface="Times New Roman"/>
              </a:rPr>
              <a:t>c</a:t>
            </a:r>
            <a:r>
              <a:rPr sz="3200" spc="-20" dirty="0">
                <a:latin typeface="Times New Roman"/>
                <a:cs typeface="Times New Roman"/>
              </a:rPr>
              <a:t>i</a:t>
            </a:r>
            <a:r>
              <a:rPr sz="3200" spc="-5" dirty="0">
                <a:latin typeface="Times New Roman"/>
                <a:cs typeface="Times New Roman"/>
              </a:rPr>
              <a:t>e</a:t>
            </a:r>
            <a:r>
              <a:rPr sz="3200" spc="5" dirty="0">
                <a:latin typeface="Times New Roman"/>
                <a:cs typeface="Times New Roman"/>
              </a:rPr>
              <a:t>n</a:t>
            </a:r>
            <a:r>
              <a:rPr sz="3200" spc="-10" dirty="0">
                <a:latin typeface="Times New Roman"/>
                <a:cs typeface="Times New Roman"/>
              </a:rPr>
              <a:t>t</a:t>
            </a:r>
            <a:r>
              <a:rPr sz="3200" spc="-20" dirty="0">
                <a:latin typeface="Times New Roman"/>
                <a:cs typeface="Times New Roman"/>
              </a:rPr>
              <a:t>l</a:t>
            </a:r>
            <a:r>
              <a:rPr sz="3200" dirty="0">
                <a:latin typeface="Times New Roman"/>
                <a:cs typeface="Times New Roman"/>
              </a:rPr>
              <a:t>y</a:t>
            </a:r>
            <a:r>
              <a:rPr sz="3200" spc="1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&amp;</a:t>
            </a:r>
            <a:r>
              <a:rPr sz="3200" spc="10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Times New Roman"/>
                <a:cs typeface="Times New Roman"/>
              </a:rPr>
              <a:t>s</a:t>
            </a:r>
            <a:r>
              <a:rPr sz="3200" spc="-15" dirty="0">
                <a:latin typeface="Times New Roman"/>
                <a:cs typeface="Times New Roman"/>
              </a:rPr>
              <a:t>a</a:t>
            </a:r>
            <a:r>
              <a:rPr sz="3200" dirty="0">
                <a:latin typeface="Times New Roman"/>
                <a:cs typeface="Times New Roman"/>
              </a:rPr>
              <a:t>f</a:t>
            </a:r>
            <a:r>
              <a:rPr sz="3200" spc="-15" dirty="0">
                <a:latin typeface="Times New Roman"/>
                <a:cs typeface="Times New Roman"/>
              </a:rPr>
              <a:t>e</a:t>
            </a:r>
            <a:endParaRPr sz="3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77372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3545" y="685800"/>
            <a:ext cx="8296909" cy="44268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spc="-37" baseline="3472" dirty="0">
                <a:latin typeface="Wingdings"/>
                <a:cs typeface="Wingdings"/>
              </a:rPr>
              <a:t></a:t>
            </a:r>
            <a:r>
              <a:rPr sz="3200" b="1" u="sng" dirty="0">
                <a:latin typeface="Times New Roman"/>
                <a:cs typeface="Times New Roman"/>
              </a:rPr>
              <a:t>In</a:t>
            </a:r>
            <a:r>
              <a:rPr sz="3200" b="1" u="sng" spc="5" dirty="0">
                <a:latin typeface="Times New Roman"/>
                <a:cs typeface="Times New Roman"/>
              </a:rPr>
              <a:t>dus</a:t>
            </a:r>
            <a:r>
              <a:rPr sz="3200" b="1" u="sng" spc="-20" dirty="0">
                <a:latin typeface="Times New Roman"/>
                <a:cs typeface="Times New Roman"/>
              </a:rPr>
              <a:t>t</a:t>
            </a:r>
            <a:r>
              <a:rPr sz="3200" b="1" u="sng" dirty="0">
                <a:latin typeface="Times New Roman"/>
                <a:cs typeface="Times New Roman"/>
              </a:rPr>
              <a:t>r</a:t>
            </a:r>
            <a:r>
              <a:rPr sz="3200" b="1" u="sng" spc="-10" dirty="0">
                <a:latin typeface="Times New Roman"/>
                <a:cs typeface="Times New Roman"/>
              </a:rPr>
              <a:t>i</a:t>
            </a:r>
            <a:r>
              <a:rPr sz="3200" b="1" u="sng" spc="-5" dirty="0">
                <a:latin typeface="Times New Roman"/>
                <a:cs typeface="Times New Roman"/>
              </a:rPr>
              <a:t>a</a:t>
            </a:r>
            <a:r>
              <a:rPr sz="3200" b="1" u="sng" spc="-10" dirty="0">
                <a:latin typeface="Times New Roman"/>
                <a:cs typeface="Times New Roman"/>
              </a:rPr>
              <a:t>l</a:t>
            </a:r>
            <a:r>
              <a:rPr sz="3200" b="1" u="sng" dirty="0">
                <a:latin typeface="Times New Roman"/>
                <a:cs typeface="Times New Roman"/>
              </a:rPr>
              <a:t> </a:t>
            </a:r>
            <a:r>
              <a:rPr sz="3200" b="1" u="sng" spc="5" dirty="0">
                <a:latin typeface="Times New Roman"/>
                <a:cs typeface="Times New Roman"/>
              </a:rPr>
              <a:t>p</a:t>
            </a:r>
            <a:r>
              <a:rPr sz="3200" b="1" u="sng" spc="-5" dirty="0">
                <a:latin typeface="Times New Roman"/>
                <a:cs typeface="Times New Roman"/>
              </a:rPr>
              <a:t>ac</a:t>
            </a:r>
            <a:r>
              <a:rPr sz="3200" b="1" u="sng" spc="-20" dirty="0">
                <a:latin typeface="Times New Roman"/>
                <a:cs typeface="Times New Roman"/>
              </a:rPr>
              <a:t>k</a:t>
            </a:r>
            <a:r>
              <a:rPr sz="3200" b="1" u="sng" spc="-5" dirty="0">
                <a:latin typeface="Times New Roman"/>
                <a:cs typeface="Times New Roman"/>
              </a:rPr>
              <a:t>a</a:t>
            </a:r>
            <a:r>
              <a:rPr sz="3200" b="1" u="sng" spc="5" dirty="0">
                <a:latin typeface="Times New Roman"/>
                <a:cs typeface="Times New Roman"/>
              </a:rPr>
              <a:t>g</a:t>
            </a:r>
            <a:r>
              <a:rPr sz="3200" b="1" u="sng" spc="-10" dirty="0">
                <a:latin typeface="Times New Roman"/>
                <a:cs typeface="Times New Roman"/>
              </a:rPr>
              <a:t>i</a:t>
            </a:r>
            <a:r>
              <a:rPr sz="3200" b="1" u="sng" dirty="0">
                <a:latin typeface="Times New Roman"/>
                <a:cs typeface="Times New Roman"/>
              </a:rPr>
              <a:t>ng</a:t>
            </a:r>
          </a:p>
          <a:p>
            <a:pPr marL="12700" marR="5080">
              <a:lnSpc>
                <a:spcPct val="100000"/>
              </a:lnSpc>
              <a:buFont typeface="Times New Roman"/>
              <a:buChar char="•"/>
              <a:tabLst>
                <a:tab pos="256540" algn="l"/>
              </a:tabLst>
            </a:pPr>
            <a:endParaRPr lang="en-IN" sz="3200" spc="-5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buFont typeface="Times New Roman"/>
              <a:buChar char="•"/>
              <a:tabLst>
                <a:tab pos="256540" algn="l"/>
              </a:tabLst>
            </a:pPr>
            <a:endParaRPr lang="en-IN" sz="3200" spc="-5" dirty="0">
              <a:latin typeface="Times New Roman"/>
              <a:cs typeface="Times New Roman"/>
            </a:endParaRPr>
          </a:p>
          <a:p>
            <a:pPr marL="469900" marR="5080" lvl="1">
              <a:buFont typeface="Times New Roman"/>
              <a:buChar char="•"/>
              <a:tabLst>
                <a:tab pos="256540" algn="l"/>
              </a:tabLst>
            </a:pPr>
            <a:r>
              <a:rPr sz="3200" spc="-5" dirty="0">
                <a:latin typeface="Times New Roman"/>
                <a:cs typeface="Times New Roman"/>
              </a:rPr>
              <a:t>Ma</a:t>
            </a:r>
            <a:r>
              <a:rPr sz="3200" spc="5" dirty="0">
                <a:latin typeface="Times New Roman"/>
                <a:cs typeface="Times New Roman"/>
              </a:rPr>
              <a:t>k</a:t>
            </a:r>
            <a:r>
              <a:rPr sz="3200" spc="-5" dirty="0">
                <a:latin typeface="Times New Roman"/>
                <a:cs typeface="Times New Roman"/>
              </a:rPr>
              <a:t>e</a:t>
            </a:r>
            <a:r>
              <a:rPr sz="3200" dirty="0">
                <a:latin typeface="Times New Roman"/>
                <a:cs typeface="Times New Roman"/>
              </a:rPr>
              <a:t>s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l</a:t>
            </a:r>
            <a:r>
              <a:rPr sz="3200" spc="5" dirty="0">
                <a:latin typeface="Times New Roman"/>
                <a:cs typeface="Times New Roman"/>
              </a:rPr>
              <a:t>o</a:t>
            </a:r>
            <a:r>
              <a:rPr sz="3200" spc="-15" dirty="0">
                <a:latin typeface="Times New Roman"/>
                <a:cs typeface="Times New Roman"/>
              </a:rPr>
              <a:t>gi</a:t>
            </a:r>
            <a:r>
              <a:rPr sz="3200" spc="5" dirty="0">
                <a:latin typeface="Times New Roman"/>
                <a:cs typeface="Times New Roman"/>
              </a:rPr>
              <a:t>s</a:t>
            </a:r>
            <a:r>
              <a:rPr sz="3200" spc="-10" dirty="0">
                <a:latin typeface="Times New Roman"/>
                <a:cs typeface="Times New Roman"/>
              </a:rPr>
              <a:t>t</a:t>
            </a:r>
            <a:r>
              <a:rPr sz="3200" spc="-20" dirty="0">
                <a:latin typeface="Times New Roman"/>
                <a:cs typeface="Times New Roman"/>
              </a:rPr>
              <a:t>i</a:t>
            </a:r>
            <a:r>
              <a:rPr sz="3200" spc="-5" dirty="0">
                <a:latin typeface="Times New Roman"/>
                <a:cs typeface="Times New Roman"/>
              </a:rPr>
              <a:t>ca</a:t>
            </a:r>
            <a:r>
              <a:rPr sz="3200" spc="-10" dirty="0">
                <a:latin typeface="Times New Roman"/>
                <a:cs typeface="Times New Roman"/>
              </a:rPr>
              <a:t>l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ac</a:t>
            </a:r>
            <a:r>
              <a:rPr sz="3200" spc="-10" dirty="0">
                <a:latin typeface="Times New Roman"/>
                <a:cs typeface="Times New Roman"/>
              </a:rPr>
              <a:t>t</a:t>
            </a:r>
            <a:r>
              <a:rPr sz="3200" spc="-20" dirty="0">
                <a:latin typeface="Times New Roman"/>
                <a:cs typeface="Times New Roman"/>
              </a:rPr>
              <a:t>i</a:t>
            </a:r>
            <a:r>
              <a:rPr sz="3200" spc="5" dirty="0">
                <a:latin typeface="Times New Roman"/>
                <a:cs typeface="Times New Roman"/>
              </a:rPr>
              <a:t>v</a:t>
            </a:r>
            <a:r>
              <a:rPr sz="3200" spc="-15" dirty="0">
                <a:latin typeface="Times New Roman"/>
                <a:cs typeface="Times New Roman"/>
              </a:rPr>
              <a:t>itie</a:t>
            </a:r>
            <a:r>
              <a:rPr sz="3200" dirty="0">
                <a:latin typeface="Times New Roman"/>
                <a:cs typeface="Times New Roman"/>
              </a:rPr>
              <a:t>s</a:t>
            </a:r>
            <a:r>
              <a:rPr sz="3200" spc="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of</a:t>
            </a:r>
            <a:r>
              <a:rPr sz="3200" spc="10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h</a:t>
            </a:r>
            <a:r>
              <a:rPr sz="3200" spc="-5" dirty="0">
                <a:latin typeface="Times New Roman"/>
                <a:cs typeface="Times New Roman"/>
              </a:rPr>
              <a:t>a</a:t>
            </a:r>
            <a:r>
              <a:rPr sz="3200" spc="5" dirty="0">
                <a:latin typeface="Times New Roman"/>
                <a:cs typeface="Times New Roman"/>
              </a:rPr>
              <a:t>nd</a:t>
            </a:r>
            <a:r>
              <a:rPr sz="3200" spc="-10" dirty="0">
                <a:latin typeface="Times New Roman"/>
                <a:cs typeface="Times New Roman"/>
              </a:rPr>
              <a:t>l</a:t>
            </a:r>
            <a:r>
              <a:rPr sz="3200" spc="-20" dirty="0">
                <a:latin typeface="Times New Roman"/>
                <a:cs typeface="Times New Roman"/>
              </a:rPr>
              <a:t>i</a:t>
            </a:r>
            <a:r>
              <a:rPr sz="3200" spc="5" dirty="0">
                <a:latin typeface="Times New Roman"/>
                <a:cs typeface="Times New Roman"/>
              </a:rPr>
              <a:t>ng</a:t>
            </a:r>
            <a:r>
              <a:rPr sz="3200" dirty="0">
                <a:latin typeface="Times New Roman"/>
                <a:cs typeface="Times New Roman"/>
              </a:rPr>
              <a:t>,</a:t>
            </a:r>
            <a:r>
              <a:rPr sz="3200" spc="5" dirty="0">
                <a:latin typeface="Times New Roman"/>
                <a:cs typeface="Times New Roman"/>
              </a:rPr>
              <a:t> s</a:t>
            </a:r>
            <a:r>
              <a:rPr sz="3200" spc="-20" dirty="0">
                <a:latin typeface="Times New Roman"/>
                <a:cs typeface="Times New Roman"/>
              </a:rPr>
              <a:t>t</a:t>
            </a:r>
            <a:r>
              <a:rPr sz="3200" spc="5" dirty="0">
                <a:latin typeface="Times New Roman"/>
                <a:cs typeface="Times New Roman"/>
              </a:rPr>
              <a:t>o</a:t>
            </a:r>
            <a:r>
              <a:rPr sz="3200" dirty="0">
                <a:latin typeface="Times New Roman"/>
                <a:cs typeface="Times New Roman"/>
              </a:rPr>
              <a:t>r</a:t>
            </a:r>
            <a:r>
              <a:rPr sz="3200" spc="-5" dirty="0">
                <a:latin typeface="Times New Roman"/>
                <a:cs typeface="Times New Roman"/>
              </a:rPr>
              <a:t>a</a:t>
            </a:r>
            <a:r>
              <a:rPr sz="3200" spc="5" dirty="0">
                <a:latin typeface="Times New Roman"/>
                <a:cs typeface="Times New Roman"/>
              </a:rPr>
              <a:t>g</a:t>
            </a:r>
            <a:r>
              <a:rPr sz="3200" spc="-15" dirty="0">
                <a:latin typeface="Times New Roman"/>
                <a:cs typeface="Times New Roman"/>
              </a:rPr>
              <a:t>e</a:t>
            </a:r>
            <a:r>
              <a:rPr sz="3200" spc="10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&amp;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spc="-15" dirty="0">
                <a:latin typeface="Times New Roman"/>
                <a:cs typeface="Times New Roman"/>
              </a:rPr>
              <a:t>m</a:t>
            </a:r>
            <a:r>
              <a:rPr sz="3200" dirty="0">
                <a:latin typeface="Times New Roman"/>
                <a:cs typeface="Times New Roman"/>
              </a:rPr>
              <a:t>o</a:t>
            </a:r>
            <a:r>
              <a:rPr sz="3200" spc="5" dirty="0">
                <a:latin typeface="Times New Roman"/>
                <a:cs typeface="Times New Roman"/>
              </a:rPr>
              <a:t>v</a:t>
            </a:r>
            <a:r>
              <a:rPr sz="3200" spc="-10" dirty="0">
                <a:latin typeface="Times New Roman"/>
                <a:cs typeface="Times New Roman"/>
              </a:rPr>
              <a:t>i</a:t>
            </a:r>
            <a:r>
              <a:rPr sz="3200" spc="5" dirty="0">
                <a:latin typeface="Times New Roman"/>
                <a:cs typeface="Times New Roman"/>
              </a:rPr>
              <a:t>n</a:t>
            </a:r>
            <a:r>
              <a:rPr sz="3200" dirty="0">
                <a:latin typeface="Times New Roman"/>
                <a:cs typeface="Times New Roman"/>
              </a:rPr>
              <a:t>g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eas</a:t>
            </a:r>
            <a:r>
              <a:rPr sz="3200" dirty="0">
                <a:latin typeface="Times New Roman"/>
                <a:cs typeface="Times New Roman"/>
              </a:rPr>
              <a:t>y</a:t>
            </a:r>
          </a:p>
          <a:p>
            <a:pPr marL="713740" lvl="1" indent="-243840">
              <a:lnSpc>
                <a:spcPts val="3829"/>
              </a:lnSpc>
              <a:buFont typeface="Times New Roman"/>
              <a:buChar char="•"/>
              <a:tabLst>
                <a:tab pos="256540" algn="l"/>
              </a:tabLst>
            </a:pPr>
            <a:r>
              <a:rPr sz="3200" spc="-20" dirty="0">
                <a:latin typeface="Times New Roman"/>
                <a:cs typeface="Times New Roman"/>
              </a:rPr>
              <a:t>R</a:t>
            </a:r>
            <a:r>
              <a:rPr sz="3200" spc="-15" dirty="0">
                <a:latin typeface="Times New Roman"/>
                <a:cs typeface="Times New Roman"/>
              </a:rPr>
              <a:t>e</a:t>
            </a:r>
            <a:r>
              <a:rPr sz="3200" spc="5" dirty="0">
                <a:latin typeface="Times New Roman"/>
                <a:cs typeface="Times New Roman"/>
              </a:rPr>
              <a:t>du</a:t>
            </a:r>
            <a:r>
              <a:rPr sz="3200" spc="-5" dirty="0">
                <a:latin typeface="Times New Roman"/>
                <a:cs typeface="Times New Roman"/>
              </a:rPr>
              <a:t>c</a:t>
            </a:r>
            <a:r>
              <a:rPr sz="3200" spc="-15" dirty="0">
                <a:latin typeface="Times New Roman"/>
                <a:cs typeface="Times New Roman"/>
              </a:rPr>
              <a:t>e</a:t>
            </a:r>
            <a:r>
              <a:rPr sz="3200" dirty="0">
                <a:latin typeface="Times New Roman"/>
                <a:cs typeface="Times New Roman"/>
              </a:rPr>
              <a:t>s</a:t>
            </a:r>
            <a:r>
              <a:rPr sz="3200" spc="15" dirty="0">
                <a:latin typeface="Times New Roman"/>
                <a:cs typeface="Times New Roman"/>
              </a:rPr>
              <a:t> </a:t>
            </a:r>
            <a:r>
              <a:rPr sz="3200" spc="-15" dirty="0">
                <a:latin typeface="Times New Roman"/>
                <a:cs typeface="Times New Roman"/>
              </a:rPr>
              <a:t>le</a:t>
            </a:r>
            <a:r>
              <a:rPr sz="3200" spc="-5" dirty="0">
                <a:latin typeface="Times New Roman"/>
                <a:cs typeface="Times New Roman"/>
              </a:rPr>
              <a:t>a</a:t>
            </a:r>
            <a:r>
              <a:rPr sz="3200" spc="5" dirty="0">
                <a:latin typeface="Times New Roman"/>
                <a:cs typeface="Times New Roman"/>
              </a:rPr>
              <a:t>d</a:t>
            </a:r>
            <a:r>
              <a:rPr sz="3200" dirty="0">
                <a:latin typeface="Times New Roman"/>
                <a:cs typeface="Times New Roman"/>
              </a:rPr>
              <a:t>-</a:t>
            </a:r>
            <a:r>
              <a:rPr sz="3200" spc="-20" dirty="0">
                <a:latin typeface="Times New Roman"/>
                <a:cs typeface="Times New Roman"/>
              </a:rPr>
              <a:t>t</a:t>
            </a:r>
            <a:r>
              <a:rPr sz="3200" spc="-10" dirty="0">
                <a:latin typeface="Times New Roman"/>
                <a:cs typeface="Times New Roman"/>
              </a:rPr>
              <a:t>i</a:t>
            </a:r>
            <a:r>
              <a:rPr sz="3200" spc="-15" dirty="0">
                <a:latin typeface="Times New Roman"/>
                <a:cs typeface="Times New Roman"/>
              </a:rPr>
              <a:t>me</a:t>
            </a:r>
            <a:endParaRPr sz="3200" dirty="0">
              <a:latin typeface="Times New Roman"/>
              <a:cs typeface="Times New Roman"/>
            </a:endParaRPr>
          </a:p>
          <a:p>
            <a:pPr marL="713740" lvl="1" indent="-243840">
              <a:buFont typeface="Times New Roman"/>
              <a:buChar char="•"/>
              <a:tabLst>
                <a:tab pos="256540" algn="l"/>
              </a:tabLst>
            </a:pPr>
            <a:r>
              <a:rPr sz="3200" spc="-30" dirty="0">
                <a:latin typeface="Times New Roman"/>
                <a:cs typeface="Times New Roman"/>
              </a:rPr>
              <a:t>E</a:t>
            </a:r>
            <a:r>
              <a:rPr sz="3200" spc="5" dirty="0">
                <a:latin typeface="Times New Roman"/>
                <a:cs typeface="Times New Roman"/>
              </a:rPr>
              <a:t>nh</a:t>
            </a:r>
            <a:r>
              <a:rPr sz="3200" spc="-5" dirty="0">
                <a:latin typeface="Times New Roman"/>
                <a:cs typeface="Times New Roman"/>
              </a:rPr>
              <a:t>a</a:t>
            </a:r>
            <a:r>
              <a:rPr sz="3200" spc="5" dirty="0">
                <a:latin typeface="Times New Roman"/>
                <a:cs typeface="Times New Roman"/>
              </a:rPr>
              <a:t>n</a:t>
            </a:r>
            <a:r>
              <a:rPr sz="3200" spc="-15" dirty="0">
                <a:latin typeface="Times New Roman"/>
                <a:cs typeface="Times New Roman"/>
              </a:rPr>
              <a:t>c</a:t>
            </a:r>
            <a:r>
              <a:rPr sz="3200" spc="-5" dirty="0">
                <a:latin typeface="Times New Roman"/>
                <a:cs typeface="Times New Roman"/>
              </a:rPr>
              <a:t>e</a:t>
            </a:r>
            <a:r>
              <a:rPr sz="3200" dirty="0">
                <a:latin typeface="Times New Roman"/>
                <a:cs typeface="Times New Roman"/>
              </a:rPr>
              <a:t>s</a:t>
            </a:r>
            <a:r>
              <a:rPr sz="3200" spc="5" dirty="0">
                <a:latin typeface="Times New Roman"/>
                <a:cs typeface="Times New Roman"/>
              </a:rPr>
              <a:t> s</a:t>
            </a:r>
            <a:r>
              <a:rPr sz="3200" spc="-5" dirty="0">
                <a:latin typeface="Times New Roman"/>
                <a:cs typeface="Times New Roman"/>
              </a:rPr>
              <a:t>a</a:t>
            </a:r>
            <a:r>
              <a:rPr sz="3200" dirty="0">
                <a:latin typeface="Times New Roman"/>
                <a:cs typeface="Times New Roman"/>
              </a:rPr>
              <a:t>f</a:t>
            </a:r>
            <a:r>
              <a:rPr sz="3200" spc="-5" dirty="0">
                <a:latin typeface="Times New Roman"/>
                <a:cs typeface="Times New Roman"/>
              </a:rPr>
              <a:t>e</a:t>
            </a:r>
            <a:r>
              <a:rPr sz="3200" spc="-20" dirty="0">
                <a:latin typeface="Times New Roman"/>
                <a:cs typeface="Times New Roman"/>
              </a:rPr>
              <a:t>t</a:t>
            </a:r>
            <a:r>
              <a:rPr sz="3200" dirty="0">
                <a:latin typeface="Times New Roman"/>
                <a:cs typeface="Times New Roman"/>
              </a:rPr>
              <a:t>y</a:t>
            </a:r>
          </a:p>
          <a:p>
            <a:pPr marL="713740" lvl="1" indent="-243840">
              <a:buFont typeface="Times New Roman"/>
              <a:buChar char="•"/>
              <a:tabLst>
                <a:tab pos="256540" algn="l"/>
              </a:tabLst>
            </a:pPr>
            <a:r>
              <a:rPr sz="3200" dirty="0">
                <a:latin typeface="Times New Roman"/>
                <a:cs typeface="Times New Roman"/>
              </a:rPr>
              <a:t>I</a:t>
            </a:r>
            <a:r>
              <a:rPr sz="3200" spc="-25" dirty="0">
                <a:latin typeface="Times New Roman"/>
                <a:cs typeface="Times New Roman"/>
              </a:rPr>
              <a:t>m</a:t>
            </a:r>
            <a:r>
              <a:rPr sz="3200" spc="5" dirty="0">
                <a:latin typeface="Times New Roman"/>
                <a:cs typeface="Times New Roman"/>
              </a:rPr>
              <a:t>p</a:t>
            </a:r>
            <a:r>
              <a:rPr sz="3200" dirty="0">
                <a:latin typeface="Times New Roman"/>
                <a:cs typeface="Times New Roman"/>
              </a:rPr>
              <a:t>r</a:t>
            </a:r>
            <a:r>
              <a:rPr sz="3200" spc="5" dirty="0">
                <a:latin typeface="Times New Roman"/>
                <a:cs typeface="Times New Roman"/>
              </a:rPr>
              <a:t>o</a:t>
            </a:r>
            <a:r>
              <a:rPr sz="3200" spc="-20" dirty="0">
                <a:latin typeface="Times New Roman"/>
                <a:cs typeface="Times New Roman"/>
              </a:rPr>
              <a:t>v</a:t>
            </a:r>
            <a:r>
              <a:rPr sz="3200" spc="-5" dirty="0">
                <a:latin typeface="Times New Roman"/>
                <a:cs typeface="Times New Roman"/>
              </a:rPr>
              <a:t>e</a:t>
            </a:r>
            <a:r>
              <a:rPr sz="3200" dirty="0">
                <a:latin typeface="Times New Roman"/>
                <a:cs typeface="Times New Roman"/>
              </a:rPr>
              <a:t>s</a:t>
            </a:r>
            <a:r>
              <a:rPr sz="3200" spc="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pr</a:t>
            </a:r>
            <a:r>
              <a:rPr sz="3200" spc="5" dirty="0">
                <a:latin typeface="Times New Roman"/>
                <a:cs typeface="Times New Roman"/>
              </a:rPr>
              <a:t>od</a:t>
            </a:r>
            <a:r>
              <a:rPr sz="3200" spc="-20" dirty="0">
                <a:latin typeface="Times New Roman"/>
                <a:cs typeface="Times New Roman"/>
              </a:rPr>
              <a:t>u</a:t>
            </a:r>
            <a:r>
              <a:rPr sz="3200" spc="-5" dirty="0">
                <a:latin typeface="Times New Roman"/>
                <a:cs typeface="Times New Roman"/>
              </a:rPr>
              <a:t>c</a:t>
            </a:r>
            <a:r>
              <a:rPr sz="3200" spc="-10" dirty="0">
                <a:latin typeface="Times New Roman"/>
                <a:cs typeface="Times New Roman"/>
              </a:rPr>
              <a:t>t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Times New Roman"/>
                <a:cs typeface="Times New Roman"/>
              </a:rPr>
              <a:t>p</a:t>
            </a:r>
            <a:r>
              <a:rPr sz="3200" dirty="0">
                <a:latin typeface="Times New Roman"/>
                <a:cs typeface="Times New Roman"/>
              </a:rPr>
              <a:t>r</a:t>
            </a:r>
            <a:r>
              <a:rPr sz="3200" spc="5" dirty="0">
                <a:latin typeface="Times New Roman"/>
                <a:cs typeface="Times New Roman"/>
              </a:rPr>
              <a:t>o</a:t>
            </a:r>
            <a:r>
              <a:rPr sz="3200" spc="-15" dirty="0">
                <a:latin typeface="Times New Roman"/>
                <a:cs typeface="Times New Roman"/>
              </a:rPr>
              <a:t>te</a:t>
            </a:r>
            <a:r>
              <a:rPr sz="3200" spc="-5" dirty="0">
                <a:latin typeface="Times New Roman"/>
                <a:cs typeface="Times New Roman"/>
              </a:rPr>
              <a:t>c</a:t>
            </a:r>
            <a:r>
              <a:rPr sz="3200" spc="-10" dirty="0">
                <a:latin typeface="Times New Roman"/>
                <a:cs typeface="Times New Roman"/>
              </a:rPr>
              <a:t>ti</a:t>
            </a:r>
            <a:r>
              <a:rPr sz="3200" spc="5" dirty="0">
                <a:latin typeface="Times New Roman"/>
                <a:cs typeface="Times New Roman"/>
              </a:rPr>
              <a:t>o</a:t>
            </a:r>
            <a:r>
              <a:rPr sz="3200" dirty="0">
                <a:latin typeface="Times New Roman"/>
                <a:cs typeface="Times New Roman"/>
              </a:rPr>
              <a:t>n</a:t>
            </a:r>
          </a:p>
          <a:p>
            <a:pPr marL="713740" lvl="1" indent="-243840">
              <a:buFont typeface="Times New Roman"/>
              <a:buChar char="•"/>
              <a:tabLst>
                <a:tab pos="256540" algn="l"/>
              </a:tabLst>
            </a:pPr>
            <a:r>
              <a:rPr sz="3200" spc="-20" dirty="0">
                <a:latin typeface="Times New Roman"/>
                <a:cs typeface="Times New Roman"/>
              </a:rPr>
              <a:t>R</a:t>
            </a:r>
            <a:r>
              <a:rPr sz="3200" spc="-15" dirty="0">
                <a:latin typeface="Times New Roman"/>
                <a:cs typeface="Times New Roman"/>
              </a:rPr>
              <a:t>e</a:t>
            </a:r>
            <a:r>
              <a:rPr sz="3200" spc="5" dirty="0">
                <a:latin typeface="Times New Roman"/>
                <a:cs typeface="Times New Roman"/>
              </a:rPr>
              <a:t>du</a:t>
            </a:r>
            <a:r>
              <a:rPr sz="3200" spc="-5" dirty="0">
                <a:latin typeface="Times New Roman"/>
                <a:cs typeface="Times New Roman"/>
              </a:rPr>
              <a:t>c</a:t>
            </a:r>
            <a:r>
              <a:rPr sz="3200" spc="-15" dirty="0">
                <a:latin typeface="Times New Roman"/>
                <a:cs typeface="Times New Roman"/>
              </a:rPr>
              <a:t>e</a:t>
            </a:r>
            <a:r>
              <a:rPr sz="3200" dirty="0">
                <a:latin typeface="Times New Roman"/>
                <a:cs typeface="Times New Roman"/>
              </a:rPr>
              <a:t>s</a:t>
            </a:r>
            <a:r>
              <a:rPr sz="3200" spc="15" dirty="0">
                <a:latin typeface="Times New Roman"/>
                <a:cs typeface="Times New Roman"/>
              </a:rPr>
              <a:t> </a:t>
            </a:r>
            <a:r>
              <a:rPr sz="3200" spc="-15" dirty="0">
                <a:latin typeface="Times New Roman"/>
                <a:cs typeface="Times New Roman"/>
              </a:rPr>
              <a:t>c</a:t>
            </a:r>
            <a:r>
              <a:rPr sz="3200" spc="5" dirty="0">
                <a:latin typeface="Times New Roman"/>
                <a:cs typeface="Times New Roman"/>
              </a:rPr>
              <a:t>os</a:t>
            </a:r>
            <a:r>
              <a:rPr sz="3200" spc="-10" dirty="0">
                <a:latin typeface="Times New Roman"/>
                <a:cs typeface="Times New Roman"/>
              </a:rPr>
              <a:t>t</a:t>
            </a:r>
            <a:r>
              <a:rPr sz="3200" dirty="0">
                <a:latin typeface="Times New Roman"/>
                <a:cs typeface="Times New Roman"/>
              </a:rPr>
              <a:t>s</a:t>
            </a:r>
            <a:r>
              <a:rPr sz="3200" spc="5" dirty="0">
                <a:latin typeface="Times New Roman"/>
                <a:cs typeface="Times New Roman"/>
              </a:rPr>
              <a:t> o</a:t>
            </a:r>
            <a:r>
              <a:rPr sz="3200" dirty="0">
                <a:latin typeface="Times New Roman"/>
                <a:cs typeface="Times New Roman"/>
              </a:rPr>
              <a:t>f </a:t>
            </a:r>
            <a:r>
              <a:rPr sz="3200" spc="-15" dirty="0">
                <a:latin typeface="Times New Roman"/>
                <a:cs typeface="Times New Roman"/>
              </a:rPr>
              <a:t>m</a:t>
            </a:r>
            <a:r>
              <a:rPr sz="3200" dirty="0">
                <a:latin typeface="Times New Roman"/>
                <a:cs typeface="Times New Roman"/>
              </a:rPr>
              <a:t>o</a:t>
            </a:r>
            <a:r>
              <a:rPr sz="3200" spc="5" dirty="0">
                <a:latin typeface="Times New Roman"/>
                <a:cs typeface="Times New Roman"/>
              </a:rPr>
              <a:t>v</a:t>
            </a:r>
            <a:r>
              <a:rPr sz="3200" spc="-5" dirty="0">
                <a:latin typeface="Times New Roman"/>
                <a:cs typeface="Times New Roman"/>
              </a:rPr>
              <a:t>e</a:t>
            </a:r>
            <a:r>
              <a:rPr sz="3200" spc="-15" dirty="0">
                <a:latin typeface="Times New Roman"/>
                <a:cs typeface="Times New Roman"/>
              </a:rPr>
              <a:t>m</a:t>
            </a:r>
            <a:r>
              <a:rPr sz="3200" spc="-5" dirty="0">
                <a:latin typeface="Times New Roman"/>
                <a:cs typeface="Times New Roman"/>
              </a:rPr>
              <a:t>e</a:t>
            </a:r>
            <a:r>
              <a:rPr sz="3200" spc="-15" dirty="0">
                <a:latin typeface="Times New Roman"/>
                <a:cs typeface="Times New Roman"/>
              </a:rPr>
              <a:t>nt</a:t>
            </a:r>
            <a:endParaRPr sz="3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66851" y="4195082"/>
            <a:ext cx="6487795" cy="1292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4620" marR="5080" indent="-121920">
              <a:lnSpc>
                <a:spcPct val="100000"/>
              </a:lnSpc>
            </a:pPr>
            <a:r>
              <a:rPr sz="4200" spc="-52" baseline="2976" dirty="0">
                <a:latin typeface="Wingdings"/>
                <a:cs typeface="Wingdings"/>
              </a:rPr>
              <a:t></a:t>
            </a:r>
            <a:r>
              <a:rPr sz="4200" spc="-457" baseline="2976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D</a:t>
            </a:r>
            <a:r>
              <a:rPr sz="2800" b="1" spc="-10" dirty="0">
                <a:latin typeface="Times New Roman"/>
                <a:cs typeface="Times New Roman"/>
              </a:rPr>
              <a:t>i</a:t>
            </a:r>
            <a:r>
              <a:rPr sz="2800" b="1" spc="-5" dirty="0">
                <a:latin typeface="Times New Roman"/>
                <a:cs typeface="Times New Roman"/>
              </a:rPr>
              <a:t>s</a:t>
            </a:r>
            <a:r>
              <a:rPr sz="2800" b="1" dirty="0">
                <a:latin typeface="Times New Roman"/>
                <a:cs typeface="Times New Roman"/>
              </a:rPr>
              <a:t>p</a:t>
            </a:r>
            <a:r>
              <a:rPr sz="2800" b="1" spc="-10" dirty="0">
                <a:latin typeface="Times New Roman"/>
                <a:cs typeface="Times New Roman"/>
              </a:rPr>
              <a:t>l</a:t>
            </a:r>
            <a:r>
              <a:rPr sz="2800" b="1" dirty="0">
                <a:latin typeface="Times New Roman"/>
                <a:cs typeface="Times New Roman"/>
              </a:rPr>
              <a:t>ay -</a:t>
            </a:r>
            <a:r>
              <a:rPr sz="2800" b="1" spc="-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a</a:t>
            </a:r>
            <a:r>
              <a:rPr sz="2800" spc="-10" dirty="0">
                <a:latin typeface="Times New Roman"/>
                <a:cs typeface="Times New Roman"/>
              </a:rPr>
              <a:t>tt</a:t>
            </a:r>
            <a:r>
              <a:rPr sz="2800" spc="5" dirty="0">
                <a:latin typeface="Times New Roman"/>
                <a:cs typeface="Times New Roman"/>
              </a:rPr>
              <a:t>r</a:t>
            </a:r>
            <a:r>
              <a:rPr sz="2800" spc="-30" dirty="0">
                <a:latin typeface="Times New Roman"/>
                <a:cs typeface="Times New Roman"/>
              </a:rPr>
              <a:t>a</a:t>
            </a:r>
            <a:r>
              <a:rPr sz="2800" spc="-20" dirty="0">
                <a:latin typeface="Times New Roman"/>
                <a:cs typeface="Times New Roman"/>
              </a:rPr>
              <a:t>c</a:t>
            </a:r>
            <a:r>
              <a:rPr sz="2800" spc="-10" dirty="0">
                <a:latin typeface="Times New Roman"/>
                <a:cs typeface="Times New Roman"/>
              </a:rPr>
              <a:t>ti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10" dirty="0">
                <a:latin typeface="Times New Roman"/>
                <a:cs typeface="Times New Roman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,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e</a:t>
            </a:r>
            <a:r>
              <a:rPr sz="2800" spc="-30" dirty="0">
                <a:latin typeface="Times New Roman"/>
                <a:cs typeface="Times New Roman"/>
              </a:rPr>
              <a:t>a</a:t>
            </a:r>
            <a:r>
              <a:rPr sz="2800" spc="-5" dirty="0">
                <a:latin typeface="Times New Roman"/>
                <a:cs typeface="Times New Roman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y </a:t>
            </a:r>
            <a:r>
              <a:rPr sz="2800" spc="-10" dirty="0">
                <a:latin typeface="Times New Roman"/>
                <a:cs typeface="Times New Roman"/>
              </a:rPr>
              <a:t>i</a:t>
            </a:r>
            <a:r>
              <a:rPr sz="2800" spc="10" dirty="0">
                <a:latin typeface="Times New Roman"/>
                <a:cs typeface="Times New Roman"/>
              </a:rPr>
              <a:t>d</a:t>
            </a:r>
            <a:r>
              <a:rPr sz="2800" spc="-30" dirty="0">
                <a:latin typeface="Times New Roman"/>
                <a:cs typeface="Times New Roman"/>
              </a:rPr>
              <a:t>e</a:t>
            </a:r>
            <a:r>
              <a:rPr sz="2800" spc="10" dirty="0">
                <a:latin typeface="Times New Roman"/>
                <a:cs typeface="Times New Roman"/>
              </a:rPr>
              <a:t>n</a:t>
            </a:r>
            <a:r>
              <a:rPr sz="2800" spc="-10" dirty="0">
                <a:latin typeface="Times New Roman"/>
                <a:cs typeface="Times New Roman"/>
              </a:rPr>
              <a:t>ti</a:t>
            </a:r>
            <a:r>
              <a:rPr sz="2800" spc="-5" dirty="0">
                <a:latin typeface="Times New Roman"/>
                <a:cs typeface="Times New Roman"/>
              </a:rPr>
              <a:t>f</a:t>
            </a:r>
            <a:r>
              <a:rPr sz="2800" spc="-10" dirty="0">
                <a:latin typeface="Times New Roman"/>
                <a:cs typeface="Times New Roman"/>
              </a:rPr>
              <a:t>i</a:t>
            </a:r>
            <a:r>
              <a:rPr sz="2800" spc="-20" dirty="0">
                <a:latin typeface="Times New Roman"/>
                <a:cs typeface="Times New Roman"/>
              </a:rPr>
              <a:t>c</a:t>
            </a:r>
            <a:r>
              <a:rPr sz="2800" spc="-30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t</a:t>
            </a:r>
            <a:r>
              <a:rPr sz="2800" spc="-10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on, </a:t>
            </a:r>
            <a:endParaRPr lang="en-IN" sz="2800" dirty="0">
              <a:latin typeface="Times New Roman"/>
              <a:cs typeface="Times New Roman"/>
            </a:endParaRPr>
          </a:p>
          <a:p>
            <a:pPr marL="134620" marR="5080" indent="-121920">
              <a:lnSpc>
                <a:spcPct val="100000"/>
              </a:lnSpc>
            </a:pPr>
            <a:r>
              <a:rPr lang="en-IN" sz="2800" spc="-52" baseline="2976" dirty="0">
                <a:latin typeface="Wingdings"/>
                <a:cs typeface="Wingdings"/>
              </a:rPr>
              <a:t></a:t>
            </a:r>
            <a:r>
              <a:rPr lang="en-IN" sz="2800" b="1" spc="-20" dirty="0">
                <a:latin typeface="Times New Roman"/>
                <a:cs typeface="Times New Roman"/>
              </a:rPr>
              <a:t>Communication</a:t>
            </a:r>
            <a:r>
              <a:rPr sz="2800" dirty="0">
                <a:latin typeface="Times New Roman"/>
                <a:cs typeface="Times New Roman"/>
              </a:rPr>
              <a:t> -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r</a:t>
            </a:r>
            <a:r>
              <a:rPr sz="2800" spc="-30" dirty="0">
                <a:latin typeface="Times New Roman"/>
                <a:cs typeface="Times New Roman"/>
              </a:rPr>
              <a:t>e</a:t>
            </a:r>
            <a:r>
              <a:rPr sz="2800" spc="-20" dirty="0">
                <a:latin typeface="Times New Roman"/>
                <a:cs typeface="Times New Roman"/>
              </a:rPr>
              <a:t>c</a:t>
            </a:r>
            <a:r>
              <a:rPr sz="2800" spc="-15" dirty="0">
                <a:latin typeface="Times New Roman"/>
                <a:cs typeface="Times New Roman"/>
              </a:rPr>
              <a:t>ip</a:t>
            </a:r>
            <a:r>
              <a:rPr sz="2800" spc="-20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,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Times New Roman"/>
                <a:cs typeface="Times New Roman"/>
              </a:rPr>
              <a:t>h</a:t>
            </a:r>
            <a:r>
              <a:rPr sz="2800" spc="-30" dirty="0">
                <a:latin typeface="Times New Roman"/>
                <a:cs typeface="Times New Roman"/>
              </a:rPr>
              <a:t>a</a:t>
            </a:r>
            <a:r>
              <a:rPr sz="2800" spc="-20" dirty="0">
                <a:latin typeface="Times New Roman"/>
                <a:cs typeface="Times New Roman"/>
              </a:rPr>
              <a:t>z</a:t>
            </a:r>
            <a:r>
              <a:rPr sz="2800" spc="-30" dirty="0">
                <a:latin typeface="Times New Roman"/>
                <a:cs typeface="Times New Roman"/>
              </a:rPr>
              <a:t>a</a:t>
            </a:r>
            <a:r>
              <a:rPr sz="2800" spc="5" dirty="0">
                <a:latin typeface="Times New Roman"/>
                <a:cs typeface="Times New Roman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d, </a:t>
            </a:r>
            <a:r>
              <a:rPr sz="2800" spc="-5" dirty="0">
                <a:latin typeface="Times New Roman"/>
                <a:cs typeface="Times New Roman"/>
              </a:rPr>
              <a:t>spe</a:t>
            </a:r>
            <a:r>
              <a:rPr sz="2800" spc="-30" dirty="0">
                <a:latin typeface="Times New Roman"/>
                <a:cs typeface="Times New Roman"/>
              </a:rPr>
              <a:t>c</a:t>
            </a:r>
            <a:r>
              <a:rPr sz="2800" spc="-10" dirty="0">
                <a:latin typeface="Times New Roman"/>
                <a:cs typeface="Times New Roman"/>
              </a:rPr>
              <a:t>i</a:t>
            </a:r>
            <a:r>
              <a:rPr sz="2800" spc="-20" dirty="0">
                <a:latin typeface="Times New Roman"/>
                <a:cs typeface="Times New Roman"/>
              </a:rPr>
              <a:t>a</a:t>
            </a:r>
            <a:r>
              <a:rPr sz="2800" spc="-10" dirty="0">
                <a:latin typeface="Times New Roman"/>
                <a:cs typeface="Times New Roman"/>
              </a:rPr>
              <a:t>l </a:t>
            </a:r>
            <a:r>
              <a:rPr sz="2800" spc="-20" dirty="0">
                <a:latin typeface="Times New Roman"/>
                <a:cs typeface="Times New Roman"/>
              </a:rPr>
              <a:t>ca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0190">
              <a:lnSpc>
                <a:spcPct val="100000"/>
              </a:lnSpc>
            </a:pPr>
            <a:r>
              <a:rPr spc="5" dirty="0"/>
              <a:t>Sa</a:t>
            </a:r>
            <a:r>
              <a:rPr spc="-20" dirty="0"/>
              <a:t>l</a:t>
            </a:r>
            <a:r>
              <a:rPr spc="-5" dirty="0"/>
              <a:t>e</a:t>
            </a:r>
            <a:r>
              <a:rPr dirty="0"/>
              <a:t>s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/>
              <a:t>f</a:t>
            </a:r>
            <a:r>
              <a:rPr spc="5" dirty="0"/>
              <a:t>un</a:t>
            </a:r>
            <a:r>
              <a:rPr spc="-5" dirty="0"/>
              <a:t>c</a:t>
            </a:r>
            <a:r>
              <a:rPr spc="-10" dirty="0"/>
              <a:t>ti</a:t>
            </a:r>
            <a:r>
              <a:rPr spc="5" dirty="0"/>
              <a:t>on</a:t>
            </a:r>
            <a:r>
              <a:rPr dirty="0"/>
              <a:t>s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5" dirty="0"/>
              <a:t>o</a:t>
            </a:r>
            <a:r>
              <a:rPr dirty="0"/>
              <a:t>f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5" dirty="0"/>
              <a:t>pa</a:t>
            </a:r>
            <a:r>
              <a:rPr spc="-15" dirty="0"/>
              <a:t>c</a:t>
            </a:r>
            <a:r>
              <a:rPr spc="5" dirty="0"/>
              <a:t>kag</a:t>
            </a:r>
            <a:r>
              <a:rPr spc="-10" dirty="0"/>
              <a:t>i</a:t>
            </a:r>
            <a:r>
              <a:rPr spc="-5" dirty="0"/>
              <a:t>ng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6800" y="228600"/>
            <a:ext cx="7086600" cy="5105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23771" y="5513943"/>
            <a:ext cx="510984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20" dirty="0">
                <a:latin typeface="Times New Roman"/>
                <a:cs typeface="Times New Roman"/>
              </a:rPr>
              <a:t>E</a:t>
            </a:r>
            <a:r>
              <a:rPr sz="2800" b="1" dirty="0">
                <a:latin typeface="Times New Roman"/>
                <a:cs typeface="Times New Roman"/>
              </a:rPr>
              <a:t>ase</a:t>
            </a:r>
            <a:r>
              <a:rPr sz="2800" b="1" spc="-15" dirty="0">
                <a:latin typeface="Times New Roman"/>
                <a:cs typeface="Times New Roman"/>
              </a:rPr>
              <a:t> </a:t>
            </a:r>
            <a:r>
              <a:rPr sz="2800" b="1" spc="10" dirty="0">
                <a:latin typeface="Times New Roman"/>
                <a:cs typeface="Times New Roman"/>
              </a:rPr>
              <a:t>o</a:t>
            </a:r>
            <a:r>
              <a:rPr sz="2800" b="1" dirty="0">
                <a:latin typeface="Times New Roman"/>
                <a:cs typeface="Times New Roman"/>
              </a:rPr>
              <a:t>f</a:t>
            </a:r>
            <a:r>
              <a:rPr sz="2800" b="1" spc="-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op</a:t>
            </a:r>
            <a:r>
              <a:rPr sz="2800" b="1" spc="-20" dirty="0">
                <a:latin typeface="Times New Roman"/>
                <a:cs typeface="Times New Roman"/>
              </a:rPr>
              <a:t>e</a:t>
            </a:r>
            <a:r>
              <a:rPr sz="2800" b="1" dirty="0">
                <a:latin typeface="Times New Roman"/>
                <a:cs typeface="Times New Roman"/>
              </a:rPr>
              <a:t>n</a:t>
            </a:r>
            <a:r>
              <a:rPr sz="2800" b="1" spc="-10" dirty="0">
                <a:latin typeface="Times New Roman"/>
                <a:cs typeface="Times New Roman"/>
              </a:rPr>
              <a:t>i</a:t>
            </a:r>
            <a:r>
              <a:rPr sz="2800" b="1" dirty="0">
                <a:latin typeface="Times New Roman"/>
                <a:cs typeface="Times New Roman"/>
              </a:rPr>
              <a:t>ng:</a:t>
            </a:r>
            <a:r>
              <a:rPr sz="2800" b="1" spc="-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ea</a:t>
            </a:r>
            <a:r>
              <a:rPr sz="2800" spc="-5" dirty="0">
                <a:latin typeface="Times New Roman"/>
                <a:cs typeface="Times New Roman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y o</a:t>
            </a:r>
            <a:r>
              <a:rPr sz="2800" spc="10" dirty="0">
                <a:latin typeface="Times New Roman"/>
                <a:cs typeface="Times New Roman"/>
              </a:rPr>
              <a:t>p</a:t>
            </a:r>
            <a:r>
              <a:rPr sz="2800" spc="-30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n </a:t>
            </a:r>
            <a:r>
              <a:rPr sz="2800" spc="-20" dirty="0">
                <a:latin typeface="Times New Roman"/>
                <a:cs typeface="Times New Roman"/>
              </a:rPr>
              <a:t>ca</a:t>
            </a:r>
            <a:r>
              <a:rPr sz="2800" dirty="0">
                <a:latin typeface="Times New Roman"/>
                <a:cs typeface="Times New Roman"/>
              </a:rPr>
              <a:t>ns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6" name="Slide Zoom 5">
                <a:extLst>
                  <a:ext uri="{FF2B5EF4-FFF2-40B4-BE49-F238E27FC236}">
                    <a16:creationId xmlns:a16="http://schemas.microsoft.com/office/drawing/2014/main" id="{162D3BD7-2E3C-43F8-A633-E1BC5EAD796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24176894"/>
                  </p:ext>
                </p:extLst>
              </p:nvPr>
            </p:nvGraphicFramePr>
            <p:xfrm>
              <a:off x="-5010462" y="1882955"/>
              <a:ext cx="2286000" cy="1714500"/>
            </p:xfrm>
            <a:graphic>
              <a:graphicData uri="http://schemas.microsoft.com/office/powerpoint/2016/slidezoom">
                <pslz:sldZm>
                  <pslz:sldZmObj sldId="259" cId="0">
                    <pslz:zmPr id="{7DA2A0B6-8C62-422C-8FAC-0A2CD8D2A9B8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6" name="Slide Zoom 5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162D3BD7-2E3C-43F8-A633-E1BC5EAD796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5010462" y="1882955"/>
                <a:ext cx="2286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06271" y="5132946"/>
            <a:ext cx="518858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5" dirty="0">
                <a:latin typeface="Times New Roman"/>
                <a:cs typeface="Times New Roman"/>
              </a:rPr>
              <a:t>C</a:t>
            </a:r>
            <a:r>
              <a:rPr sz="2800" b="1" spc="10" dirty="0">
                <a:latin typeface="Times New Roman"/>
                <a:cs typeface="Times New Roman"/>
              </a:rPr>
              <a:t>o</a:t>
            </a:r>
            <a:r>
              <a:rPr sz="2800" b="1" spc="-10" dirty="0">
                <a:latin typeface="Times New Roman"/>
                <a:cs typeface="Times New Roman"/>
              </a:rPr>
              <a:t>n</a:t>
            </a:r>
            <a:r>
              <a:rPr sz="2800" b="1" spc="10" dirty="0">
                <a:latin typeface="Times New Roman"/>
                <a:cs typeface="Times New Roman"/>
              </a:rPr>
              <a:t>v</a:t>
            </a:r>
            <a:r>
              <a:rPr sz="2800" b="1" spc="-20" dirty="0">
                <a:latin typeface="Times New Roman"/>
                <a:cs typeface="Times New Roman"/>
              </a:rPr>
              <a:t>e</a:t>
            </a:r>
            <a:r>
              <a:rPr sz="2800" b="1" dirty="0">
                <a:latin typeface="Times New Roman"/>
                <a:cs typeface="Times New Roman"/>
              </a:rPr>
              <a:t>n</a:t>
            </a:r>
            <a:r>
              <a:rPr sz="2800" b="1" spc="-20" dirty="0">
                <a:latin typeface="Times New Roman"/>
                <a:cs typeface="Times New Roman"/>
              </a:rPr>
              <a:t>ie</a:t>
            </a:r>
            <a:r>
              <a:rPr sz="2800" b="1" dirty="0">
                <a:latin typeface="Times New Roman"/>
                <a:cs typeface="Times New Roman"/>
              </a:rPr>
              <a:t>n</a:t>
            </a:r>
            <a:r>
              <a:rPr sz="2800" b="1" spc="-20" dirty="0">
                <a:latin typeface="Times New Roman"/>
                <a:cs typeface="Times New Roman"/>
              </a:rPr>
              <a:t>c</a:t>
            </a:r>
            <a:r>
              <a:rPr sz="2800" b="1" spc="-15" dirty="0">
                <a:latin typeface="Times New Roman"/>
                <a:cs typeface="Times New Roman"/>
              </a:rPr>
              <a:t>e </a:t>
            </a:r>
            <a:r>
              <a:rPr sz="2800" b="1" dirty="0">
                <a:latin typeface="Times New Roman"/>
                <a:cs typeface="Times New Roman"/>
              </a:rPr>
              <a:t>-</a:t>
            </a:r>
            <a:r>
              <a:rPr sz="2800" b="1" spc="-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f</a:t>
            </a:r>
            <a:r>
              <a:rPr sz="2800" spc="-10" dirty="0">
                <a:latin typeface="Times New Roman"/>
                <a:cs typeface="Times New Roman"/>
              </a:rPr>
              <a:t>l</a:t>
            </a:r>
            <a:r>
              <a:rPr sz="2800" spc="-30" dirty="0">
                <a:latin typeface="Times New Roman"/>
                <a:cs typeface="Times New Roman"/>
              </a:rPr>
              <a:t>e</a:t>
            </a:r>
            <a:r>
              <a:rPr sz="2800" spc="10" dirty="0">
                <a:latin typeface="Times New Roman"/>
                <a:cs typeface="Times New Roman"/>
              </a:rPr>
              <a:t>x</a:t>
            </a:r>
            <a:r>
              <a:rPr sz="2800" spc="-10" dirty="0">
                <a:latin typeface="Times New Roman"/>
                <a:cs typeface="Times New Roman"/>
              </a:rPr>
              <a:t>i t</a:t>
            </a:r>
            <a:r>
              <a:rPr sz="2800" spc="10" dirty="0">
                <a:latin typeface="Times New Roman"/>
                <a:cs typeface="Times New Roman"/>
              </a:rPr>
              <a:t>u</a:t>
            </a:r>
            <a:r>
              <a:rPr sz="2800" spc="-15" dirty="0">
                <a:latin typeface="Times New Roman"/>
                <a:cs typeface="Times New Roman"/>
              </a:rPr>
              <a:t>b</a:t>
            </a:r>
            <a:r>
              <a:rPr sz="2800" spc="-20" dirty="0">
                <a:latin typeface="Times New Roman"/>
                <a:cs typeface="Times New Roman"/>
              </a:rPr>
              <a:t>e</a:t>
            </a:r>
            <a:r>
              <a:rPr sz="2800" spc="-5" dirty="0">
                <a:latin typeface="Times New Roman"/>
                <a:cs typeface="Times New Roman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,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</a:t>
            </a:r>
            <a:r>
              <a:rPr sz="2800" spc="10" dirty="0">
                <a:latin typeface="Times New Roman"/>
                <a:cs typeface="Times New Roman"/>
              </a:rPr>
              <a:t>p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spc="-20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ys</a:t>
            </a:r>
          </a:p>
        </p:txBody>
      </p:sp>
      <p:sp>
        <p:nvSpPr>
          <p:cNvPr id="3" name="object 3"/>
          <p:cNvSpPr/>
          <p:nvPr/>
        </p:nvSpPr>
        <p:spPr>
          <a:xfrm>
            <a:off x="3048000" y="1295400"/>
            <a:ext cx="3048000" cy="2857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2336</TotalTime>
  <Words>479</Words>
  <Application>Microsoft Office PowerPoint</Application>
  <PresentationFormat>On-screen Show (4:3)</PresentationFormat>
  <Paragraphs>94</Paragraphs>
  <Slides>31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Times New Roman</vt:lpstr>
      <vt:lpstr>Wingdings</vt:lpstr>
      <vt:lpstr>Office Theme</vt:lpstr>
      <vt:lpstr>Packaging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Sales functions of packaging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Physical protection</vt:lpstr>
      <vt:lpstr>Barrier protection</vt:lpstr>
      <vt:lpstr>Marketing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Online2PDF.com</dc:creator>
  <cp:lastModifiedBy>Gayatri Kaple</cp:lastModifiedBy>
  <cp:revision>15</cp:revision>
  <dcterms:created xsi:type="dcterms:W3CDTF">2017-11-30T05:13:46Z</dcterms:created>
  <dcterms:modified xsi:type="dcterms:W3CDTF">2019-09-26T11:06:43Z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2017-11-30T00:00:00Z</vt:filetime>
  </property>
  <property fmtid="{D5CDD505-2E9C-101B-9397-08002B2CF9AE}" pid="3" name="LastSaved">
    <vt:filetime>2017-11-30T00:00:00Z</vt:filetime>
  </property>
</Properties>
</file>