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9" r:id="rId11"/>
    <p:sldId id="265" r:id="rId12"/>
    <p:sldId id="267" r:id="rId13"/>
    <p:sldId id="266"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417639FE-9EA6-4F6A-96E7-B19922B039B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IN"/>
        </a:p>
      </dgm:t>
    </dgm:pt>
    <dgm:pt modelId="{1136B21F-4E05-4B72-B759-E617CD2E5001}">
      <dgm:prSet phldrT="[Text]"/>
      <dgm:spPr/>
      <dgm:t>
        <a:bodyPr/>
        <a:lstStyle/>
        <a:p>
          <a:r>
            <a:rPr lang="en-US" dirty="0"/>
            <a:t>Primary Services</a:t>
          </a:r>
          <a:endParaRPr lang="en-IN" dirty="0"/>
        </a:p>
      </dgm:t>
    </dgm:pt>
    <dgm:pt modelId="{27B6EEAB-BD17-4F4F-9AC6-38E707DDFDBB}" type="parTrans" cxnId="{EA0CC77E-C27C-4F1C-97CD-4D5B0F484695}">
      <dgm:prSet/>
      <dgm:spPr/>
      <dgm:t>
        <a:bodyPr/>
        <a:lstStyle/>
        <a:p>
          <a:endParaRPr lang="en-IN"/>
        </a:p>
      </dgm:t>
    </dgm:pt>
    <dgm:pt modelId="{61AA5A59-95C7-4695-BA1F-883A3027E705}" type="sibTrans" cxnId="{EA0CC77E-C27C-4F1C-97CD-4D5B0F484695}">
      <dgm:prSet/>
      <dgm:spPr/>
      <dgm:t>
        <a:bodyPr/>
        <a:lstStyle/>
        <a:p>
          <a:endParaRPr lang="en-IN"/>
        </a:p>
      </dgm:t>
    </dgm:pt>
    <dgm:pt modelId="{66BADB6C-0CB7-4A0F-AF2A-1FFAE16B685B}">
      <dgm:prSet phldrT="[Text]"/>
      <dgm:spPr/>
      <dgm:t>
        <a:bodyPr/>
        <a:lstStyle/>
        <a:p>
          <a:r>
            <a:rPr lang="en-US" dirty="0"/>
            <a:t>Accepting Deposits</a:t>
          </a:r>
          <a:endParaRPr lang="en-IN" dirty="0"/>
        </a:p>
      </dgm:t>
    </dgm:pt>
    <dgm:pt modelId="{0F4E8459-DB3B-4C6A-A111-2CBA11A00CAC}" type="parTrans" cxnId="{478AB9CC-845F-43D1-BF9B-CB0E7FD0B25D}">
      <dgm:prSet/>
      <dgm:spPr/>
      <dgm:t>
        <a:bodyPr/>
        <a:lstStyle/>
        <a:p>
          <a:endParaRPr lang="en-IN"/>
        </a:p>
      </dgm:t>
    </dgm:pt>
    <dgm:pt modelId="{BC8BB0F4-B726-42C7-B437-BC352275BD8C}" type="sibTrans" cxnId="{478AB9CC-845F-43D1-BF9B-CB0E7FD0B25D}">
      <dgm:prSet/>
      <dgm:spPr/>
      <dgm:t>
        <a:bodyPr/>
        <a:lstStyle/>
        <a:p>
          <a:endParaRPr lang="en-IN"/>
        </a:p>
      </dgm:t>
    </dgm:pt>
    <dgm:pt modelId="{9DA7530B-F42F-4526-B12B-E93FA19DFADE}">
      <dgm:prSet phldrT="[Text]"/>
      <dgm:spPr/>
      <dgm:t>
        <a:bodyPr/>
        <a:lstStyle/>
        <a:p>
          <a:r>
            <a:rPr lang="en-US" dirty="0"/>
            <a:t>Current Deposit</a:t>
          </a:r>
          <a:endParaRPr lang="en-IN" dirty="0"/>
        </a:p>
      </dgm:t>
    </dgm:pt>
    <dgm:pt modelId="{BC76DF0A-0EF6-4E5E-9795-87E4A30C9F9A}" type="parTrans" cxnId="{2A230B58-C50D-4511-8169-BC9DD675130B}">
      <dgm:prSet/>
      <dgm:spPr/>
      <dgm:t>
        <a:bodyPr/>
        <a:lstStyle/>
        <a:p>
          <a:endParaRPr lang="en-IN"/>
        </a:p>
      </dgm:t>
    </dgm:pt>
    <dgm:pt modelId="{44850849-8805-4991-89E9-1EF85E28759C}" type="sibTrans" cxnId="{2A230B58-C50D-4511-8169-BC9DD675130B}">
      <dgm:prSet/>
      <dgm:spPr/>
      <dgm:t>
        <a:bodyPr/>
        <a:lstStyle/>
        <a:p>
          <a:endParaRPr lang="en-IN"/>
        </a:p>
      </dgm:t>
    </dgm:pt>
    <dgm:pt modelId="{0259859C-04C5-4BF0-99DF-335ACF0C4BC6}">
      <dgm:prSet phldrT="[Text]"/>
      <dgm:spPr/>
      <dgm:t>
        <a:bodyPr/>
        <a:lstStyle/>
        <a:p>
          <a:r>
            <a:rPr lang="en-US" dirty="0"/>
            <a:t>Saving Deposit</a:t>
          </a:r>
          <a:endParaRPr lang="en-IN" dirty="0"/>
        </a:p>
      </dgm:t>
    </dgm:pt>
    <dgm:pt modelId="{2B19C907-446C-4D0C-B0D4-194F1BE5F9D3}" type="parTrans" cxnId="{529AE09F-E0D6-4462-B986-64D51BBF78DD}">
      <dgm:prSet/>
      <dgm:spPr/>
      <dgm:t>
        <a:bodyPr/>
        <a:lstStyle/>
        <a:p>
          <a:endParaRPr lang="en-IN"/>
        </a:p>
      </dgm:t>
    </dgm:pt>
    <dgm:pt modelId="{1D3CE0CF-6AD2-409D-A950-92982EDD5035}" type="sibTrans" cxnId="{529AE09F-E0D6-4462-B986-64D51BBF78DD}">
      <dgm:prSet/>
      <dgm:spPr/>
      <dgm:t>
        <a:bodyPr/>
        <a:lstStyle/>
        <a:p>
          <a:endParaRPr lang="en-IN"/>
        </a:p>
      </dgm:t>
    </dgm:pt>
    <dgm:pt modelId="{7D93B26C-E951-487F-830E-29641BEF382C}">
      <dgm:prSet phldrT="[Text]"/>
      <dgm:spPr/>
      <dgm:t>
        <a:bodyPr/>
        <a:lstStyle/>
        <a:p>
          <a:r>
            <a:rPr lang="en-US" dirty="0"/>
            <a:t>Advancing Loans</a:t>
          </a:r>
          <a:endParaRPr lang="en-IN" dirty="0"/>
        </a:p>
      </dgm:t>
    </dgm:pt>
    <dgm:pt modelId="{1DCD5299-A171-415D-9984-8F0C72803884}" type="parTrans" cxnId="{957FDD66-F9BD-4EA8-8E33-ECA52F7FBDB2}">
      <dgm:prSet/>
      <dgm:spPr/>
      <dgm:t>
        <a:bodyPr/>
        <a:lstStyle/>
        <a:p>
          <a:endParaRPr lang="en-IN"/>
        </a:p>
      </dgm:t>
    </dgm:pt>
    <dgm:pt modelId="{56919BD3-14A2-4342-AA85-F0FF06967EF4}" type="sibTrans" cxnId="{957FDD66-F9BD-4EA8-8E33-ECA52F7FBDB2}">
      <dgm:prSet/>
      <dgm:spPr/>
      <dgm:t>
        <a:bodyPr/>
        <a:lstStyle/>
        <a:p>
          <a:endParaRPr lang="en-IN"/>
        </a:p>
      </dgm:t>
    </dgm:pt>
    <dgm:pt modelId="{04FCFCE9-32D1-4D1C-AB21-9F8CA34C7EFA}">
      <dgm:prSet phldrT="[Text]"/>
      <dgm:spPr/>
      <dgm:t>
        <a:bodyPr/>
        <a:lstStyle/>
        <a:p>
          <a:r>
            <a:rPr lang="en-US" dirty="0"/>
            <a:t>Cash Credit</a:t>
          </a:r>
          <a:endParaRPr lang="en-IN" dirty="0"/>
        </a:p>
      </dgm:t>
    </dgm:pt>
    <dgm:pt modelId="{89491201-FFAB-4B87-AEF2-E5559C55CF63}" type="parTrans" cxnId="{9391D74C-030D-4007-B6C5-80AD8E7AE8FD}">
      <dgm:prSet/>
      <dgm:spPr/>
      <dgm:t>
        <a:bodyPr/>
        <a:lstStyle/>
        <a:p>
          <a:endParaRPr lang="en-IN"/>
        </a:p>
      </dgm:t>
    </dgm:pt>
    <dgm:pt modelId="{55617761-B380-431C-93FB-CB35FCFBA8E5}" type="sibTrans" cxnId="{9391D74C-030D-4007-B6C5-80AD8E7AE8FD}">
      <dgm:prSet/>
      <dgm:spPr/>
      <dgm:t>
        <a:bodyPr/>
        <a:lstStyle/>
        <a:p>
          <a:endParaRPr lang="en-IN"/>
        </a:p>
      </dgm:t>
    </dgm:pt>
    <dgm:pt modelId="{05E5B437-CD63-4B70-AD46-5A7B097D1F18}">
      <dgm:prSet phldrT="[Text]"/>
      <dgm:spPr/>
      <dgm:t>
        <a:bodyPr/>
        <a:lstStyle/>
        <a:p>
          <a:r>
            <a:rPr lang="en-US" dirty="0"/>
            <a:t>Term Deposit</a:t>
          </a:r>
          <a:endParaRPr lang="en-IN" dirty="0"/>
        </a:p>
      </dgm:t>
    </dgm:pt>
    <dgm:pt modelId="{63DEADF6-90E7-43C2-A3F2-6025909EE352}" type="parTrans" cxnId="{05D4F4BD-2507-444B-A72A-9E25B6C6782B}">
      <dgm:prSet/>
      <dgm:spPr/>
      <dgm:t>
        <a:bodyPr/>
        <a:lstStyle/>
        <a:p>
          <a:endParaRPr lang="en-IN"/>
        </a:p>
      </dgm:t>
    </dgm:pt>
    <dgm:pt modelId="{79A69277-3B76-4F81-B411-6F59063B7C4F}" type="sibTrans" cxnId="{05D4F4BD-2507-444B-A72A-9E25B6C6782B}">
      <dgm:prSet/>
      <dgm:spPr/>
      <dgm:t>
        <a:bodyPr/>
        <a:lstStyle/>
        <a:p>
          <a:endParaRPr lang="en-IN"/>
        </a:p>
      </dgm:t>
    </dgm:pt>
    <dgm:pt modelId="{DEC66787-6FB4-42F0-83C1-05719AD72EF8}">
      <dgm:prSet phldrT="[Text]"/>
      <dgm:spPr/>
      <dgm:t>
        <a:bodyPr/>
        <a:lstStyle/>
        <a:p>
          <a:r>
            <a:rPr lang="en-US" dirty="0"/>
            <a:t>Demand Loans</a:t>
          </a:r>
          <a:endParaRPr lang="en-IN" dirty="0"/>
        </a:p>
      </dgm:t>
    </dgm:pt>
    <dgm:pt modelId="{164F83DE-4DE8-4701-A253-6EFDE4CDA86B}" type="parTrans" cxnId="{D6FA7815-ED18-4795-ACF5-DA3945F8007A}">
      <dgm:prSet/>
      <dgm:spPr/>
      <dgm:t>
        <a:bodyPr/>
        <a:lstStyle/>
        <a:p>
          <a:endParaRPr lang="en-IN"/>
        </a:p>
      </dgm:t>
    </dgm:pt>
    <dgm:pt modelId="{AE974DC3-DEBB-4B19-B9AD-0BB044FC59FF}" type="sibTrans" cxnId="{D6FA7815-ED18-4795-ACF5-DA3945F8007A}">
      <dgm:prSet/>
      <dgm:spPr/>
      <dgm:t>
        <a:bodyPr/>
        <a:lstStyle/>
        <a:p>
          <a:endParaRPr lang="en-IN"/>
        </a:p>
      </dgm:t>
    </dgm:pt>
    <dgm:pt modelId="{8CD71757-2DE2-4EA9-85DB-72227004078B}" type="pres">
      <dgm:prSet presAssocID="{417639FE-9EA6-4F6A-96E7-B19922B039BC}" presName="hierChild1" presStyleCnt="0">
        <dgm:presLayoutVars>
          <dgm:chPref val="1"/>
          <dgm:dir/>
          <dgm:animOne val="branch"/>
          <dgm:animLvl val="lvl"/>
          <dgm:resizeHandles/>
        </dgm:presLayoutVars>
      </dgm:prSet>
      <dgm:spPr/>
    </dgm:pt>
    <dgm:pt modelId="{B5727A7A-8FF7-4630-8FF3-B713B86D5B05}" type="pres">
      <dgm:prSet presAssocID="{1136B21F-4E05-4B72-B759-E617CD2E5001}" presName="hierRoot1" presStyleCnt="0"/>
      <dgm:spPr/>
    </dgm:pt>
    <dgm:pt modelId="{3CB6017D-E74A-49A0-89D1-6BB17C6812BA}" type="pres">
      <dgm:prSet presAssocID="{1136B21F-4E05-4B72-B759-E617CD2E5001}" presName="composite" presStyleCnt="0"/>
      <dgm:spPr/>
    </dgm:pt>
    <dgm:pt modelId="{0C9FE786-8F8E-4D27-AF8D-804C4DD76339}" type="pres">
      <dgm:prSet presAssocID="{1136B21F-4E05-4B72-B759-E617CD2E5001}" presName="background" presStyleLbl="node0" presStyleIdx="0" presStyleCnt="3"/>
      <dgm:spPr/>
    </dgm:pt>
    <dgm:pt modelId="{C2AB02BC-1153-498F-9B2A-D6DBECE478E5}" type="pres">
      <dgm:prSet presAssocID="{1136B21F-4E05-4B72-B759-E617CD2E5001}" presName="text" presStyleLbl="fgAcc0" presStyleIdx="0" presStyleCnt="3" custLinFactNeighborX="14724" custLinFactNeighborY="17735">
        <dgm:presLayoutVars>
          <dgm:chPref val="3"/>
        </dgm:presLayoutVars>
      </dgm:prSet>
      <dgm:spPr/>
    </dgm:pt>
    <dgm:pt modelId="{AF0BD08F-5765-48CF-B702-88760510AB63}" type="pres">
      <dgm:prSet presAssocID="{1136B21F-4E05-4B72-B759-E617CD2E5001}" presName="hierChild2" presStyleCnt="0"/>
      <dgm:spPr/>
    </dgm:pt>
    <dgm:pt modelId="{FC3CE613-652D-4F83-8C35-E5273EC82D3B}" type="pres">
      <dgm:prSet presAssocID="{0F4E8459-DB3B-4C6A-A111-2CBA11A00CAC}" presName="Name10" presStyleLbl="parChTrans1D2" presStyleIdx="0" presStyleCnt="2"/>
      <dgm:spPr/>
    </dgm:pt>
    <dgm:pt modelId="{48AC0166-7D76-4B2B-87EF-5976439E5A1C}" type="pres">
      <dgm:prSet presAssocID="{66BADB6C-0CB7-4A0F-AF2A-1FFAE16B685B}" presName="hierRoot2" presStyleCnt="0"/>
      <dgm:spPr/>
    </dgm:pt>
    <dgm:pt modelId="{DB6D858F-DD28-45D7-AF76-5D9319CE176A}" type="pres">
      <dgm:prSet presAssocID="{66BADB6C-0CB7-4A0F-AF2A-1FFAE16B685B}" presName="composite2" presStyleCnt="0"/>
      <dgm:spPr/>
    </dgm:pt>
    <dgm:pt modelId="{2D62B7D4-3196-45B2-9CE1-4CF748F93449}" type="pres">
      <dgm:prSet presAssocID="{66BADB6C-0CB7-4A0F-AF2A-1FFAE16B685B}" presName="background2" presStyleLbl="node2" presStyleIdx="0" presStyleCnt="2"/>
      <dgm:spPr/>
    </dgm:pt>
    <dgm:pt modelId="{199E903F-5356-4152-8002-5CE4D89D41EC}" type="pres">
      <dgm:prSet presAssocID="{66BADB6C-0CB7-4A0F-AF2A-1FFAE16B685B}" presName="text2" presStyleLbl="fgAcc2" presStyleIdx="0" presStyleCnt="2">
        <dgm:presLayoutVars>
          <dgm:chPref val="3"/>
        </dgm:presLayoutVars>
      </dgm:prSet>
      <dgm:spPr/>
    </dgm:pt>
    <dgm:pt modelId="{F7B4FA48-FC92-4AA2-88F8-788FF26AF824}" type="pres">
      <dgm:prSet presAssocID="{66BADB6C-0CB7-4A0F-AF2A-1FFAE16B685B}" presName="hierChild3" presStyleCnt="0"/>
      <dgm:spPr/>
    </dgm:pt>
    <dgm:pt modelId="{F46D221C-413B-474D-B7B0-E5CF7FFF513D}" type="pres">
      <dgm:prSet presAssocID="{BC76DF0A-0EF6-4E5E-9795-87E4A30C9F9A}" presName="Name17" presStyleLbl="parChTrans1D3" presStyleIdx="0" presStyleCnt="3"/>
      <dgm:spPr/>
    </dgm:pt>
    <dgm:pt modelId="{6878AF5C-8A4B-4633-B241-061030EA110E}" type="pres">
      <dgm:prSet presAssocID="{9DA7530B-F42F-4526-B12B-E93FA19DFADE}" presName="hierRoot3" presStyleCnt="0"/>
      <dgm:spPr/>
    </dgm:pt>
    <dgm:pt modelId="{7D47704D-D7D7-4E5F-8A45-07DA8725BFAC}" type="pres">
      <dgm:prSet presAssocID="{9DA7530B-F42F-4526-B12B-E93FA19DFADE}" presName="composite3" presStyleCnt="0"/>
      <dgm:spPr/>
    </dgm:pt>
    <dgm:pt modelId="{CA4BDF3F-8EE9-42FF-9722-FA050BEF0577}" type="pres">
      <dgm:prSet presAssocID="{9DA7530B-F42F-4526-B12B-E93FA19DFADE}" presName="background3" presStyleLbl="node3" presStyleIdx="0" presStyleCnt="3"/>
      <dgm:spPr/>
    </dgm:pt>
    <dgm:pt modelId="{432DB63B-5002-4C21-A974-D7349A047202}" type="pres">
      <dgm:prSet presAssocID="{9DA7530B-F42F-4526-B12B-E93FA19DFADE}" presName="text3" presStyleLbl="fgAcc3" presStyleIdx="0" presStyleCnt="3" custLinFactNeighborX="15734" custLinFactNeighborY="104">
        <dgm:presLayoutVars>
          <dgm:chPref val="3"/>
        </dgm:presLayoutVars>
      </dgm:prSet>
      <dgm:spPr/>
    </dgm:pt>
    <dgm:pt modelId="{99DD977F-C79F-42ED-86D6-85D7BC35D1CA}" type="pres">
      <dgm:prSet presAssocID="{9DA7530B-F42F-4526-B12B-E93FA19DFADE}" presName="hierChild4" presStyleCnt="0"/>
      <dgm:spPr/>
    </dgm:pt>
    <dgm:pt modelId="{97E21E81-3104-4697-A078-5B7149AED6B5}" type="pres">
      <dgm:prSet presAssocID="{2B19C907-446C-4D0C-B0D4-194F1BE5F9D3}" presName="Name17" presStyleLbl="parChTrans1D3" presStyleIdx="1" presStyleCnt="3"/>
      <dgm:spPr/>
    </dgm:pt>
    <dgm:pt modelId="{85561911-A2D7-48FA-B316-8D8CE3C30EE7}" type="pres">
      <dgm:prSet presAssocID="{0259859C-04C5-4BF0-99DF-335ACF0C4BC6}" presName="hierRoot3" presStyleCnt="0"/>
      <dgm:spPr/>
    </dgm:pt>
    <dgm:pt modelId="{D8A5EAA7-8DE9-40FE-BB4C-542C979310BF}" type="pres">
      <dgm:prSet presAssocID="{0259859C-04C5-4BF0-99DF-335ACF0C4BC6}" presName="composite3" presStyleCnt="0"/>
      <dgm:spPr/>
    </dgm:pt>
    <dgm:pt modelId="{B4DF3857-9CD3-45E1-B314-1F01951AEE76}" type="pres">
      <dgm:prSet presAssocID="{0259859C-04C5-4BF0-99DF-335ACF0C4BC6}" presName="background3" presStyleLbl="node3" presStyleIdx="1" presStyleCnt="3"/>
      <dgm:spPr/>
    </dgm:pt>
    <dgm:pt modelId="{D133E953-7729-4F92-8BF1-0519E5D8CE49}" type="pres">
      <dgm:prSet presAssocID="{0259859C-04C5-4BF0-99DF-335ACF0C4BC6}" presName="text3" presStyleLbl="fgAcc3" presStyleIdx="1" presStyleCnt="3" custScaleX="83674" custLinFactX="-100000" custLinFactNeighborX="-103104" custLinFactNeighborY="1468">
        <dgm:presLayoutVars>
          <dgm:chPref val="3"/>
        </dgm:presLayoutVars>
      </dgm:prSet>
      <dgm:spPr/>
    </dgm:pt>
    <dgm:pt modelId="{41EB8077-C284-4D64-B99F-60CD5EFCF146}" type="pres">
      <dgm:prSet presAssocID="{0259859C-04C5-4BF0-99DF-335ACF0C4BC6}" presName="hierChild4" presStyleCnt="0"/>
      <dgm:spPr/>
    </dgm:pt>
    <dgm:pt modelId="{9D4D7304-9380-4988-9336-CFCBCB133423}" type="pres">
      <dgm:prSet presAssocID="{1DCD5299-A171-415D-9984-8F0C72803884}" presName="Name10" presStyleLbl="parChTrans1D2" presStyleIdx="1" presStyleCnt="2"/>
      <dgm:spPr/>
    </dgm:pt>
    <dgm:pt modelId="{0F3A5262-5FC0-4011-9095-A5FD3D6928C0}" type="pres">
      <dgm:prSet presAssocID="{7D93B26C-E951-487F-830E-29641BEF382C}" presName="hierRoot2" presStyleCnt="0"/>
      <dgm:spPr/>
    </dgm:pt>
    <dgm:pt modelId="{AA5D3958-3B79-4819-9A21-40E5A8B2147E}" type="pres">
      <dgm:prSet presAssocID="{7D93B26C-E951-487F-830E-29641BEF382C}" presName="composite2" presStyleCnt="0"/>
      <dgm:spPr/>
    </dgm:pt>
    <dgm:pt modelId="{69EC8DE7-B4A8-4D04-BCDB-F714EC720128}" type="pres">
      <dgm:prSet presAssocID="{7D93B26C-E951-487F-830E-29641BEF382C}" presName="background2" presStyleLbl="node2" presStyleIdx="1" presStyleCnt="2"/>
      <dgm:spPr/>
    </dgm:pt>
    <dgm:pt modelId="{08F27CB2-9B66-4309-9DD3-94D265168F12}" type="pres">
      <dgm:prSet presAssocID="{7D93B26C-E951-487F-830E-29641BEF382C}" presName="text2" presStyleLbl="fgAcc2" presStyleIdx="1" presStyleCnt="2" custLinFactNeighborX="66253" custLinFactNeighborY="-12038">
        <dgm:presLayoutVars>
          <dgm:chPref val="3"/>
        </dgm:presLayoutVars>
      </dgm:prSet>
      <dgm:spPr/>
    </dgm:pt>
    <dgm:pt modelId="{96F28537-7286-4CCC-95C8-B3127D4157C3}" type="pres">
      <dgm:prSet presAssocID="{7D93B26C-E951-487F-830E-29641BEF382C}" presName="hierChild3" presStyleCnt="0"/>
      <dgm:spPr/>
    </dgm:pt>
    <dgm:pt modelId="{93A03A95-8DB5-4DB3-9B14-FEBB02ADE09C}" type="pres">
      <dgm:prSet presAssocID="{89491201-FFAB-4B87-AEF2-E5559C55CF63}" presName="Name17" presStyleLbl="parChTrans1D3" presStyleIdx="2" presStyleCnt="3"/>
      <dgm:spPr/>
    </dgm:pt>
    <dgm:pt modelId="{58400F99-F4F5-4D5C-8746-1AC44FDB183F}" type="pres">
      <dgm:prSet presAssocID="{04FCFCE9-32D1-4D1C-AB21-9F8CA34C7EFA}" presName="hierRoot3" presStyleCnt="0"/>
      <dgm:spPr/>
    </dgm:pt>
    <dgm:pt modelId="{40B9A72E-10BE-4288-9690-8655A379BC79}" type="pres">
      <dgm:prSet presAssocID="{04FCFCE9-32D1-4D1C-AB21-9F8CA34C7EFA}" presName="composite3" presStyleCnt="0"/>
      <dgm:spPr/>
    </dgm:pt>
    <dgm:pt modelId="{390DEEFF-1774-4F0F-959A-92B518886A10}" type="pres">
      <dgm:prSet presAssocID="{04FCFCE9-32D1-4D1C-AB21-9F8CA34C7EFA}" presName="background3" presStyleLbl="node3" presStyleIdx="2" presStyleCnt="3"/>
      <dgm:spPr/>
    </dgm:pt>
    <dgm:pt modelId="{AA54C959-1CEC-46DF-95E1-E3A4067B669B}" type="pres">
      <dgm:prSet presAssocID="{04FCFCE9-32D1-4D1C-AB21-9F8CA34C7EFA}" presName="text3" presStyleLbl="fgAcc3" presStyleIdx="2" presStyleCnt="3" custLinFactNeighborX="30191" custLinFactNeighborY="5283">
        <dgm:presLayoutVars>
          <dgm:chPref val="3"/>
        </dgm:presLayoutVars>
      </dgm:prSet>
      <dgm:spPr/>
    </dgm:pt>
    <dgm:pt modelId="{8BCE92E6-1267-4F43-879A-8811B19934D5}" type="pres">
      <dgm:prSet presAssocID="{04FCFCE9-32D1-4D1C-AB21-9F8CA34C7EFA}" presName="hierChild4" presStyleCnt="0"/>
      <dgm:spPr/>
    </dgm:pt>
    <dgm:pt modelId="{4D442822-AEDF-4744-9671-89B7B17A30FA}" type="pres">
      <dgm:prSet presAssocID="{05E5B437-CD63-4B70-AD46-5A7B097D1F18}" presName="hierRoot1" presStyleCnt="0"/>
      <dgm:spPr/>
    </dgm:pt>
    <dgm:pt modelId="{A83A5AC9-F9DB-45F0-A592-D72317FF6CAB}" type="pres">
      <dgm:prSet presAssocID="{05E5B437-CD63-4B70-AD46-5A7B097D1F18}" presName="composite" presStyleCnt="0"/>
      <dgm:spPr/>
    </dgm:pt>
    <dgm:pt modelId="{0532A352-5E30-4250-9BCE-43818394E0D7}" type="pres">
      <dgm:prSet presAssocID="{05E5B437-CD63-4B70-AD46-5A7B097D1F18}" presName="background" presStyleLbl="node0" presStyleIdx="1" presStyleCnt="3"/>
      <dgm:spPr/>
    </dgm:pt>
    <dgm:pt modelId="{73D48436-2A43-498B-8F92-63E15DB235E3}" type="pres">
      <dgm:prSet presAssocID="{05E5B437-CD63-4B70-AD46-5A7B097D1F18}" presName="text" presStyleLbl="fgAcc0" presStyleIdx="1" presStyleCnt="3" custLinFactX="-31703" custLinFactY="100000" custLinFactNeighborX="-100000" custLinFactNeighborY="191741">
        <dgm:presLayoutVars>
          <dgm:chPref val="3"/>
        </dgm:presLayoutVars>
      </dgm:prSet>
      <dgm:spPr/>
    </dgm:pt>
    <dgm:pt modelId="{4EAD1C91-9BC3-4942-A579-8EC9991116EB}" type="pres">
      <dgm:prSet presAssocID="{05E5B437-CD63-4B70-AD46-5A7B097D1F18}" presName="hierChild2" presStyleCnt="0"/>
      <dgm:spPr/>
    </dgm:pt>
    <dgm:pt modelId="{C87FFA74-3032-4BD1-9CDD-8B7B772390A9}" type="pres">
      <dgm:prSet presAssocID="{DEC66787-6FB4-42F0-83C1-05719AD72EF8}" presName="hierRoot1" presStyleCnt="0"/>
      <dgm:spPr/>
    </dgm:pt>
    <dgm:pt modelId="{4313D715-9FB3-4FF8-AE4E-E7EAD5A6EDBC}" type="pres">
      <dgm:prSet presAssocID="{DEC66787-6FB4-42F0-83C1-05719AD72EF8}" presName="composite" presStyleCnt="0"/>
      <dgm:spPr/>
    </dgm:pt>
    <dgm:pt modelId="{C455EF17-6B8C-4E84-9C00-DEB3CA6BAC07}" type="pres">
      <dgm:prSet presAssocID="{DEC66787-6FB4-42F0-83C1-05719AD72EF8}" presName="background" presStyleLbl="node0" presStyleIdx="2" presStyleCnt="3"/>
      <dgm:spPr/>
    </dgm:pt>
    <dgm:pt modelId="{7E469F65-BA12-4906-952C-111EE4685C80}" type="pres">
      <dgm:prSet presAssocID="{DEC66787-6FB4-42F0-83C1-05719AD72EF8}" presName="text" presStyleLbl="fgAcc0" presStyleIdx="2" presStyleCnt="3" custLinFactY="100000" custLinFactNeighborX="31029" custLinFactNeighborY="188612">
        <dgm:presLayoutVars>
          <dgm:chPref val="3"/>
        </dgm:presLayoutVars>
      </dgm:prSet>
      <dgm:spPr/>
    </dgm:pt>
    <dgm:pt modelId="{57511A24-27CF-403D-8473-C0EED8DBB016}" type="pres">
      <dgm:prSet presAssocID="{DEC66787-6FB4-42F0-83C1-05719AD72EF8}" presName="hierChild2" presStyleCnt="0"/>
      <dgm:spPr/>
    </dgm:pt>
  </dgm:ptLst>
  <dgm:cxnLst>
    <dgm:cxn modelId="{D6FA7815-ED18-4795-ACF5-DA3945F8007A}" srcId="{417639FE-9EA6-4F6A-96E7-B19922B039BC}" destId="{DEC66787-6FB4-42F0-83C1-05719AD72EF8}" srcOrd="2" destOrd="0" parTransId="{164F83DE-4DE8-4701-A253-6EFDE4CDA86B}" sibTransId="{AE974DC3-DEBB-4B19-B9AD-0BB044FC59FF}"/>
    <dgm:cxn modelId="{8EC2CA21-359B-4A44-8C7A-AF278EC432BC}" type="presOf" srcId="{7D93B26C-E951-487F-830E-29641BEF382C}" destId="{08F27CB2-9B66-4309-9DD3-94D265168F12}" srcOrd="0" destOrd="0" presId="urn:microsoft.com/office/officeart/2005/8/layout/hierarchy1"/>
    <dgm:cxn modelId="{D0A2D132-C53D-4D5F-94BC-D953E8FDD0C1}" type="presOf" srcId="{0259859C-04C5-4BF0-99DF-335ACF0C4BC6}" destId="{D133E953-7729-4F92-8BF1-0519E5D8CE49}" srcOrd="0" destOrd="0" presId="urn:microsoft.com/office/officeart/2005/8/layout/hierarchy1"/>
    <dgm:cxn modelId="{52404042-97D3-47AC-8E4B-815351E7DE1F}" type="presOf" srcId="{1DCD5299-A171-415D-9984-8F0C72803884}" destId="{9D4D7304-9380-4988-9336-CFCBCB133423}" srcOrd="0" destOrd="0" presId="urn:microsoft.com/office/officeart/2005/8/layout/hierarchy1"/>
    <dgm:cxn modelId="{92C7DB44-2DB2-4F9E-939D-2567D0A428AA}" type="presOf" srcId="{2B19C907-446C-4D0C-B0D4-194F1BE5F9D3}" destId="{97E21E81-3104-4697-A078-5B7149AED6B5}" srcOrd="0" destOrd="0" presId="urn:microsoft.com/office/officeart/2005/8/layout/hierarchy1"/>
    <dgm:cxn modelId="{957FDD66-F9BD-4EA8-8E33-ECA52F7FBDB2}" srcId="{1136B21F-4E05-4B72-B759-E617CD2E5001}" destId="{7D93B26C-E951-487F-830E-29641BEF382C}" srcOrd="1" destOrd="0" parTransId="{1DCD5299-A171-415D-9984-8F0C72803884}" sibTransId="{56919BD3-14A2-4342-AA85-F0FF06967EF4}"/>
    <dgm:cxn modelId="{DC27364C-1122-4517-8F66-6A5DEFBE73A0}" type="presOf" srcId="{05E5B437-CD63-4B70-AD46-5A7B097D1F18}" destId="{73D48436-2A43-498B-8F92-63E15DB235E3}" srcOrd="0" destOrd="0" presId="urn:microsoft.com/office/officeart/2005/8/layout/hierarchy1"/>
    <dgm:cxn modelId="{9391D74C-030D-4007-B6C5-80AD8E7AE8FD}" srcId="{7D93B26C-E951-487F-830E-29641BEF382C}" destId="{04FCFCE9-32D1-4D1C-AB21-9F8CA34C7EFA}" srcOrd="0" destOrd="0" parTransId="{89491201-FFAB-4B87-AEF2-E5559C55CF63}" sibTransId="{55617761-B380-431C-93FB-CB35FCFBA8E5}"/>
    <dgm:cxn modelId="{B4AEED51-64A2-4D70-8390-2F0B4B0F3DE8}" type="presOf" srcId="{89491201-FFAB-4B87-AEF2-E5559C55CF63}" destId="{93A03A95-8DB5-4DB3-9B14-FEBB02ADE09C}" srcOrd="0" destOrd="0" presId="urn:microsoft.com/office/officeart/2005/8/layout/hierarchy1"/>
    <dgm:cxn modelId="{4FCDB054-F79E-4B34-84CC-01712121D37C}" type="presOf" srcId="{417639FE-9EA6-4F6A-96E7-B19922B039BC}" destId="{8CD71757-2DE2-4EA9-85DB-72227004078B}" srcOrd="0" destOrd="0" presId="urn:microsoft.com/office/officeart/2005/8/layout/hierarchy1"/>
    <dgm:cxn modelId="{2A230B58-C50D-4511-8169-BC9DD675130B}" srcId="{66BADB6C-0CB7-4A0F-AF2A-1FFAE16B685B}" destId="{9DA7530B-F42F-4526-B12B-E93FA19DFADE}" srcOrd="0" destOrd="0" parTransId="{BC76DF0A-0EF6-4E5E-9795-87E4A30C9F9A}" sibTransId="{44850849-8805-4991-89E9-1EF85E28759C}"/>
    <dgm:cxn modelId="{EA0CC77E-C27C-4F1C-97CD-4D5B0F484695}" srcId="{417639FE-9EA6-4F6A-96E7-B19922B039BC}" destId="{1136B21F-4E05-4B72-B759-E617CD2E5001}" srcOrd="0" destOrd="0" parTransId="{27B6EEAB-BD17-4F4F-9AC6-38E707DDFDBB}" sibTransId="{61AA5A59-95C7-4695-BA1F-883A3027E705}"/>
    <dgm:cxn modelId="{529AE09F-E0D6-4462-B986-64D51BBF78DD}" srcId="{66BADB6C-0CB7-4A0F-AF2A-1FFAE16B685B}" destId="{0259859C-04C5-4BF0-99DF-335ACF0C4BC6}" srcOrd="1" destOrd="0" parTransId="{2B19C907-446C-4D0C-B0D4-194F1BE5F9D3}" sibTransId="{1D3CE0CF-6AD2-409D-A950-92982EDD5035}"/>
    <dgm:cxn modelId="{696CD5A1-CA4F-4CD9-9CED-64783ACF129C}" type="presOf" srcId="{9DA7530B-F42F-4526-B12B-E93FA19DFADE}" destId="{432DB63B-5002-4C21-A974-D7349A047202}" srcOrd="0" destOrd="0" presId="urn:microsoft.com/office/officeart/2005/8/layout/hierarchy1"/>
    <dgm:cxn modelId="{BC8237A3-00BA-4893-9104-99DBA1CE3586}" type="presOf" srcId="{DEC66787-6FB4-42F0-83C1-05719AD72EF8}" destId="{7E469F65-BA12-4906-952C-111EE4685C80}" srcOrd="0" destOrd="0" presId="urn:microsoft.com/office/officeart/2005/8/layout/hierarchy1"/>
    <dgm:cxn modelId="{05D4F4BD-2507-444B-A72A-9E25B6C6782B}" srcId="{417639FE-9EA6-4F6A-96E7-B19922B039BC}" destId="{05E5B437-CD63-4B70-AD46-5A7B097D1F18}" srcOrd="1" destOrd="0" parTransId="{63DEADF6-90E7-43C2-A3F2-6025909EE352}" sibTransId="{79A69277-3B76-4F81-B411-6F59063B7C4F}"/>
    <dgm:cxn modelId="{272CC3C0-2D6C-4942-A230-F749CF1C9DE2}" type="presOf" srcId="{1136B21F-4E05-4B72-B759-E617CD2E5001}" destId="{C2AB02BC-1153-498F-9B2A-D6DBECE478E5}" srcOrd="0" destOrd="0" presId="urn:microsoft.com/office/officeart/2005/8/layout/hierarchy1"/>
    <dgm:cxn modelId="{478AB9CC-845F-43D1-BF9B-CB0E7FD0B25D}" srcId="{1136B21F-4E05-4B72-B759-E617CD2E5001}" destId="{66BADB6C-0CB7-4A0F-AF2A-1FFAE16B685B}" srcOrd="0" destOrd="0" parTransId="{0F4E8459-DB3B-4C6A-A111-2CBA11A00CAC}" sibTransId="{BC8BB0F4-B726-42C7-B437-BC352275BD8C}"/>
    <dgm:cxn modelId="{B3C3D6D8-7146-4A7A-BEE7-D43015A8FB0D}" type="presOf" srcId="{0F4E8459-DB3B-4C6A-A111-2CBA11A00CAC}" destId="{FC3CE613-652D-4F83-8C35-E5273EC82D3B}" srcOrd="0" destOrd="0" presId="urn:microsoft.com/office/officeart/2005/8/layout/hierarchy1"/>
    <dgm:cxn modelId="{5D9684DA-2FA0-4B60-AACF-DDBCABF7F162}" type="presOf" srcId="{BC76DF0A-0EF6-4E5E-9795-87E4A30C9F9A}" destId="{F46D221C-413B-474D-B7B0-E5CF7FFF513D}" srcOrd="0" destOrd="0" presId="urn:microsoft.com/office/officeart/2005/8/layout/hierarchy1"/>
    <dgm:cxn modelId="{FFBCE9E7-A20F-4D43-838E-F169B416F855}" type="presOf" srcId="{66BADB6C-0CB7-4A0F-AF2A-1FFAE16B685B}" destId="{199E903F-5356-4152-8002-5CE4D89D41EC}" srcOrd="0" destOrd="0" presId="urn:microsoft.com/office/officeart/2005/8/layout/hierarchy1"/>
    <dgm:cxn modelId="{7B52D7EC-66A4-415D-B323-5805A3BF3225}" type="presOf" srcId="{04FCFCE9-32D1-4D1C-AB21-9F8CA34C7EFA}" destId="{AA54C959-1CEC-46DF-95E1-E3A4067B669B}" srcOrd="0" destOrd="0" presId="urn:microsoft.com/office/officeart/2005/8/layout/hierarchy1"/>
    <dgm:cxn modelId="{68B9ED97-3045-42C1-AF34-0149A5E2EE88}" type="presParOf" srcId="{8CD71757-2DE2-4EA9-85DB-72227004078B}" destId="{B5727A7A-8FF7-4630-8FF3-B713B86D5B05}" srcOrd="0" destOrd="0" presId="urn:microsoft.com/office/officeart/2005/8/layout/hierarchy1"/>
    <dgm:cxn modelId="{3EF3C054-E169-4B1E-ABC5-B7CDEFB25983}" type="presParOf" srcId="{B5727A7A-8FF7-4630-8FF3-B713B86D5B05}" destId="{3CB6017D-E74A-49A0-89D1-6BB17C6812BA}" srcOrd="0" destOrd="0" presId="urn:microsoft.com/office/officeart/2005/8/layout/hierarchy1"/>
    <dgm:cxn modelId="{908B8CBA-3959-4F11-9647-7C0DCD7B71F8}" type="presParOf" srcId="{3CB6017D-E74A-49A0-89D1-6BB17C6812BA}" destId="{0C9FE786-8F8E-4D27-AF8D-804C4DD76339}" srcOrd="0" destOrd="0" presId="urn:microsoft.com/office/officeart/2005/8/layout/hierarchy1"/>
    <dgm:cxn modelId="{E73CFB48-BA9C-4628-B110-E9E955012CEB}" type="presParOf" srcId="{3CB6017D-E74A-49A0-89D1-6BB17C6812BA}" destId="{C2AB02BC-1153-498F-9B2A-D6DBECE478E5}" srcOrd="1" destOrd="0" presId="urn:microsoft.com/office/officeart/2005/8/layout/hierarchy1"/>
    <dgm:cxn modelId="{A19DB840-D499-42D9-A9AF-16889DC04BB7}" type="presParOf" srcId="{B5727A7A-8FF7-4630-8FF3-B713B86D5B05}" destId="{AF0BD08F-5765-48CF-B702-88760510AB63}" srcOrd="1" destOrd="0" presId="urn:microsoft.com/office/officeart/2005/8/layout/hierarchy1"/>
    <dgm:cxn modelId="{D81238A9-F668-48FC-B0A4-1DA0D131CC4C}" type="presParOf" srcId="{AF0BD08F-5765-48CF-B702-88760510AB63}" destId="{FC3CE613-652D-4F83-8C35-E5273EC82D3B}" srcOrd="0" destOrd="0" presId="urn:microsoft.com/office/officeart/2005/8/layout/hierarchy1"/>
    <dgm:cxn modelId="{105E1C85-DE77-4008-86F4-94690B783EDA}" type="presParOf" srcId="{AF0BD08F-5765-48CF-B702-88760510AB63}" destId="{48AC0166-7D76-4B2B-87EF-5976439E5A1C}" srcOrd="1" destOrd="0" presId="urn:microsoft.com/office/officeart/2005/8/layout/hierarchy1"/>
    <dgm:cxn modelId="{0D5CA515-53F6-4571-8CCA-DA27D76314A9}" type="presParOf" srcId="{48AC0166-7D76-4B2B-87EF-5976439E5A1C}" destId="{DB6D858F-DD28-45D7-AF76-5D9319CE176A}" srcOrd="0" destOrd="0" presId="urn:microsoft.com/office/officeart/2005/8/layout/hierarchy1"/>
    <dgm:cxn modelId="{841D21EC-3924-48F4-984A-F83E4FDC9422}" type="presParOf" srcId="{DB6D858F-DD28-45D7-AF76-5D9319CE176A}" destId="{2D62B7D4-3196-45B2-9CE1-4CF748F93449}" srcOrd="0" destOrd="0" presId="urn:microsoft.com/office/officeart/2005/8/layout/hierarchy1"/>
    <dgm:cxn modelId="{3DA57202-54F4-4AA5-B81F-EFA28F44AFF5}" type="presParOf" srcId="{DB6D858F-DD28-45D7-AF76-5D9319CE176A}" destId="{199E903F-5356-4152-8002-5CE4D89D41EC}" srcOrd="1" destOrd="0" presId="urn:microsoft.com/office/officeart/2005/8/layout/hierarchy1"/>
    <dgm:cxn modelId="{8374431D-A155-4E51-AC4E-5F67A15BC638}" type="presParOf" srcId="{48AC0166-7D76-4B2B-87EF-5976439E5A1C}" destId="{F7B4FA48-FC92-4AA2-88F8-788FF26AF824}" srcOrd="1" destOrd="0" presId="urn:microsoft.com/office/officeart/2005/8/layout/hierarchy1"/>
    <dgm:cxn modelId="{F4DCBA82-DE66-41C7-B43A-A86BDF44E63A}" type="presParOf" srcId="{F7B4FA48-FC92-4AA2-88F8-788FF26AF824}" destId="{F46D221C-413B-474D-B7B0-E5CF7FFF513D}" srcOrd="0" destOrd="0" presId="urn:microsoft.com/office/officeart/2005/8/layout/hierarchy1"/>
    <dgm:cxn modelId="{226736E3-E6CF-4F79-99CE-64A6E9D0D4A5}" type="presParOf" srcId="{F7B4FA48-FC92-4AA2-88F8-788FF26AF824}" destId="{6878AF5C-8A4B-4633-B241-061030EA110E}" srcOrd="1" destOrd="0" presId="urn:microsoft.com/office/officeart/2005/8/layout/hierarchy1"/>
    <dgm:cxn modelId="{1038C4CB-3579-49B0-873A-0AD84EB2A26A}" type="presParOf" srcId="{6878AF5C-8A4B-4633-B241-061030EA110E}" destId="{7D47704D-D7D7-4E5F-8A45-07DA8725BFAC}" srcOrd="0" destOrd="0" presId="urn:microsoft.com/office/officeart/2005/8/layout/hierarchy1"/>
    <dgm:cxn modelId="{C995FF57-822C-46EB-B2BA-C0ADAFB1C5A3}" type="presParOf" srcId="{7D47704D-D7D7-4E5F-8A45-07DA8725BFAC}" destId="{CA4BDF3F-8EE9-42FF-9722-FA050BEF0577}" srcOrd="0" destOrd="0" presId="urn:microsoft.com/office/officeart/2005/8/layout/hierarchy1"/>
    <dgm:cxn modelId="{54133DA7-5B03-4046-B8CF-5E4FB4351A30}" type="presParOf" srcId="{7D47704D-D7D7-4E5F-8A45-07DA8725BFAC}" destId="{432DB63B-5002-4C21-A974-D7349A047202}" srcOrd="1" destOrd="0" presId="urn:microsoft.com/office/officeart/2005/8/layout/hierarchy1"/>
    <dgm:cxn modelId="{9304017D-4A52-4FC5-B96F-2A1BD87D4D7B}" type="presParOf" srcId="{6878AF5C-8A4B-4633-B241-061030EA110E}" destId="{99DD977F-C79F-42ED-86D6-85D7BC35D1CA}" srcOrd="1" destOrd="0" presId="urn:microsoft.com/office/officeart/2005/8/layout/hierarchy1"/>
    <dgm:cxn modelId="{BE07A61E-6D9C-49E6-AD1E-DA646E57D916}" type="presParOf" srcId="{F7B4FA48-FC92-4AA2-88F8-788FF26AF824}" destId="{97E21E81-3104-4697-A078-5B7149AED6B5}" srcOrd="2" destOrd="0" presId="urn:microsoft.com/office/officeart/2005/8/layout/hierarchy1"/>
    <dgm:cxn modelId="{AB1D9ADC-EDEF-4852-BB6F-EF6BAFE38B2B}" type="presParOf" srcId="{F7B4FA48-FC92-4AA2-88F8-788FF26AF824}" destId="{85561911-A2D7-48FA-B316-8D8CE3C30EE7}" srcOrd="3" destOrd="0" presId="urn:microsoft.com/office/officeart/2005/8/layout/hierarchy1"/>
    <dgm:cxn modelId="{F0FF4DAB-D18D-4384-A366-30EE2046F4F2}" type="presParOf" srcId="{85561911-A2D7-48FA-B316-8D8CE3C30EE7}" destId="{D8A5EAA7-8DE9-40FE-BB4C-542C979310BF}" srcOrd="0" destOrd="0" presId="urn:microsoft.com/office/officeart/2005/8/layout/hierarchy1"/>
    <dgm:cxn modelId="{304D352E-DEA8-4901-A087-5F3B72288553}" type="presParOf" srcId="{D8A5EAA7-8DE9-40FE-BB4C-542C979310BF}" destId="{B4DF3857-9CD3-45E1-B314-1F01951AEE76}" srcOrd="0" destOrd="0" presId="urn:microsoft.com/office/officeart/2005/8/layout/hierarchy1"/>
    <dgm:cxn modelId="{D8F3F0EA-20B0-43CE-A906-5403173B0A33}" type="presParOf" srcId="{D8A5EAA7-8DE9-40FE-BB4C-542C979310BF}" destId="{D133E953-7729-4F92-8BF1-0519E5D8CE49}" srcOrd="1" destOrd="0" presId="urn:microsoft.com/office/officeart/2005/8/layout/hierarchy1"/>
    <dgm:cxn modelId="{7067FEC9-B5AE-46DE-84EE-6F8ECDBCD8C5}" type="presParOf" srcId="{85561911-A2D7-48FA-B316-8D8CE3C30EE7}" destId="{41EB8077-C284-4D64-B99F-60CD5EFCF146}" srcOrd="1" destOrd="0" presId="urn:microsoft.com/office/officeart/2005/8/layout/hierarchy1"/>
    <dgm:cxn modelId="{8DD345F6-48B8-4DC2-B324-B4B534ABC364}" type="presParOf" srcId="{AF0BD08F-5765-48CF-B702-88760510AB63}" destId="{9D4D7304-9380-4988-9336-CFCBCB133423}" srcOrd="2" destOrd="0" presId="urn:microsoft.com/office/officeart/2005/8/layout/hierarchy1"/>
    <dgm:cxn modelId="{1EB658F4-C65F-4C43-848F-C2F57D524E21}" type="presParOf" srcId="{AF0BD08F-5765-48CF-B702-88760510AB63}" destId="{0F3A5262-5FC0-4011-9095-A5FD3D6928C0}" srcOrd="3" destOrd="0" presId="urn:microsoft.com/office/officeart/2005/8/layout/hierarchy1"/>
    <dgm:cxn modelId="{28712685-E93D-4287-8193-E492DA9C1EAB}" type="presParOf" srcId="{0F3A5262-5FC0-4011-9095-A5FD3D6928C0}" destId="{AA5D3958-3B79-4819-9A21-40E5A8B2147E}" srcOrd="0" destOrd="0" presId="urn:microsoft.com/office/officeart/2005/8/layout/hierarchy1"/>
    <dgm:cxn modelId="{087AE37A-7DC0-4AE4-884B-EC5036AE61E6}" type="presParOf" srcId="{AA5D3958-3B79-4819-9A21-40E5A8B2147E}" destId="{69EC8DE7-B4A8-4D04-BCDB-F714EC720128}" srcOrd="0" destOrd="0" presId="urn:microsoft.com/office/officeart/2005/8/layout/hierarchy1"/>
    <dgm:cxn modelId="{972805D6-B176-4F51-AC6B-1355DE976A6C}" type="presParOf" srcId="{AA5D3958-3B79-4819-9A21-40E5A8B2147E}" destId="{08F27CB2-9B66-4309-9DD3-94D265168F12}" srcOrd="1" destOrd="0" presId="urn:microsoft.com/office/officeart/2005/8/layout/hierarchy1"/>
    <dgm:cxn modelId="{9DF56BEC-65D7-4BD0-A146-690E75CC7231}" type="presParOf" srcId="{0F3A5262-5FC0-4011-9095-A5FD3D6928C0}" destId="{96F28537-7286-4CCC-95C8-B3127D4157C3}" srcOrd="1" destOrd="0" presId="urn:microsoft.com/office/officeart/2005/8/layout/hierarchy1"/>
    <dgm:cxn modelId="{0252A91C-DE6A-4785-930A-FE5907487126}" type="presParOf" srcId="{96F28537-7286-4CCC-95C8-B3127D4157C3}" destId="{93A03A95-8DB5-4DB3-9B14-FEBB02ADE09C}" srcOrd="0" destOrd="0" presId="urn:microsoft.com/office/officeart/2005/8/layout/hierarchy1"/>
    <dgm:cxn modelId="{530AD24F-2F3F-4EED-853B-BFC50F47A79F}" type="presParOf" srcId="{96F28537-7286-4CCC-95C8-B3127D4157C3}" destId="{58400F99-F4F5-4D5C-8746-1AC44FDB183F}" srcOrd="1" destOrd="0" presId="urn:microsoft.com/office/officeart/2005/8/layout/hierarchy1"/>
    <dgm:cxn modelId="{08D0E428-CBA6-4F08-A14B-37284159CE17}" type="presParOf" srcId="{58400F99-F4F5-4D5C-8746-1AC44FDB183F}" destId="{40B9A72E-10BE-4288-9690-8655A379BC79}" srcOrd="0" destOrd="0" presId="urn:microsoft.com/office/officeart/2005/8/layout/hierarchy1"/>
    <dgm:cxn modelId="{460A8642-9119-4F36-9F0B-7AB818398E85}" type="presParOf" srcId="{40B9A72E-10BE-4288-9690-8655A379BC79}" destId="{390DEEFF-1774-4F0F-959A-92B518886A10}" srcOrd="0" destOrd="0" presId="urn:microsoft.com/office/officeart/2005/8/layout/hierarchy1"/>
    <dgm:cxn modelId="{8A7D8294-5E3C-4BD8-BD32-B295EEC9F483}" type="presParOf" srcId="{40B9A72E-10BE-4288-9690-8655A379BC79}" destId="{AA54C959-1CEC-46DF-95E1-E3A4067B669B}" srcOrd="1" destOrd="0" presId="urn:microsoft.com/office/officeart/2005/8/layout/hierarchy1"/>
    <dgm:cxn modelId="{36629068-7E68-483C-AACF-AC2963203D36}" type="presParOf" srcId="{58400F99-F4F5-4D5C-8746-1AC44FDB183F}" destId="{8BCE92E6-1267-4F43-879A-8811B19934D5}" srcOrd="1" destOrd="0" presId="urn:microsoft.com/office/officeart/2005/8/layout/hierarchy1"/>
    <dgm:cxn modelId="{8AEFCE11-A5CD-4445-B148-1929AB40EC0F}" type="presParOf" srcId="{8CD71757-2DE2-4EA9-85DB-72227004078B}" destId="{4D442822-AEDF-4744-9671-89B7B17A30FA}" srcOrd="1" destOrd="0" presId="urn:microsoft.com/office/officeart/2005/8/layout/hierarchy1"/>
    <dgm:cxn modelId="{01F93848-3DE0-4D71-A4F8-64CBB66E217F}" type="presParOf" srcId="{4D442822-AEDF-4744-9671-89B7B17A30FA}" destId="{A83A5AC9-F9DB-45F0-A592-D72317FF6CAB}" srcOrd="0" destOrd="0" presId="urn:microsoft.com/office/officeart/2005/8/layout/hierarchy1"/>
    <dgm:cxn modelId="{43848273-3033-44EC-8AF6-EDB7C943779F}" type="presParOf" srcId="{A83A5AC9-F9DB-45F0-A592-D72317FF6CAB}" destId="{0532A352-5E30-4250-9BCE-43818394E0D7}" srcOrd="0" destOrd="0" presId="urn:microsoft.com/office/officeart/2005/8/layout/hierarchy1"/>
    <dgm:cxn modelId="{1E1D2FA3-7BA7-4954-93D2-BF084D6F21B9}" type="presParOf" srcId="{A83A5AC9-F9DB-45F0-A592-D72317FF6CAB}" destId="{73D48436-2A43-498B-8F92-63E15DB235E3}" srcOrd="1" destOrd="0" presId="urn:microsoft.com/office/officeart/2005/8/layout/hierarchy1"/>
    <dgm:cxn modelId="{BF13A12D-674A-47EC-BE93-C20E20366DB6}" type="presParOf" srcId="{4D442822-AEDF-4744-9671-89B7B17A30FA}" destId="{4EAD1C91-9BC3-4942-A579-8EC9991116EB}" srcOrd="1" destOrd="0" presId="urn:microsoft.com/office/officeart/2005/8/layout/hierarchy1"/>
    <dgm:cxn modelId="{9B67FD6C-060D-4470-86E5-D1DD67F22F55}" type="presParOf" srcId="{8CD71757-2DE2-4EA9-85DB-72227004078B}" destId="{C87FFA74-3032-4BD1-9CDD-8B7B772390A9}" srcOrd="2" destOrd="0" presId="urn:microsoft.com/office/officeart/2005/8/layout/hierarchy1"/>
    <dgm:cxn modelId="{852B69A2-8E80-416C-8E0D-4E5C537D4257}" type="presParOf" srcId="{C87FFA74-3032-4BD1-9CDD-8B7B772390A9}" destId="{4313D715-9FB3-4FF8-AE4E-E7EAD5A6EDBC}" srcOrd="0" destOrd="0" presId="urn:microsoft.com/office/officeart/2005/8/layout/hierarchy1"/>
    <dgm:cxn modelId="{030DEFA1-E669-40AB-BAF6-55A7702DD559}" type="presParOf" srcId="{4313D715-9FB3-4FF8-AE4E-E7EAD5A6EDBC}" destId="{C455EF17-6B8C-4E84-9C00-DEB3CA6BAC07}" srcOrd="0" destOrd="0" presId="urn:microsoft.com/office/officeart/2005/8/layout/hierarchy1"/>
    <dgm:cxn modelId="{53B22B01-C76A-45D4-951D-4AC468263290}" type="presParOf" srcId="{4313D715-9FB3-4FF8-AE4E-E7EAD5A6EDBC}" destId="{7E469F65-BA12-4906-952C-111EE4685C80}" srcOrd="1" destOrd="0" presId="urn:microsoft.com/office/officeart/2005/8/layout/hierarchy1"/>
    <dgm:cxn modelId="{6E0C9723-C249-467F-B9BE-EB40533DC368}" type="presParOf" srcId="{C87FFA74-3032-4BD1-9CDD-8B7B772390A9}" destId="{57511A24-27CF-403D-8473-C0EED8DBB016}"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90000C0C-8947-4EB0-B7EE-8A0C79384F14}" type="doc">
      <dgm:prSet loTypeId="urn:microsoft.com/office/officeart/2005/8/layout/radial5" loCatId="cycle" qsTypeId="urn:microsoft.com/office/officeart/2005/8/quickstyle/simple1" qsCatId="simple" csTypeId="urn:microsoft.com/office/officeart/2005/8/colors/accent1_2" csCatId="accent1" phldr="1"/>
      <dgm:spPr/>
      <dgm:t>
        <a:bodyPr/>
        <a:lstStyle/>
        <a:p>
          <a:endParaRPr lang="en-IN"/>
        </a:p>
      </dgm:t>
    </dgm:pt>
    <dgm:pt modelId="{40E888DB-1652-4ED7-81F1-C6AA497D1BE4}">
      <dgm:prSet phldrT="[Text]"/>
      <dgm:spPr/>
      <dgm:t>
        <a:bodyPr/>
        <a:lstStyle/>
        <a:p>
          <a:r>
            <a:rPr lang="en-US"/>
            <a:t>Secondary  Services</a:t>
          </a:r>
          <a:endParaRPr lang="en-IN" dirty="0"/>
        </a:p>
      </dgm:t>
    </dgm:pt>
    <dgm:pt modelId="{611D1C79-BCAE-4CB1-A3BD-89B90CF28917}" type="parTrans" cxnId="{0DF3B8F1-C3E1-4973-9010-99B65A66C2D9}">
      <dgm:prSet/>
      <dgm:spPr/>
      <dgm:t>
        <a:bodyPr/>
        <a:lstStyle/>
        <a:p>
          <a:endParaRPr lang="en-IN"/>
        </a:p>
      </dgm:t>
    </dgm:pt>
    <dgm:pt modelId="{EDF0616D-2BF7-4EE0-B0FF-AD0462016FE9}" type="sibTrans" cxnId="{0DF3B8F1-C3E1-4973-9010-99B65A66C2D9}">
      <dgm:prSet/>
      <dgm:spPr/>
      <dgm:t>
        <a:bodyPr/>
        <a:lstStyle/>
        <a:p>
          <a:endParaRPr lang="en-IN"/>
        </a:p>
      </dgm:t>
    </dgm:pt>
    <dgm:pt modelId="{AF5C6C7E-F3CF-4AB8-9EDE-70D9D0EEB0BC}">
      <dgm:prSet phldrT="[Text]"/>
      <dgm:spPr/>
      <dgm:t>
        <a:bodyPr/>
        <a:lstStyle/>
        <a:p>
          <a:r>
            <a:rPr lang="en-US"/>
            <a:t>Overdraft Facility</a:t>
          </a:r>
          <a:endParaRPr lang="en-IN"/>
        </a:p>
      </dgm:t>
    </dgm:pt>
    <dgm:pt modelId="{616EE9CF-BB8D-4967-81F6-5A0F2922A1F3}" type="parTrans" cxnId="{E5F063C0-BAB8-4F21-8406-4B5CA827FA22}">
      <dgm:prSet/>
      <dgm:spPr/>
      <dgm:t>
        <a:bodyPr/>
        <a:lstStyle/>
        <a:p>
          <a:endParaRPr lang="en-IN"/>
        </a:p>
      </dgm:t>
    </dgm:pt>
    <dgm:pt modelId="{F1FF7BC3-3BC3-4458-ACDF-C04C0D405A49}" type="sibTrans" cxnId="{E5F063C0-BAB8-4F21-8406-4B5CA827FA22}">
      <dgm:prSet/>
      <dgm:spPr/>
      <dgm:t>
        <a:bodyPr/>
        <a:lstStyle/>
        <a:p>
          <a:endParaRPr lang="en-IN"/>
        </a:p>
      </dgm:t>
    </dgm:pt>
    <dgm:pt modelId="{D35E44D2-A6FC-4C45-9164-3FC44EA47C42}">
      <dgm:prSet phldrT="[Text]"/>
      <dgm:spPr/>
      <dgm:t>
        <a:bodyPr/>
        <a:lstStyle/>
        <a:p>
          <a:r>
            <a:rPr lang="en-US" dirty="0"/>
            <a:t>Discounting BoE</a:t>
          </a:r>
          <a:endParaRPr lang="en-IN" dirty="0"/>
        </a:p>
      </dgm:t>
    </dgm:pt>
    <dgm:pt modelId="{164104B7-ECB4-4BB9-B6D4-79EBA3345DAF}" type="parTrans" cxnId="{9E57DC46-E5BF-4C67-8237-A3E634319B9E}">
      <dgm:prSet/>
      <dgm:spPr/>
      <dgm:t>
        <a:bodyPr/>
        <a:lstStyle/>
        <a:p>
          <a:endParaRPr lang="en-IN"/>
        </a:p>
      </dgm:t>
    </dgm:pt>
    <dgm:pt modelId="{7F7AED86-1598-4A98-A2C9-C845302B2056}" type="sibTrans" cxnId="{9E57DC46-E5BF-4C67-8237-A3E634319B9E}">
      <dgm:prSet/>
      <dgm:spPr/>
      <dgm:t>
        <a:bodyPr/>
        <a:lstStyle/>
        <a:p>
          <a:endParaRPr lang="en-IN"/>
        </a:p>
      </dgm:t>
    </dgm:pt>
    <dgm:pt modelId="{8AE38ED0-C6B0-4091-9196-6E4AD098AE49}">
      <dgm:prSet phldrT="[Text]"/>
      <dgm:spPr/>
      <dgm:t>
        <a:bodyPr/>
        <a:lstStyle/>
        <a:p>
          <a:r>
            <a:rPr lang="en-US" dirty="0"/>
            <a:t>Agency Functions</a:t>
          </a:r>
          <a:endParaRPr lang="en-IN" dirty="0"/>
        </a:p>
      </dgm:t>
    </dgm:pt>
    <dgm:pt modelId="{A57D7781-0449-48C9-86EF-C6A8AB4705D7}" type="parTrans" cxnId="{4F394156-0317-4E44-8C40-26B91B0F2BCD}">
      <dgm:prSet/>
      <dgm:spPr/>
      <dgm:t>
        <a:bodyPr/>
        <a:lstStyle/>
        <a:p>
          <a:endParaRPr lang="en-IN"/>
        </a:p>
      </dgm:t>
    </dgm:pt>
    <dgm:pt modelId="{459C620D-86DC-47CA-8B8F-959BD416FDA3}" type="sibTrans" cxnId="{4F394156-0317-4E44-8C40-26B91B0F2BCD}">
      <dgm:prSet/>
      <dgm:spPr/>
      <dgm:t>
        <a:bodyPr/>
        <a:lstStyle/>
        <a:p>
          <a:endParaRPr lang="en-IN"/>
        </a:p>
      </dgm:t>
    </dgm:pt>
    <dgm:pt modelId="{A68F7204-96D6-4CAE-9F3F-38DC17E6C897}">
      <dgm:prSet phldrT="[Text]"/>
      <dgm:spPr/>
      <dgm:t>
        <a:bodyPr/>
        <a:lstStyle/>
        <a:p>
          <a:r>
            <a:rPr lang="en-US" dirty="0"/>
            <a:t>General Utility Functions</a:t>
          </a:r>
          <a:endParaRPr lang="en-IN" dirty="0"/>
        </a:p>
      </dgm:t>
    </dgm:pt>
    <dgm:pt modelId="{58B61578-07C8-48F6-BD7A-D4ADB06E302E}" type="parTrans" cxnId="{55B9F53B-A7B8-44FC-B2E5-FF9349F9DA42}">
      <dgm:prSet/>
      <dgm:spPr/>
      <dgm:t>
        <a:bodyPr/>
        <a:lstStyle/>
        <a:p>
          <a:endParaRPr lang="en-IN"/>
        </a:p>
      </dgm:t>
    </dgm:pt>
    <dgm:pt modelId="{CE6F189B-A00D-46D6-B7AB-F602B8292341}" type="sibTrans" cxnId="{55B9F53B-A7B8-44FC-B2E5-FF9349F9DA42}">
      <dgm:prSet/>
      <dgm:spPr/>
      <dgm:t>
        <a:bodyPr/>
        <a:lstStyle/>
        <a:p>
          <a:endParaRPr lang="en-IN"/>
        </a:p>
      </dgm:t>
    </dgm:pt>
    <dgm:pt modelId="{979F0D99-2C24-4BF2-B6D8-FA38A6E5E8D3}" type="pres">
      <dgm:prSet presAssocID="{90000C0C-8947-4EB0-B7EE-8A0C79384F14}" presName="Name0" presStyleCnt="0">
        <dgm:presLayoutVars>
          <dgm:chMax val="1"/>
          <dgm:dir/>
          <dgm:animLvl val="ctr"/>
          <dgm:resizeHandles val="exact"/>
        </dgm:presLayoutVars>
      </dgm:prSet>
      <dgm:spPr/>
    </dgm:pt>
    <dgm:pt modelId="{969E3AF0-A676-4BDA-AC85-A84B44E1D673}" type="pres">
      <dgm:prSet presAssocID="{40E888DB-1652-4ED7-81F1-C6AA497D1BE4}" presName="centerShape" presStyleLbl="node0" presStyleIdx="0" presStyleCnt="1"/>
      <dgm:spPr/>
    </dgm:pt>
    <dgm:pt modelId="{4B6F1E32-BD75-4DF6-8E69-FB5EB0266159}" type="pres">
      <dgm:prSet presAssocID="{616EE9CF-BB8D-4967-81F6-5A0F2922A1F3}" presName="parTrans" presStyleLbl="sibTrans2D1" presStyleIdx="0" presStyleCnt="4"/>
      <dgm:spPr/>
    </dgm:pt>
    <dgm:pt modelId="{39E76736-76FC-43FE-AD85-D06A0371E537}" type="pres">
      <dgm:prSet presAssocID="{616EE9CF-BB8D-4967-81F6-5A0F2922A1F3}" presName="connectorText" presStyleLbl="sibTrans2D1" presStyleIdx="0" presStyleCnt="4"/>
      <dgm:spPr/>
    </dgm:pt>
    <dgm:pt modelId="{1167559B-2E8B-4101-AC3A-19733C449F0D}" type="pres">
      <dgm:prSet presAssocID="{AF5C6C7E-F3CF-4AB8-9EDE-70D9D0EEB0BC}" presName="node" presStyleLbl="node1" presStyleIdx="0" presStyleCnt="4">
        <dgm:presLayoutVars>
          <dgm:bulletEnabled val="1"/>
        </dgm:presLayoutVars>
      </dgm:prSet>
      <dgm:spPr/>
    </dgm:pt>
    <dgm:pt modelId="{42C027B8-6AF8-48B2-A47F-8F344929240D}" type="pres">
      <dgm:prSet presAssocID="{164104B7-ECB4-4BB9-B6D4-79EBA3345DAF}" presName="parTrans" presStyleLbl="sibTrans2D1" presStyleIdx="1" presStyleCnt="4"/>
      <dgm:spPr/>
    </dgm:pt>
    <dgm:pt modelId="{A5533D8C-C26A-43F1-9013-34CEC98B848C}" type="pres">
      <dgm:prSet presAssocID="{164104B7-ECB4-4BB9-B6D4-79EBA3345DAF}" presName="connectorText" presStyleLbl="sibTrans2D1" presStyleIdx="1" presStyleCnt="4"/>
      <dgm:spPr/>
    </dgm:pt>
    <dgm:pt modelId="{299016E2-2AE7-49DF-B824-464F61B79242}" type="pres">
      <dgm:prSet presAssocID="{D35E44D2-A6FC-4C45-9164-3FC44EA47C42}" presName="node" presStyleLbl="node1" presStyleIdx="1" presStyleCnt="4">
        <dgm:presLayoutVars>
          <dgm:bulletEnabled val="1"/>
        </dgm:presLayoutVars>
      </dgm:prSet>
      <dgm:spPr/>
    </dgm:pt>
    <dgm:pt modelId="{ECAAC682-EC76-40BE-A2EA-D1708B6EAA69}" type="pres">
      <dgm:prSet presAssocID="{A57D7781-0449-48C9-86EF-C6A8AB4705D7}" presName="parTrans" presStyleLbl="sibTrans2D1" presStyleIdx="2" presStyleCnt="4"/>
      <dgm:spPr/>
    </dgm:pt>
    <dgm:pt modelId="{0B8CCF16-071A-4F34-9B3C-42BCC33C1003}" type="pres">
      <dgm:prSet presAssocID="{A57D7781-0449-48C9-86EF-C6A8AB4705D7}" presName="connectorText" presStyleLbl="sibTrans2D1" presStyleIdx="2" presStyleCnt="4"/>
      <dgm:spPr/>
    </dgm:pt>
    <dgm:pt modelId="{510DD000-7B1D-461B-AD0B-F2BD935B43E2}" type="pres">
      <dgm:prSet presAssocID="{8AE38ED0-C6B0-4091-9196-6E4AD098AE49}" presName="node" presStyleLbl="node1" presStyleIdx="2" presStyleCnt="4">
        <dgm:presLayoutVars>
          <dgm:bulletEnabled val="1"/>
        </dgm:presLayoutVars>
      </dgm:prSet>
      <dgm:spPr/>
    </dgm:pt>
    <dgm:pt modelId="{C4024E4A-D072-4721-B546-5F8101727309}" type="pres">
      <dgm:prSet presAssocID="{58B61578-07C8-48F6-BD7A-D4ADB06E302E}" presName="parTrans" presStyleLbl="sibTrans2D1" presStyleIdx="3" presStyleCnt="4"/>
      <dgm:spPr/>
    </dgm:pt>
    <dgm:pt modelId="{805EC393-5BC3-4C0E-BC42-1F1FC6A52B3F}" type="pres">
      <dgm:prSet presAssocID="{58B61578-07C8-48F6-BD7A-D4ADB06E302E}" presName="connectorText" presStyleLbl="sibTrans2D1" presStyleIdx="3" presStyleCnt="4"/>
      <dgm:spPr/>
    </dgm:pt>
    <dgm:pt modelId="{45A5C794-E49B-4741-B3DD-0EA51EEA0AED}" type="pres">
      <dgm:prSet presAssocID="{A68F7204-96D6-4CAE-9F3F-38DC17E6C897}" presName="node" presStyleLbl="node1" presStyleIdx="3" presStyleCnt="4">
        <dgm:presLayoutVars>
          <dgm:bulletEnabled val="1"/>
        </dgm:presLayoutVars>
      </dgm:prSet>
      <dgm:spPr/>
    </dgm:pt>
  </dgm:ptLst>
  <dgm:cxnLst>
    <dgm:cxn modelId="{7EDBE303-A436-4A6B-88E5-7F95522DBEBE}" type="presOf" srcId="{616EE9CF-BB8D-4967-81F6-5A0F2922A1F3}" destId="{4B6F1E32-BD75-4DF6-8E69-FB5EB0266159}" srcOrd="0" destOrd="0" presId="urn:microsoft.com/office/officeart/2005/8/layout/radial5"/>
    <dgm:cxn modelId="{EDCF6918-15F0-46E5-BF3F-84DC9E6015C3}" type="presOf" srcId="{D35E44D2-A6FC-4C45-9164-3FC44EA47C42}" destId="{299016E2-2AE7-49DF-B824-464F61B79242}" srcOrd="0" destOrd="0" presId="urn:microsoft.com/office/officeart/2005/8/layout/radial5"/>
    <dgm:cxn modelId="{3EFBF319-2454-4A21-A797-864687E56C39}" type="presOf" srcId="{164104B7-ECB4-4BB9-B6D4-79EBA3345DAF}" destId="{42C027B8-6AF8-48B2-A47F-8F344929240D}" srcOrd="0" destOrd="0" presId="urn:microsoft.com/office/officeart/2005/8/layout/radial5"/>
    <dgm:cxn modelId="{55B9F53B-A7B8-44FC-B2E5-FF9349F9DA42}" srcId="{40E888DB-1652-4ED7-81F1-C6AA497D1BE4}" destId="{A68F7204-96D6-4CAE-9F3F-38DC17E6C897}" srcOrd="3" destOrd="0" parTransId="{58B61578-07C8-48F6-BD7A-D4ADB06E302E}" sibTransId="{CE6F189B-A00D-46D6-B7AB-F602B8292341}"/>
    <dgm:cxn modelId="{2477BF5E-5BD0-4696-A3B3-92DCE5C3A33A}" type="presOf" srcId="{A57D7781-0449-48C9-86EF-C6A8AB4705D7}" destId="{ECAAC682-EC76-40BE-A2EA-D1708B6EAA69}" srcOrd="0" destOrd="0" presId="urn:microsoft.com/office/officeart/2005/8/layout/radial5"/>
    <dgm:cxn modelId="{9E57DC46-E5BF-4C67-8237-A3E634319B9E}" srcId="{40E888DB-1652-4ED7-81F1-C6AA497D1BE4}" destId="{D35E44D2-A6FC-4C45-9164-3FC44EA47C42}" srcOrd="1" destOrd="0" parTransId="{164104B7-ECB4-4BB9-B6D4-79EBA3345DAF}" sibTransId="{7F7AED86-1598-4A98-A2C9-C845302B2056}"/>
    <dgm:cxn modelId="{553C4068-85B7-4B90-A89B-6A97AC6191D0}" type="presOf" srcId="{A68F7204-96D6-4CAE-9F3F-38DC17E6C897}" destId="{45A5C794-E49B-4741-B3DD-0EA51EEA0AED}" srcOrd="0" destOrd="0" presId="urn:microsoft.com/office/officeart/2005/8/layout/radial5"/>
    <dgm:cxn modelId="{FA6E734B-C624-4F50-AA40-2FAAB40680D2}" type="presOf" srcId="{40E888DB-1652-4ED7-81F1-C6AA497D1BE4}" destId="{969E3AF0-A676-4BDA-AC85-A84B44E1D673}" srcOrd="0" destOrd="0" presId="urn:microsoft.com/office/officeart/2005/8/layout/radial5"/>
    <dgm:cxn modelId="{4F394156-0317-4E44-8C40-26B91B0F2BCD}" srcId="{40E888DB-1652-4ED7-81F1-C6AA497D1BE4}" destId="{8AE38ED0-C6B0-4091-9196-6E4AD098AE49}" srcOrd="2" destOrd="0" parTransId="{A57D7781-0449-48C9-86EF-C6A8AB4705D7}" sibTransId="{459C620D-86DC-47CA-8B8F-959BD416FDA3}"/>
    <dgm:cxn modelId="{8F6DFD79-1523-4020-8F9B-3F0A066DCE72}" type="presOf" srcId="{164104B7-ECB4-4BB9-B6D4-79EBA3345DAF}" destId="{A5533D8C-C26A-43F1-9013-34CEC98B848C}" srcOrd="1" destOrd="0" presId="urn:microsoft.com/office/officeart/2005/8/layout/radial5"/>
    <dgm:cxn modelId="{03742F96-008E-4E4E-9397-9D85AEEF4837}" type="presOf" srcId="{AF5C6C7E-F3CF-4AB8-9EDE-70D9D0EEB0BC}" destId="{1167559B-2E8B-4101-AC3A-19733C449F0D}" srcOrd="0" destOrd="0" presId="urn:microsoft.com/office/officeart/2005/8/layout/radial5"/>
    <dgm:cxn modelId="{FF1F7797-D24F-434A-B3C8-ED8BC00AD4B7}" type="presOf" srcId="{58B61578-07C8-48F6-BD7A-D4ADB06E302E}" destId="{805EC393-5BC3-4C0E-BC42-1F1FC6A52B3F}" srcOrd="1" destOrd="0" presId="urn:microsoft.com/office/officeart/2005/8/layout/radial5"/>
    <dgm:cxn modelId="{828BA19C-FC39-43BE-9AB0-E8DFD7D5D00F}" type="presOf" srcId="{A57D7781-0449-48C9-86EF-C6A8AB4705D7}" destId="{0B8CCF16-071A-4F34-9B3C-42BCC33C1003}" srcOrd="1" destOrd="0" presId="urn:microsoft.com/office/officeart/2005/8/layout/radial5"/>
    <dgm:cxn modelId="{4E824D9F-B112-4A4F-AF8D-585F684B6080}" type="presOf" srcId="{58B61578-07C8-48F6-BD7A-D4ADB06E302E}" destId="{C4024E4A-D072-4721-B546-5F8101727309}" srcOrd="0" destOrd="0" presId="urn:microsoft.com/office/officeart/2005/8/layout/radial5"/>
    <dgm:cxn modelId="{48041AB3-F844-43D7-ACBF-B94F39788DC6}" type="presOf" srcId="{616EE9CF-BB8D-4967-81F6-5A0F2922A1F3}" destId="{39E76736-76FC-43FE-AD85-D06A0371E537}" srcOrd="1" destOrd="0" presId="urn:microsoft.com/office/officeart/2005/8/layout/radial5"/>
    <dgm:cxn modelId="{E5F063C0-BAB8-4F21-8406-4B5CA827FA22}" srcId="{40E888DB-1652-4ED7-81F1-C6AA497D1BE4}" destId="{AF5C6C7E-F3CF-4AB8-9EDE-70D9D0EEB0BC}" srcOrd="0" destOrd="0" parTransId="{616EE9CF-BB8D-4967-81F6-5A0F2922A1F3}" sibTransId="{F1FF7BC3-3BC3-4458-ACDF-C04C0D405A49}"/>
    <dgm:cxn modelId="{563333D5-A08D-466D-B614-B966AC0AF903}" type="presOf" srcId="{90000C0C-8947-4EB0-B7EE-8A0C79384F14}" destId="{979F0D99-2C24-4BF2-B6D8-FA38A6E5E8D3}" srcOrd="0" destOrd="0" presId="urn:microsoft.com/office/officeart/2005/8/layout/radial5"/>
    <dgm:cxn modelId="{0DF3B8F1-C3E1-4973-9010-99B65A66C2D9}" srcId="{90000C0C-8947-4EB0-B7EE-8A0C79384F14}" destId="{40E888DB-1652-4ED7-81F1-C6AA497D1BE4}" srcOrd="0" destOrd="0" parTransId="{611D1C79-BCAE-4CB1-A3BD-89B90CF28917}" sibTransId="{EDF0616D-2BF7-4EE0-B0FF-AD0462016FE9}"/>
    <dgm:cxn modelId="{9C3A5DF8-9444-43C8-BCBC-3D5B635BE12A}" type="presOf" srcId="{8AE38ED0-C6B0-4091-9196-6E4AD098AE49}" destId="{510DD000-7B1D-461B-AD0B-F2BD935B43E2}" srcOrd="0" destOrd="0" presId="urn:microsoft.com/office/officeart/2005/8/layout/radial5"/>
    <dgm:cxn modelId="{E0694643-E361-4238-BC32-02FD85435DE4}" type="presParOf" srcId="{979F0D99-2C24-4BF2-B6D8-FA38A6E5E8D3}" destId="{969E3AF0-A676-4BDA-AC85-A84B44E1D673}" srcOrd="0" destOrd="0" presId="urn:microsoft.com/office/officeart/2005/8/layout/radial5"/>
    <dgm:cxn modelId="{0688448D-C1C1-478D-9223-113243F5696C}" type="presParOf" srcId="{979F0D99-2C24-4BF2-B6D8-FA38A6E5E8D3}" destId="{4B6F1E32-BD75-4DF6-8E69-FB5EB0266159}" srcOrd="1" destOrd="0" presId="urn:microsoft.com/office/officeart/2005/8/layout/radial5"/>
    <dgm:cxn modelId="{24772E6F-59CE-4CB8-8C44-C699658085AF}" type="presParOf" srcId="{4B6F1E32-BD75-4DF6-8E69-FB5EB0266159}" destId="{39E76736-76FC-43FE-AD85-D06A0371E537}" srcOrd="0" destOrd="0" presId="urn:microsoft.com/office/officeart/2005/8/layout/radial5"/>
    <dgm:cxn modelId="{FE22C2AF-F55E-4386-AE23-A532BE74052E}" type="presParOf" srcId="{979F0D99-2C24-4BF2-B6D8-FA38A6E5E8D3}" destId="{1167559B-2E8B-4101-AC3A-19733C449F0D}" srcOrd="2" destOrd="0" presId="urn:microsoft.com/office/officeart/2005/8/layout/radial5"/>
    <dgm:cxn modelId="{602C7672-841C-4C0B-B3B3-F3EA9F0D692B}" type="presParOf" srcId="{979F0D99-2C24-4BF2-B6D8-FA38A6E5E8D3}" destId="{42C027B8-6AF8-48B2-A47F-8F344929240D}" srcOrd="3" destOrd="0" presId="urn:microsoft.com/office/officeart/2005/8/layout/radial5"/>
    <dgm:cxn modelId="{BB9DA053-58A4-4ED8-AE50-2A62C117C21C}" type="presParOf" srcId="{42C027B8-6AF8-48B2-A47F-8F344929240D}" destId="{A5533D8C-C26A-43F1-9013-34CEC98B848C}" srcOrd="0" destOrd="0" presId="urn:microsoft.com/office/officeart/2005/8/layout/radial5"/>
    <dgm:cxn modelId="{1A6EA440-BA1E-4F62-ADB2-54B6A436C540}" type="presParOf" srcId="{979F0D99-2C24-4BF2-B6D8-FA38A6E5E8D3}" destId="{299016E2-2AE7-49DF-B824-464F61B79242}" srcOrd="4" destOrd="0" presId="urn:microsoft.com/office/officeart/2005/8/layout/radial5"/>
    <dgm:cxn modelId="{D3995E36-0B69-42CD-A090-E68B7DD306AF}" type="presParOf" srcId="{979F0D99-2C24-4BF2-B6D8-FA38A6E5E8D3}" destId="{ECAAC682-EC76-40BE-A2EA-D1708B6EAA69}" srcOrd="5" destOrd="0" presId="urn:microsoft.com/office/officeart/2005/8/layout/radial5"/>
    <dgm:cxn modelId="{4A4DD278-859E-40BC-B712-4622BA41EB6A}" type="presParOf" srcId="{ECAAC682-EC76-40BE-A2EA-D1708B6EAA69}" destId="{0B8CCF16-071A-4F34-9B3C-42BCC33C1003}" srcOrd="0" destOrd="0" presId="urn:microsoft.com/office/officeart/2005/8/layout/radial5"/>
    <dgm:cxn modelId="{4C40FFA7-BB96-4BBC-8C16-C01921DE0877}" type="presParOf" srcId="{979F0D99-2C24-4BF2-B6D8-FA38A6E5E8D3}" destId="{510DD000-7B1D-461B-AD0B-F2BD935B43E2}" srcOrd="6" destOrd="0" presId="urn:microsoft.com/office/officeart/2005/8/layout/radial5"/>
    <dgm:cxn modelId="{C162A3C0-737B-45E6-9E07-A16EFC24D240}" type="presParOf" srcId="{979F0D99-2C24-4BF2-B6D8-FA38A6E5E8D3}" destId="{C4024E4A-D072-4721-B546-5F8101727309}" srcOrd="7" destOrd="0" presId="urn:microsoft.com/office/officeart/2005/8/layout/radial5"/>
    <dgm:cxn modelId="{337F681D-E0B4-4734-8199-A5C4C7A3A029}" type="presParOf" srcId="{C4024E4A-D072-4721-B546-5F8101727309}" destId="{805EC393-5BC3-4C0E-BC42-1F1FC6A52B3F}" srcOrd="0" destOrd="0" presId="urn:microsoft.com/office/officeart/2005/8/layout/radial5"/>
    <dgm:cxn modelId="{1FE7491F-8C5B-42CF-978D-E043342068CC}" type="presParOf" srcId="{979F0D99-2C24-4BF2-B6D8-FA38A6E5E8D3}" destId="{45A5C794-E49B-4741-B3DD-0EA51EEA0AED}"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A03A95-8DB5-4DB3-9B14-FEBB02ADE09C}">
      <dsp:nvSpPr>
        <dsp:cNvPr id="0" name=""/>
        <dsp:cNvSpPr/>
      </dsp:nvSpPr>
      <dsp:spPr>
        <a:xfrm>
          <a:off x="6254799" y="2456807"/>
          <a:ext cx="596594" cy="608694"/>
        </a:xfrm>
        <a:custGeom>
          <a:avLst/>
          <a:gdLst/>
          <a:ahLst/>
          <a:cxnLst/>
          <a:rect l="0" t="0" r="0" b="0"/>
          <a:pathLst>
            <a:path>
              <a:moveTo>
                <a:pt x="596594" y="0"/>
              </a:moveTo>
              <a:lnTo>
                <a:pt x="596594" y="455436"/>
              </a:lnTo>
              <a:lnTo>
                <a:pt x="0" y="455436"/>
              </a:lnTo>
              <a:lnTo>
                <a:pt x="0" y="608694"/>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D4D7304-9380-4988-9336-CFCBCB133423}">
      <dsp:nvSpPr>
        <dsp:cNvPr id="0" name=""/>
        <dsp:cNvSpPr/>
      </dsp:nvSpPr>
      <dsp:spPr>
        <a:xfrm>
          <a:off x="4549947" y="1237917"/>
          <a:ext cx="2301447" cy="168371"/>
        </a:xfrm>
        <a:custGeom>
          <a:avLst/>
          <a:gdLst/>
          <a:ahLst/>
          <a:cxnLst/>
          <a:rect l="0" t="0" r="0" b="0"/>
          <a:pathLst>
            <a:path>
              <a:moveTo>
                <a:pt x="0" y="0"/>
              </a:moveTo>
              <a:lnTo>
                <a:pt x="0" y="15114"/>
              </a:lnTo>
              <a:lnTo>
                <a:pt x="2301447" y="15114"/>
              </a:lnTo>
              <a:lnTo>
                <a:pt x="2301447" y="16837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7E21E81-3104-4697-A078-5B7149AED6B5}">
      <dsp:nvSpPr>
        <dsp:cNvPr id="0" name=""/>
        <dsp:cNvSpPr/>
      </dsp:nvSpPr>
      <dsp:spPr>
        <a:xfrm>
          <a:off x="508316" y="2583268"/>
          <a:ext cx="2349070" cy="482233"/>
        </a:xfrm>
        <a:custGeom>
          <a:avLst/>
          <a:gdLst/>
          <a:ahLst/>
          <a:cxnLst/>
          <a:rect l="0" t="0" r="0" b="0"/>
          <a:pathLst>
            <a:path>
              <a:moveTo>
                <a:pt x="2349070" y="0"/>
              </a:moveTo>
              <a:lnTo>
                <a:pt x="2349070" y="328975"/>
              </a:lnTo>
              <a:lnTo>
                <a:pt x="0" y="328975"/>
              </a:lnTo>
              <a:lnTo>
                <a:pt x="0" y="48223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46D221C-413B-474D-B7B0-E5CF7FFF513D}">
      <dsp:nvSpPr>
        <dsp:cNvPr id="0" name=""/>
        <dsp:cNvSpPr/>
      </dsp:nvSpPr>
      <dsp:spPr>
        <a:xfrm>
          <a:off x="2241732" y="2583268"/>
          <a:ext cx="615654" cy="482233"/>
        </a:xfrm>
        <a:custGeom>
          <a:avLst/>
          <a:gdLst/>
          <a:ahLst/>
          <a:cxnLst/>
          <a:rect l="0" t="0" r="0" b="0"/>
          <a:pathLst>
            <a:path>
              <a:moveTo>
                <a:pt x="615654" y="0"/>
              </a:moveTo>
              <a:lnTo>
                <a:pt x="615654" y="328975"/>
              </a:lnTo>
              <a:lnTo>
                <a:pt x="0" y="328975"/>
              </a:lnTo>
              <a:lnTo>
                <a:pt x="0" y="482233"/>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C3CE613-652D-4F83-8C35-E5273EC82D3B}">
      <dsp:nvSpPr>
        <dsp:cNvPr id="0" name=""/>
        <dsp:cNvSpPr/>
      </dsp:nvSpPr>
      <dsp:spPr>
        <a:xfrm>
          <a:off x="2857386" y="1237917"/>
          <a:ext cx="1692560" cy="294833"/>
        </a:xfrm>
        <a:custGeom>
          <a:avLst/>
          <a:gdLst/>
          <a:ahLst/>
          <a:cxnLst/>
          <a:rect l="0" t="0" r="0" b="0"/>
          <a:pathLst>
            <a:path>
              <a:moveTo>
                <a:pt x="1692560" y="0"/>
              </a:moveTo>
              <a:lnTo>
                <a:pt x="1692560" y="141575"/>
              </a:lnTo>
              <a:lnTo>
                <a:pt x="0" y="141575"/>
              </a:lnTo>
              <a:lnTo>
                <a:pt x="0" y="294833"/>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C9FE786-8F8E-4D27-AF8D-804C4DD76339}">
      <dsp:nvSpPr>
        <dsp:cNvPr id="0" name=""/>
        <dsp:cNvSpPr/>
      </dsp:nvSpPr>
      <dsp:spPr>
        <a:xfrm>
          <a:off x="3722768" y="187400"/>
          <a:ext cx="1654358" cy="10505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C2AB02BC-1153-498F-9B2A-D6DBECE478E5}">
      <dsp:nvSpPr>
        <dsp:cNvPr id="0" name=""/>
        <dsp:cNvSpPr/>
      </dsp:nvSpPr>
      <dsp:spPr>
        <a:xfrm>
          <a:off x="3906585" y="362027"/>
          <a:ext cx="1654358" cy="1050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Primary Services</a:t>
          </a:r>
          <a:endParaRPr lang="en-IN" sz="2600" kern="1200" dirty="0"/>
        </a:p>
      </dsp:txBody>
      <dsp:txXfrm>
        <a:off x="3937354" y="392796"/>
        <a:ext cx="1592820" cy="988979"/>
      </dsp:txXfrm>
    </dsp:sp>
    <dsp:sp modelId="{2D62B7D4-3196-45B2-9CE1-4CF748F93449}">
      <dsp:nvSpPr>
        <dsp:cNvPr id="0" name=""/>
        <dsp:cNvSpPr/>
      </dsp:nvSpPr>
      <dsp:spPr>
        <a:xfrm>
          <a:off x="2030207" y="1532751"/>
          <a:ext cx="1654358" cy="10505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99E903F-5356-4152-8002-5CE4D89D41EC}">
      <dsp:nvSpPr>
        <dsp:cNvPr id="0" name=""/>
        <dsp:cNvSpPr/>
      </dsp:nvSpPr>
      <dsp:spPr>
        <a:xfrm>
          <a:off x="2214025" y="1707378"/>
          <a:ext cx="1654358" cy="1050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Accepting Deposits</a:t>
          </a:r>
          <a:endParaRPr lang="en-IN" sz="2600" kern="1200" dirty="0"/>
        </a:p>
      </dsp:txBody>
      <dsp:txXfrm>
        <a:off x="2244794" y="1738147"/>
        <a:ext cx="1592820" cy="988979"/>
      </dsp:txXfrm>
    </dsp:sp>
    <dsp:sp modelId="{CA4BDF3F-8EE9-42FF-9722-FA050BEF0577}">
      <dsp:nvSpPr>
        <dsp:cNvPr id="0" name=""/>
        <dsp:cNvSpPr/>
      </dsp:nvSpPr>
      <dsp:spPr>
        <a:xfrm>
          <a:off x="1414552" y="3065502"/>
          <a:ext cx="1654358" cy="10505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32DB63B-5002-4C21-A974-D7349A047202}">
      <dsp:nvSpPr>
        <dsp:cNvPr id="0" name=""/>
        <dsp:cNvSpPr/>
      </dsp:nvSpPr>
      <dsp:spPr>
        <a:xfrm>
          <a:off x="1598370" y="3240129"/>
          <a:ext cx="1654358" cy="1050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Current Deposit</a:t>
          </a:r>
          <a:endParaRPr lang="en-IN" sz="2600" kern="1200" dirty="0"/>
        </a:p>
      </dsp:txBody>
      <dsp:txXfrm>
        <a:off x="1629139" y="3270898"/>
        <a:ext cx="1592820" cy="988979"/>
      </dsp:txXfrm>
    </dsp:sp>
    <dsp:sp modelId="{B4DF3857-9CD3-45E1-B314-1F01951AEE76}">
      <dsp:nvSpPr>
        <dsp:cNvPr id="0" name=""/>
        <dsp:cNvSpPr/>
      </dsp:nvSpPr>
      <dsp:spPr>
        <a:xfrm>
          <a:off x="-183817" y="3065502"/>
          <a:ext cx="1384267" cy="10505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133E953-7729-4F92-8BF1-0519E5D8CE49}">
      <dsp:nvSpPr>
        <dsp:cNvPr id="0" name=""/>
        <dsp:cNvSpPr/>
      </dsp:nvSpPr>
      <dsp:spPr>
        <a:xfrm>
          <a:off x="0" y="3240129"/>
          <a:ext cx="1384267" cy="1050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Saving Deposit</a:t>
          </a:r>
          <a:endParaRPr lang="en-IN" sz="2600" kern="1200" dirty="0"/>
        </a:p>
      </dsp:txBody>
      <dsp:txXfrm>
        <a:off x="30769" y="3270898"/>
        <a:ext cx="1322729" cy="988979"/>
      </dsp:txXfrm>
    </dsp:sp>
    <dsp:sp modelId="{69EC8DE7-B4A8-4D04-BCDB-F714EC720128}">
      <dsp:nvSpPr>
        <dsp:cNvPr id="0" name=""/>
        <dsp:cNvSpPr/>
      </dsp:nvSpPr>
      <dsp:spPr>
        <a:xfrm>
          <a:off x="6024215" y="1406289"/>
          <a:ext cx="1654358" cy="10505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8F27CB2-9B66-4309-9DD3-94D265168F12}">
      <dsp:nvSpPr>
        <dsp:cNvPr id="0" name=""/>
        <dsp:cNvSpPr/>
      </dsp:nvSpPr>
      <dsp:spPr>
        <a:xfrm>
          <a:off x="6208032" y="1580916"/>
          <a:ext cx="1654358" cy="1050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Advancing Loans</a:t>
          </a:r>
          <a:endParaRPr lang="en-IN" sz="2600" kern="1200" dirty="0"/>
        </a:p>
      </dsp:txBody>
      <dsp:txXfrm>
        <a:off x="6238801" y="1611685"/>
        <a:ext cx="1592820" cy="988979"/>
      </dsp:txXfrm>
    </dsp:sp>
    <dsp:sp modelId="{390DEEFF-1774-4F0F-959A-92B518886A10}">
      <dsp:nvSpPr>
        <dsp:cNvPr id="0" name=""/>
        <dsp:cNvSpPr/>
      </dsp:nvSpPr>
      <dsp:spPr>
        <a:xfrm>
          <a:off x="5427620" y="3065502"/>
          <a:ext cx="1654358" cy="10505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A54C959-1CEC-46DF-95E1-E3A4067B669B}">
      <dsp:nvSpPr>
        <dsp:cNvPr id="0" name=""/>
        <dsp:cNvSpPr/>
      </dsp:nvSpPr>
      <dsp:spPr>
        <a:xfrm>
          <a:off x="5611437" y="3240129"/>
          <a:ext cx="1654358" cy="1050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Cash Credit</a:t>
          </a:r>
          <a:endParaRPr lang="en-IN" sz="2600" kern="1200" dirty="0"/>
        </a:p>
      </dsp:txBody>
      <dsp:txXfrm>
        <a:off x="5642206" y="3270898"/>
        <a:ext cx="1592820" cy="988979"/>
      </dsp:txXfrm>
    </dsp:sp>
    <dsp:sp modelId="{0532A352-5E30-4250-9BCE-43818394E0D7}">
      <dsp:nvSpPr>
        <dsp:cNvPr id="0" name=""/>
        <dsp:cNvSpPr/>
      </dsp:nvSpPr>
      <dsp:spPr>
        <a:xfrm>
          <a:off x="3322334" y="3065502"/>
          <a:ext cx="1654358" cy="10505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3D48436-2A43-498B-8F92-63E15DB235E3}">
      <dsp:nvSpPr>
        <dsp:cNvPr id="0" name=""/>
        <dsp:cNvSpPr/>
      </dsp:nvSpPr>
      <dsp:spPr>
        <a:xfrm>
          <a:off x="3506151" y="3240129"/>
          <a:ext cx="1654358" cy="1050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Term Deposit</a:t>
          </a:r>
          <a:endParaRPr lang="en-IN" sz="2600" kern="1200" dirty="0"/>
        </a:p>
      </dsp:txBody>
      <dsp:txXfrm>
        <a:off x="3536920" y="3270898"/>
        <a:ext cx="1592820" cy="988979"/>
      </dsp:txXfrm>
    </dsp:sp>
    <dsp:sp modelId="{C455EF17-6B8C-4E84-9C00-DEB3CA6BAC07}">
      <dsp:nvSpPr>
        <dsp:cNvPr id="0" name=""/>
        <dsp:cNvSpPr/>
      </dsp:nvSpPr>
      <dsp:spPr>
        <a:xfrm>
          <a:off x="8036498" y="3033011"/>
          <a:ext cx="1654358" cy="105051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7E469F65-BA12-4906-952C-111EE4685C80}">
      <dsp:nvSpPr>
        <dsp:cNvPr id="0" name=""/>
        <dsp:cNvSpPr/>
      </dsp:nvSpPr>
      <dsp:spPr>
        <a:xfrm>
          <a:off x="8220316" y="3207637"/>
          <a:ext cx="1654358" cy="1050517"/>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Demand Loans</a:t>
          </a:r>
          <a:endParaRPr lang="en-IN" sz="2600" kern="1200" dirty="0"/>
        </a:p>
      </dsp:txBody>
      <dsp:txXfrm>
        <a:off x="8251085" y="3238406"/>
        <a:ext cx="1592820" cy="9889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69E3AF0-A676-4BDA-AC85-A84B44E1D673}">
      <dsp:nvSpPr>
        <dsp:cNvPr id="0" name=""/>
        <dsp:cNvSpPr/>
      </dsp:nvSpPr>
      <dsp:spPr>
        <a:xfrm>
          <a:off x="4685937" y="1603806"/>
          <a:ext cx="1143725" cy="11437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lang="en-US" sz="1400" kern="1200"/>
            <a:t>Secondary  Services</a:t>
          </a:r>
          <a:endParaRPr lang="en-IN" sz="1400" kern="1200" dirty="0"/>
        </a:p>
      </dsp:txBody>
      <dsp:txXfrm>
        <a:off x="4853432" y="1771301"/>
        <a:ext cx="808735" cy="808735"/>
      </dsp:txXfrm>
    </dsp:sp>
    <dsp:sp modelId="{4B6F1E32-BD75-4DF6-8E69-FB5EB0266159}">
      <dsp:nvSpPr>
        <dsp:cNvPr id="0" name=""/>
        <dsp:cNvSpPr/>
      </dsp:nvSpPr>
      <dsp:spPr>
        <a:xfrm rot="16200000">
          <a:off x="5136920" y="1188140"/>
          <a:ext cx="241759" cy="3888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IN" sz="1200" kern="1200"/>
        </a:p>
      </dsp:txBody>
      <dsp:txXfrm>
        <a:off x="5173184" y="1302177"/>
        <a:ext cx="169231" cy="233320"/>
      </dsp:txXfrm>
    </dsp:sp>
    <dsp:sp modelId="{1167559B-2E8B-4101-AC3A-19733C449F0D}">
      <dsp:nvSpPr>
        <dsp:cNvPr id="0" name=""/>
        <dsp:cNvSpPr/>
      </dsp:nvSpPr>
      <dsp:spPr>
        <a:xfrm>
          <a:off x="4685937" y="3930"/>
          <a:ext cx="1143725" cy="11437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a:t>Overdraft Facility</a:t>
          </a:r>
          <a:endParaRPr lang="en-IN" sz="1200" kern="1200"/>
        </a:p>
      </dsp:txBody>
      <dsp:txXfrm>
        <a:off x="4853432" y="171425"/>
        <a:ext cx="808735" cy="808735"/>
      </dsp:txXfrm>
    </dsp:sp>
    <dsp:sp modelId="{42C027B8-6AF8-48B2-A47F-8F344929240D}">
      <dsp:nvSpPr>
        <dsp:cNvPr id="0" name=""/>
        <dsp:cNvSpPr/>
      </dsp:nvSpPr>
      <dsp:spPr>
        <a:xfrm>
          <a:off x="5930015" y="1981235"/>
          <a:ext cx="241759" cy="3888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IN" sz="1200" kern="1200"/>
        </a:p>
      </dsp:txBody>
      <dsp:txXfrm>
        <a:off x="5930015" y="2059008"/>
        <a:ext cx="169231" cy="233320"/>
      </dsp:txXfrm>
    </dsp:sp>
    <dsp:sp modelId="{299016E2-2AE7-49DF-B824-464F61B79242}">
      <dsp:nvSpPr>
        <dsp:cNvPr id="0" name=""/>
        <dsp:cNvSpPr/>
      </dsp:nvSpPr>
      <dsp:spPr>
        <a:xfrm>
          <a:off x="6285812" y="1603806"/>
          <a:ext cx="1143725" cy="11437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Discounting BoE</a:t>
          </a:r>
          <a:endParaRPr lang="en-IN" sz="1200" kern="1200" dirty="0"/>
        </a:p>
      </dsp:txBody>
      <dsp:txXfrm>
        <a:off x="6453307" y="1771301"/>
        <a:ext cx="808735" cy="808735"/>
      </dsp:txXfrm>
    </dsp:sp>
    <dsp:sp modelId="{ECAAC682-EC76-40BE-A2EA-D1708B6EAA69}">
      <dsp:nvSpPr>
        <dsp:cNvPr id="0" name=""/>
        <dsp:cNvSpPr/>
      </dsp:nvSpPr>
      <dsp:spPr>
        <a:xfrm rot="5400000">
          <a:off x="5136920" y="2774331"/>
          <a:ext cx="241759" cy="3888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IN" sz="1200" kern="1200"/>
        </a:p>
      </dsp:txBody>
      <dsp:txXfrm>
        <a:off x="5173184" y="2815840"/>
        <a:ext cx="169231" cy="233320"/>
      </dsp:txXfrm>
    </dsp:sp>
    <dsp:sp modelId="{510DD000-7B1D-461B-AD0B-F2BD935B43E2}">
      <dsp:nvSpPr>
        <dsp:cNvPr id="0" name=""/>
        <dsp:cNvSpPr/>
      </dsp:nvSpPr>
      <dsp:spPr>
        <a:xfrm>
          <a:off x="4685937" y="3203681"/>
          <a:ext cx="1143725" cy="11437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Agency Functions</a:t>
          </a:r>
          <a:endParaRPr lang="en-IN" sz="1200" kern="1200" dirty="0"/>
        </a:p>
      </dsp:txBody>
      <dsp:txXfrm>
        <a:off x="4853432" y="3371176"/>
        <a:ext cx="808735" cy="808735"/>
      </dsp:txXfrm>
    </dsp:sp>
    <dsp:sp modelId="{C4024E4A-D072-4721-B546-5F8101727309}">
      <dsp:nvSpPr>
        <dsp:cNvPr id="0" name=""/>
        <dsp:cNvSpPr/>
      </dsp:nvSpPr>
      <dsp:spPr>
        <a:xfrm rot="10800000">
          <a:off x="4343824" y="1981235"/>
          <a:ext cx="241759" cy="388866"/>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533400">
            <a:lnSpc>
              <a:spcPct val="90000"/>
            </a:lnSpc>
            <a:spcBef>
              <a:spcPct val="0"/>
            </a:spcBef>
            <a:spcAft>
              <a:spcPct val="35000"/>
            </a:spcAft>
            <a:buNone/>
          </a:pPr>
          <a:endParaRPr lang="en-IN" sz="1200" kern="1200"/>
        </a:p>
      </dsp:txBody>
      <dsp:txXfrm rot="10800000">
        <a:off x="4416352" y="2059008"/>
        <a:ext cx="169231" cy="233320"/>
      </dsp:txXfrm>
    </dsp:sp>
    <dsp:sp modelId="{45A5C794-E49B-4741-B3DD-0EA51EEA0AED}">
      <dsp:nvSpPr>
        <dsp:cNvPr id="0" name=""/>
        <dsp:cNvSpPr/>
      </dsp:nvSpPr>
      <dsp:spPr>
        <a:xfrm>
          <a:off x="3086061" y="1603806"/>
          <a:ext cx="1143725" cy="114372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lang="en-US" sz="1200" kern="1200" dirty="0"/>
            <a:t>General Utility Functions</a:t>
          </a:r>
          <a:endParaRPr lang="en-IN" sz="1200" kern="1200" dirty="0"/>
        </a:p>
      </dsp:txBody>
      <dsp:txXfrm>
        <a:off x="3253556" y="1771301"/>
        <a:ext cx="808735" cy="80873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1D6136B-9E79-4F35-8D4E-455458454BBC}" type="datetimeFigureOut">
              <a:rPr lang="en-IN" smtClean="0"/>
              <a:t>19-01-2021</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8B8AF2A-A5E7-4EB8-BCEF-A89AA19534D0}" type="slidenum">
              <a:rPr lang="en-IN" smtClean="0"/>
              <a:t>‹#›</a:t>
            </a:fld>
            <a:endParaRPr lang="en-IN"/>
          </a:p>
        </p:txBody>
      </p:sp>
    </p:spTree>
    <p:extLst>
      <p:ext uri="{BB962C8B-B14F-4D97-AF65-F5344CB8AC3E}">
        <p14:creationId xmlns:p14="http://schemas.microsoft.com/office/powerpoint/2010/main" val="1919072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latin typeface="Times New Roman" panose="02020603050405020304" pitchFamily="18" charset="0"/>
                <a:cs typeface="Times New Roman" panose="02020603050405020304" pitchFamily="18" charset="0"/>
              </a:rPr>
              <a:t>What is the difference between Overdraft and Cash Credit?</a:t>
            </a:r>
            <a:endParaRPr lang="en-IN" dirty="0">
              <a:latin typeface="Times New Roman" panose="02020603050405020304" pitchFamily="18" charset="0"/>
              <a:cs typeface="Times New Roman" panose="02020603050405020304" pitchFamily="18" charset="0"/>
            </a:endParaRPr>
          </a:p>
          <a:p>
            <a:endParaRPr lang="en-IN" dirty="0"/>
          </a:p>
        </p:txBody>
      </p:sp>
      <p:sp>
        <p:nvSpPr>
          <p:cNvPr id="4" name="Slide Number Placeholder 3"/>
          <p:cNvSpPr>
            <a:spLocks noGrp="1"/>
          </p:cNvSpPr>
          <p:nvPr>
            <p:ph type="sldNum" sz="quarter" idx="5"/>
          </p:nvPr>
        </p:nvSpPr>
        <p:spPr/>
        <p:txBody>
          <a:bodyPr/>
          <a:lstStyle/>
          <a:p>
            <a:fld id="{68B8AF2A-A5E7-4EB8-BCEF-A89AA19534D0}" type="slidenum">
              <a:rPr lang="en-IN" smtClean="0"/>
              <a:t>4</a:t>
            </a:fld>
            <a:endParaRPr lang="en-IN"/>
          </a:p>
        </p:txBody>
      </p:sp>
    </p:spTree>
    <p:extLst>
      <p:ext uri="{BB962C8B-B14F-4D97-AF65-F5344CB8AC3E}">
        <p14:creationId xmlns:p14="http://schemas.microsoft.com/office/powerpoint/2010/main" val="542005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68B8AF2A-A5E7-4EB8-BCEF-A89AA19534D0}" type="slidenum">
              <a:rPr lang="en-IN" smtClean="0"/>
              <a:t>6</a:t>
            </a:fld>
            <a:endParaRPr lang="en-IN"/>
          </a:p>
        </p:txBody>
      </p:sp>
    </p:spTree>
    <p:extLst>
      <p:ext uri="{BB962C8B-B14F-4D97-AF65-F5344CB8AC3E}">
        <p14:creationId xmlns:p14="http://schemas.microsoft.com/office/powerpoint/2010/main" val="27117085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50F598-C541-4C30-A034-471F0DD76E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id="{22476210-4469-426D-859B-32218DAE7F6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id="{A841507F-8633-4AFB-BE1A-801517F05788}"/>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5" name="Footer Placeholder 4">
            <a:extLst>
              <a:ext uri="{FF2B5EF4-FFF2-40B4-BE49-F238E27FC236}">
                <a16:creationId xmlns:a16="http://schemas.microsoft.com/office/drawing/2014/main" id="{58D4A683-308E-475B-BF85-C2D07B51E34B}"/>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9069805A-2DBE-42FF-86BF-8A6CDC92C0CA}"/>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20790653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ED50DC-D515-47B6-9F4B-4990F2AE5E76}"/>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355EC070-55E1-4AE7-9F88-9AC8E695F8C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957B98B8-A0F1-49D5-8700-E7D45694AE51}"/>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5" name="Footer Placeholder 4">
            <a:extLst>
              <a:ext uri="{FF2B5EF4-FFF2-40B4-BE49-F238E27FC236}">
                <a16:creationId xmlns:a16="http://schemas.microsoft.com/office/drawing/2014/main" id="{E9A8CC2A-A674-4906-A981-BBB26D545E9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B8FB776A-4338-4C21-956F-DD84D9B89267}"/>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19260284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58E20F0-9332-4A26-BA10-18E0DA35710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id="{E67A63D9-671A-48F2-9419-06A6B58670B8}"/>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727672D1-B398-44ED-8D32-741BB4A1CE98}"/>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5" name="Footer Placeholder 4">
            <a:extLst>
              <a:ext uri="{FF2B5EF4-FFF2-40B4-BE49-F238E27FC236}">
                <a16:creationId xmlns:a16="http://schemas.microsoft.com/office/drawing/2014/main" id="{20BF1964-00A2-4D6C-A14B-ECD99A23372C}"/>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ACCB2869-EA64-4D10-8B18-3A676BCF92C9}"/>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19359608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2F4B1F-A6EC-4E98-BF8A-5EAD076882FF}"/>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CB36E402-94DD-4B94-A401-3DB77F9C9D47}"/>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2BEB8D3A-D6B2-4FB6-8BCF-667F12FDC628}"/>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5" name="Footer Placeholder 4">
            <a:extLst>
              <a:ext uri="{FF2B5EF4-FFF2-40B4-BE49-F238E27FC236}">
                <a16:creationId xmlns:a16="http://schemas.microsoft.com/office/drawing/2014/main" id="{D9304F96-D61B-40EA-A977-AE884E0BCD01}"/>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D0DE70F-285E-4DA2-8336-903A4DF34D63}"/>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13284815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DE8D4F-9A90-463D-BFB4-25F5C8A5B9F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id="{EE3F8E35-2099-49BE-8DF4-A994542F50A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2495577-5D42-45F5-8F3E-71FB7D334DEF}"/>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5" name="Footer Placeholder 4">
            <a:extLst>
              <a:ext uri="{FF2B5EF4-FFF2-40B4-BE49-F238E27FC236}">
                <a16:creationId xmlns:a16="http://schemas.microsoft.com/office/drawing/2014/main" id="{44B6DC87-B135-4DF9-9262-D797C8CBF870}"/>
              </a:ext>
            </a:extLst>
          </p:cNvPr>
          <p:cNvSpPr>
            <a:spLocks noGrp="1"/>
          </p:cNvSpPr>
          <p:nvPr>
            <p:ph type="ftr" sz="quarter" idx="11"/>
          </p:nvPr>
        </p:nvSpPr>
        <p:spPr/>
        <p:txBody>
          <a:bodyPr/>
          <a:lstStyle/>
          <a:p>
            <a:endParaRPr lang="en-IN"/>
          </a:p>
        </p:txBody>
      </p:sp>
      <p:sp>
        <p:nvSpPr>
          <p:cNvPr id="6" name="Slide Number Placeholder 5">
            <a:extLst>
              <a:ext uri="{FF2B5EF4-FFF2-40B4-BE49-F238E27FC236}">
                <a16:creationId xmlns:a16="http://schemas.microsoft.com/office/drawing/2014/main" id="{32B7EC77-5ED1-4635-A1AE-AF9251788690}"/>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40778896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EE3286-1BDD-4C7F-B9C2-85E6C3F67D61}"/>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id="{9EAFDAB6-6C86-401A-BC0A-1A0ADF97872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id="{68C62E10-D20D-4325-A918-09BFF25A5CE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id="{B22D4A52-4A3A-4149-8134-4E49C8A06CEA}"/>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6" name="Footer Placeholder 5">
            <a:extLst>
              <a:ext uri="{FF2B5EF4-FFF2-40B4-BE49-F238E27FC236}">
                <a16:creationId xmlns:a16="http://schemas.microsoft.com/office/drawing/2014/main" id="{21A0323F-20E2-4D26-A728-7550F331003E}"/>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0E8A6991-229B-4CD3-BB88-2655CD62F4C0}"/>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37221101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0E81D0-F1B2-4545-8D49-7841E2BCF5BF}"/>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id="{B30B651B-D998-4B24-B6E7-DFF39033A24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B0DC90CA-9D48-4790-92D8-B214205905A2}"/>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id="{36D031ED-55CA-4E85-8D05-6B454F6662B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29298BB-096A-4FD1-A7F4-204028E9FD96}"/>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id="{98A06024-9D4D-42B1-9E3F-517873DAE09F}"/>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8" name="Footer Placeholder 7">
            <a:extLst>
              <a:ext uri="{FF2B5EF4-FFF2-40B4-BE49-F238E27FC236}">
                <a16:creationId xmlns:a16="http://schemas.microsoft.com/office/drawing/2014/main" id="{27CA9655-482A-4D58-98D9-7666D25D46EC}"/>
              </a:ext>
            </a:extLst>
          </p:cNvPr>
          <p:cNvSpPr>
            <a:spLocks noGrp="1"/>
          </p:cNvSpPr>
          <p:nvPr>
            <p:ph type="ftr" sz="quarter" idx="11"/>
          </p:nvPr>
        </p:nvSpPr>
        <p:spPr/>
        <p:txBody>
          <a:bodyPr/>
          <a:lstStyle/>
          <a:p>
            <a:endParaRPr lang="en-IN"/>
          </a:p>
        </p:txBody>
      </p:sp>
      <p:sp>
        <p:nvSpPr>
          <p:cNvPr id="9" name="Slide Number Placeholder 8">
            <a:extLst>
              <a:ext uri="{FF2B5EF4-FFF2-40B4-BE49-F238E27FC236}">
                <a16:creationId xmlns:a16="http://schemas.microsoft.com/office/drawing/2014/main" id="{E276D251-C0B6-4955-8D63-1C1FA4DFC240}"/>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1461753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98A815-8B2C-4082-B72C-90F420F62A0E}"/>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id="{E7E27E7D-3DF9-487C-B04C-C556F7655BD7}"/>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4" name="Footer Placeholder 3">
            <a:extLst>
              <a:ext uri="{FF2B5EF4-FFF2-40B4-BE49-F238E27FC236}">
                <a16:creationId xmlns:a16="http://schemas.microsoft.com/office/drawing/2014/main" id="{1BD08A70-8DC6-4496-AD3D-34221D07F3A0}"/>
              </a:ext>
            </a:extLst>
          </p:cNvPr>
          <p:cNvSpPr>
            <a:spLocks noGrp="1"/>
          </p:cNvSpPr>
          <p:nvPr>
            <p:ph type="ftr" sz="quarter" idx="11"/>
          </p:nvPr>
        </p:nvSpPr>
        <p:spPr/>
        <p:txBody>
          <a:bodyPr/>
          <a:lstStyle/>
          <a:p>
            <a:endParaRPr lang="en-IN"/>
          </a:p>
        </p:txBody>
      </p:sp>
      <p:sp>
        <p:nvSpPr>
          <p:cNvPr id="5" name="Slide Number Placeholder 4">
            <a:extLst>
              <a:ext uri="{FF2B5EF4-FFF2-40B4-BE49-F238E27FC236}">
                <a16:creationId xmlns:a16="http://schemas.microsoft.com/office/drawing/2014/main" id="{AB17EA50-1E74-47ED-B972-F11568B239C8}"/>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9026975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9F87371-9BBB-477C-BD1A-6C413DC26A84}"/>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3" name="Footer Placeholder 2">
            <a:extLst>
              <a:ext uri="{FF2B5EF4-FFF2-40B4-BE49-F238E27FC236}">
                <a16:creationId xmlns:a16="http://schemas.microsoft.com/office/drawing/2014/main" id="{D94B4697-5292-4F86-BD6D-FD90309CECA5}"/>
              </a:ext>
            </a:extLst>
          </p:cNvPr>
          <p:cNvSpPr>
            <a:spLocks noGrp="1"/>
          </p:cNvSpPr>
          <p:nvPr>
            <p:ph type="ftr" sz="quarter" idx="11"/>
          </p:nvPr>
        </p:nvSpPr>
        <p:spPr/>
        <p:txBody>
          <a:bodyPr/>
          <a:lstStyle/>
          <a:p>
            <a:endParaRPr lang="en-IN"/>
          </a:p>
        </p:txBody>
      </p:sp>
      <p:sp>
        <p:nvSpPr>
          <p:cNvPr id="4" name="Slide Number Placeholder 3">
            <a:extLst>
              <a:ext uri="{FF2B5EF4-FFF2-40B4-BE49-F238E27FC236}">
                <a16:creationId xmlns:a16="http://schemas.microsoft.com/office/drawing/2014/main" id="{73A89542-02D7-4536-85F9-2132FAC855F7}"/>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4154757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79C317-5AC0-46AA-B2D3-99C0C35102C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id="{3D059198-3822-4619-AAC7-7A50D6FDC12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id="{527546C4-319D-4B2B-AF30-100BDE28BB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4CADF392-033B-42BD-ADF6-2BD545E79616}"/>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6" name="Footer Placeholder 5">
            <a:extLst>
              <a:ext uri="{FF2B5EF4-FFF2-40B4-BE49-F238E27FC236}">
                <a16:creationId xmlns:a16="http://schemas.microsoft.com/office/drawing/2014/main" id="{58008999-308F-4B6C-BA30-0B87898F176B}"/>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B841D30D-4F9C-44D5-B3B1-1CD846499D22}"/>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207399414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8275F-8087-4E8E-81FA-3603A31F373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id="{73A9235B-3599-450D-9A6E-DC598EABF36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id="{8E965A00-5064-406B-8BC5-1627D54EE5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8BD8942-384E-4C97-9471-B53CAE2112F2}"/>
              </a:ext>
            </a:extLst>
          </p:cNvPr>
          <p:cNvSpPr>
            <a:spLocks noGrp="1"/>
          </p:cNvSpPr>
          <p:nvPr>
            <p:ph type="dt" sz="half" idx="10"/>
          </p:nvPr>
        </p:nvSpPr>
        <p:spPr/>
        <p:txBody>
          <a:bodyPr/>
          <a:lstStyle/>
          <a:p>
            <a:fld id="{626DA43F-96D0-4E30-BD1D-17145351B205}" type="datetimeFigureOut">
              <a:rPr lang="en-IN" smtClean="0"/>
              <a:t>19-01-2021</a:t>
            </a:fld>
            <a:endParaRPr lang="en-IN"/>
          </a:p>
        </p:txBody>
      </p:sp>
      <p:sp>
        <p:nvSpPr>
          <p:cNvPr id="6" name="Footer Placeholder 5">
            <a:extLst>
              <a:ext uri="{FF2B5EF4-FFF2-40B4-BE49-F238E27FC236}">
                <a16:creationId xmlns:a16="http://schemas.microsoft.com/office/drawing/2014/main" id="{1C80F751-D963-43C1-AA29-1FE6AA1AEBA7}"/>
              </a:ext>
            </a:extLst>
          </p:cNvPr>
          <p:cNvSpPr>
            <a:spLocks noGrp="1"/>
          </p:cNvSpPr>
          <p:nvPr>
            <p:ph type="ftr" sz="quarter" idx="11"/>
          </p:nvPr>
        </p:nvSpPr>
        <p:spPr/>
        <p:txBody>
          <a:bodyPr/>
          <a:lstStyle/>
          <a:p>
            <a:endParaRPr lang="en-IN"/>
          </a:p>
        </p:txBody>
      </p:sp>
      <p:sp>
        <p:nvSpPr>
          <p:cNvPr id="7" name="Slide Number Placeholder 6">
            <a:extLst>
              <a:ext uri="{FF2B5EF4-FFF2-40B4-BE49-F238E27FC236}">
                <a16:creationId xmlns:a16="http://schemas.microsoft.com/office/drawing/2014/main" id="{E2B72435-F0FC-46CE-9F16-1C6AF7C508EC}"/>
              </a:ext>
            </a:extLst>
          </p:cNvPr>
          <p:cNvSpPr>
            <a:spLocks noGrp="1"/>
          </p:cNvSpPr>
          <p:nvPr>
            <p:ph type="sldNum" sz="quarter" idx="12"/>
          </p:nvPr>
        </p:nvSpPr>
        <p:spPr/>
        <p:txBody>
          <a:bodyPr/>
          <a:lstStyle/>
          <a:p>
            <a:fld id="{C26C8E95-9EA6-49F8-9598-F7093FD81D88}" type="slidenum">
              <a:rPr lang="en-IN" smtClean="0"/>
              <a:t>‹#›</a:t>
            </a:fld>
            <a:endParaRPr lang="en-IN"/>
          </a:p>
        </p:txBody>
      </p:sp>
    </p:spTree>
    <p:extLst>
      <p:ext uri="{BB962C8B-B14F-4D97-AF65-F5344CB8AC3E}">
        <p14:creationId xmlns:p14="http://schemas.microsoft.com/office/powerpoint/2010/main" val="37851364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5D7385D-4812-4764-9E4E-A0EEF180CCF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id="{DF90F59A-5536-4AD8-AFB2-37AE26DAA4E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id="{04386172-EAAD-4194-AD01-8D3AEEED16E2}"/>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6DA43F-96D0-4E30-BD1D-17145351B205}" type="datetimeFigureOut">
              <a:rPr lang="en-IN" smtClean="0"/>
              <a:t>19-01-2021</a:t>
            </a:fld>
            <a:endParaRPr lang="en-IN"/>
          </a:p>
        </p:txBody>
      </p:sp>
      <p:sp>
        <p:nvSpPr>
          <p:cNvPr id="5" name="Footer Placeholder 4">
            <a:extLst>
              <a:ext uri="{FF2B5EF4-FFF2-40B4-BE49-F238E27FC236}">
                <a16:creationId xmlns:a16="http://schemas.microsoft.com/office/drawing/2014/main" id="{92383D4E-59B5-41A5-8C76-DBF916C83A6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a:extLst>
              <a:ext uri="{FF2B5EF4-FFF2-40B4-BE49-F238E27FC236}">
                <a16:creationId xmlns:a16="http://schemas.microsoft.com/office/drawing/2014/main" id="{6DE4CD8D-8D93-47CE-8F79-57951181FC2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26C8E95-9EA6-49F8-9598-F7093FD81D88}" type="slidenum">
              <a:rPr lang="en-IN" smtClean="0"/>
              <a:t>‹#›</a:t>
            </a:fld>
            <a:endParaRPr lang="en-IN"/>
          </a:p>
        </p:txBody>
      </p:sp>
    </p:spTree>
    <p:extLst>
      <p:ext uri="{BB962C8B-B14F-4D97-AF65-F5344CB8AC3E}">
        <p14:creationId xmlns:p14="http://schemas.microsoft.com/office/powerpoint/2010/main" val="391569283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jpg"/></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image" Target="../media/image5.jpeg"/><Relationship Id="rId1" Type="http://schemas.openxmlformats.org/officeDocument/2006/relationships/slideLayout" Target="../slideLayouts/slideLayout2.xml"/><Relationship Id="rId4" Type="http://schemas.openxmlformats.org/officeDocument/2006/relationships/image" Target="../media/image7.jpg"/></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3B739-A8DE-4E83-89CB-97E2F223BDF2}"/>
              </a:ext>
            </a:extLst>
          </p:cNvPr>
          <p:cNvSpPr>
            <a:spLocks noGrp="1"/>
          </p:cNvSpPr>
          <p:nvPr>
            <p:ph type="ctrTitle"/>
          </p:nvPr>
        </p:nvSpPr>
        <p:spPr/>
        <p:txBody>
          <a:bodyPr/>
          <a:lstStyle/>
          <a:p>
            <a:r>
              <a:rPr lang="en-US" dirty="0">
                <a:latin typeface="Times New Roman" panose="02020603050405020304" pitchFamily="18" charset="0"/>
                <a:cs typeface="Times New Roman" panose="02020603050405020304" pitchFamily="18" charset="0"/>
              </a:rPr>
              <a:t>Primary and Secondary Banking Services</a:t>
            </a:r>
            <a:endParaRPr lang="en-IN" dirty="0">
              <a:latin typeface="Times New Roman" panose="02020603050405020304" pitchFamily="18" charset="0"/>
              <a:cs typeface="Times New Roman" panose="02020603050405020304" pitchFamily="18" charset="0"/>
            </a:endParaRPr>
          </a:p>
        </p:txBody>
      </p:sp>
      <p:sp>
        <p:nvSpPr>
          <p:cNvPr id="3" name="Subtitle 2">
            <a:extLst>
              <a:ext uri="{FF2B5EF4-FFF2-40B4-BE49-F238E27FC236}">
                <a16:creationId xmlns:a16="http://schemas.microsoft.com/office/drawing/2014/main" id="{8D834144-EE66-48BA-97D1-8C7DEB6817CA}"/>
              </a:ext>
            </a:extLst>
          </p:cNvPr>
          <p:cNvSpPr>
            <a:spLocks noGrp="1"/>
          </p:cNvSpPr>
          <p:nvPr>
            <p:ph type="subTitle" idx="1"/>
          </p:nvPr>
        </p:nvSpPr>
        <p:spPr>
          <a:xfrm>
            <a:off x="5148775" y="3602038"/>
            <a:ext cx="5519224" cy="660473"/>
          </a:xfrm>
        </p:spPr>
        <p:txBody>
          <a:bodyPr/>
          <a:lstStyle/>
          <a:p>
            <a:r>
              <a:rPr lang="en-US" dirty="0" err="1">
                <a:latin typeface="Times New Roman" panose="02020603050405020304" pitchFamily="18" charset="0"/>
                <a:cs typeface="Times New Roman" panose="02020603050405020304" pitchFamily="18" charset="0"/>
              </a:rPr>
              <a:t>Dr.Rajashree</a:t>
            </a:r>
            <a:r>
              <a:rPr lang="en-US" dirty="0">
                <a:latin typeface="Times New Roman" panose="02020603050405020304" pitchFamily="18" charset="0"/>
                <a:cs typeface="Times New Roman" panose="02020603050405020304" pitchFamily="18" charset="0"/>
              </a:rPr>
              <a:t> Yalgi</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5776158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42A4FC2C-047E-45A5-965D-8E1E3BF09BC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1524" y="0"/>
            <a:ext cx="12188952"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pic>
        <p:nvPicPr>
          <p:cNvPr id="9" name="Content Placeholder 8">
            <a:extLst>
              <a:ext uri="{FF2B5EF4-FFF2-40B4-BE49-F238E27FC236}">
                <a16:creationId xmlns:a16="http://schemas.microsoft.com/office/drawing/2014/main" id="{8AD127B6-5A7F-4F7C-95E1-FDF790C54804}"/>
              </a:ext>
            </a:extLst>
          </p:cNvPr>
          <p:cNvPicPr>
            <a:picLocks noGrp="1" noChangeAspect="1"/>
          </p:cNvPicPr>
          <p:nvPr>
            <p:ph idx="1"/>
          </p:nvPr>
        </p:nvPicPr>
        <p:blipFill rotWithShape="1">
          <a:blip r:embed="rId2"/>
          <a:srcRect b="19"/>
          <a:stretch/>
        </p:blipFill>
        <p:spPr>
          <a:xfrm>
            <a:off x="20" y="1282"/>
            <a:ext cx="12191980" cy="6856718"/>
          </a:xfrm>
          <a:prstGeom prst="rect">
            <a:avLst/>
          </a:prstGeom>
        </p:spPr>
      </p:pic>
    </p:spTree>
    <p:extLst>
      <p:ext uri="{BB962C8B-B14F-4D97-AF65-F5344CB8AC3E}">
        <p14:creationId xmlns:p14="http://schemas.microsoft.com/office/powerpoint/2010/main" val="32809560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3B6FE5-15D9-475F-82F7-C169B08F2273}"/>
              </a:ext>
            </a:extLst>
          </p:cNvPr>
          <p:cNvSpPr>
            <a:spLocks noGrp="1"/>
          </p:cNvSpPr>
          <p:nvPr>
            <p:ph type="title"/>
          </p:nvPr>
        </p:nvSpPr>
        <p:spPr/>
        <p:txBody>
          <a:bodyPr/>
          <a:lstStyle/>
          <a:p>
            <a:r>
              <a:rPr lang="en-US" dirty="0"/>
              <a:t>4. General Utility Services:</a:t>
            </a:r>
            <a:endParaRPr lang="en-IN" dirty="0"/>
          </a:p>
        </p:txBody>
      </p:sp>
      <p:sp>
        <p:nvSpPr>
          <p:cNvPr id="3" name="Content Placeholder 2">
            <a:extLst>
              <a:ext uri="{FF2B5EF4-FFF2-40B4-BE49-F238E27FC236}">
                <a16:creationId xmlns:a16="http://schemas.microsoft.com/office/drawing/2014/main" id="{8534CFD9-52C7-422D-80E5-B9A2769C1FF0}"/>
              </a:ext>
            </a:extLst>
          </p:cNvPr>
          <p:cNvSpPr>
            <a:spLocks noGrp="1"/>
          </p:cNvSpPr>
          <p:nvPr>
            <p:ph idx="1"/>
          </p:nvPr>
        </p:nvSpPr>
        <p:spPr/>
        <p:txBody>
          <a:bodyPr>
            <a:normAutofit/>
          </a:bodyPr>
          <a:lstStyle/>
          <a:p>
            <a:pPr marL="0" indent="0">
              <a:buNone/>
            </a:pPr>
            <a:r>
              <a:rPr lang="en-US" dirty="0">
                <a:latin typeface="Times New Roman" panose="02020603050405020304" pitchFamily="18" charset="0"/>
                <a:cs typeface="Times New Roman" panose="02020603050405020304" pitchFamily="18" charset="0"/>
              </a:rPr>
              <a:t>5. Locker Facility - Commercial banks provide facility of safety vaults or lockers to keep valuable.</a:t>
            </a:r>
          </a:p>
          <a:p>
            <a:pPr marL="0" indent="0">
              <a:buNone/>
            </a:pPr>
            <a:r>
              <a:rPr lang="en-US" dirty="0">
                <a:latin typeface="Times New Roman" panose="02020603050405020304" pitchFamily="18" charset="0"/>
                <a:cs typeface="Times New Roman" panose="02020603050405020304" pitchFamily="18" charset="0"/>
              </a:rPr>
              <a:t> Collection of Statistics - Banks collect and publish statistics relating to trade, commerce and industry. Hence, they advice customers on financial matters. Commercial banks receive deposits from the public and use these deposits to give loans. However, loans offered are many times more than the deposits received by banks. This function of banks is known as ‘Money Creation’.</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374087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B77C6-0C60-4178-B923-27FD1FA5C973}"/>
              </a:ext>
            </a:extLst>
          </p:cNvPr>
          <p:cNvSpPr>
            <a:spLocks noGrp="1"/>
          </p:cNvSpPr>
          <p:nvPr>
            <p:ph type="title"/>
          </p:nvPr>
        </p:nvSpPr>
        <p:spPr/>
        <p:txBody>
          <a:bodyPr/>
          <a:lstStyle/>
          <a:p>
            <a:r>
              <a:rPr lang="en-US" dirty="0"/>
              <a:t>Calculation of maturity amount….</a:t>
            </a:r>
            <a:endParaRPr lang="en-IN" dirty="0"/>
          </a:p>
        </p:txBody>
      </p:sp>
      <p:sp>
        <p:nvSpPr>
          <p:cNvPr id="3" name="Content Placeholder 2">
            <a:extLst>
              <a:ext uri="{FF2B5EF4-FFF2-40B4-BE49-F238E27FC236}">
                <a16:creationId xmlns:a16="http://schemas.microsoft.com/office/drawing/2014/main" id="{2170607B-196B-4674-B192-87E4FB89EEBB}"/>
              </a:ext>
            </a:extLst>
          </p:cNvPr>
          <p:cNvSpPr>
            <a:spLocks noGrp="1"/>
          </p:cNvSpPr>
          <p:nvPr>
            <p:ph idx="1"/>
          </p:nvPr>
        </p:nvSpPr>
        <p:spPr/>
        <p:txBody>
          <a:bodyPr/>
          <a:lstStyle/>
          <a:p>
            <a:r>
              <a:rPr lang="en-US" dirty="0"/>
              <a:t>A 2 years fixed deposit of Rs.50,000 with Bank RBL carries contracted interest rate of 10.5 percent.</a:t>
            </a:r>
          </a:p>
          <a:p>
            <a:pPr marL="514350" indent="-514350">
              <a:buAutoNum type="alphaLcParenBoth"/>
            </a:pPr>
            <a:r>
              <a:rPr lang="en-US" dirty="0"/>
              <a:t>What should be the interest amount if payments are made on a quarterly, half yearly and annual basis?</a:t>
            </a:r>
          </a:p>
          <a:p>
            <a:pPr marL="514350" indent="-514350">
              <a:buAutoNum type="alphaLcParenBoth"/>
            </a:pPr>
            <a:r>
              <a:rPr lang="en-US" dirty="0"/>
              <a:t>What would be the effective interest rate if the interest is withdrawn every month and transferred to the savings bank account? Assume a re-investment rate at 0.04.</a:t>
            </a:r>
            <a:endParaRPr lang="en-IN" dirty="0"/>
          </a:p>
        </p:txBody>
      </p:sp>
    </p:spTree>
    <p:extLst>
      <p:ext uri="{BB962C8B-B14F-4D97-AF65-F5344CB8AC3E}">
        <p14:creationId xmlns:p14="http://schemas.microsoft.com/office/powerpoint/2010/main" val="37537357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32F3A-9E2D-4264-AB05-55F728C26B49}"/>
              </a:ext>
            </a:extLst>
          </p:cNvPr>
          <p:cNvSpPr>
            <a:spLocks noGrp="1"/>
          </p:cNvSpPr>
          <p:nvPr>
            <p:ph type="title"/>
          </p:nvPr>
        </p:nvSpPr>
        <p:spPr/>
        <p:txBody>
          <a:bodyPr/>
          <a:lstStyle/>
          <a:p>
            <a:r>
              <a:rPr lang="en-US" dirty="0"/>
              <a:t>Calculation of Maturity amount…</a:t>
            </a:r>
            <a:endParaRPr lang="en-IN" dirty="0"/>
          </a:p>
        </p:txBody>
      </p:sp>
      <p:sp>
        <p:nvSpPr>
          <p:cNvPr id="3" name="Content Placeholder 2">
            <a:extLst>
              <a:ext uri="{FF2B5EF4-FFF2-40B4-BE49-F238E27FC236}">
                <a16:creationId xmlns:a16="http://schemas.microsoft.com/office/drawing/2014/main" id="{5C197DCD-256E-46F6-9157-EF5843AD8865}"/>
              </a:ext>
            </a:extLst>
          </p:cNvPr>
          <p:cNvSpPr>
            <a:spLocks noGrp="1"/>
          </p:cNvSpPr>
          <p:nvPr>
            <p:ph idx="1"/>
          </p:nvPr>
        </p:nvSpPr>
        <p:spPr/>
        <p:txBody>
          <a:bodyPr/>
          <a:lstStyle/>
          <a:p>
            <a:r>
              <a:rPr lang="en-US" dirty="0"/>
              <a:t>Bank B offers following interest rates on term deposits – 8.5% for one year, 10%  for two years and 12 % for 3 years. What will be the maturity amount for investment of Rs.1,00,000 for a period of 2 years, if depositor does not want periodic interest to be paid out during the period and the bank reinvests the amount quarterly?</a:t>
            </a:r>
            <a:endParaRPr lang="en-IN" dirty="0"/>
          </a:p>
        </p:txBody>
      </p:sp>
    </p:spTree>
    <p:extLst>
      <p:ext uri="{BB962C8B-B14F-4D97-AF65-F5344CB8AC3E}">
        <p14:creationId xmlns:p14="http://schemas.microsoft.com/office/powerpoint/2010/main" val="20893179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16270-B64B-40BE-AE0A-CB75E729D352}"/>
              </a:ext>
            </a:extLst>
          </p:cNvPr>
          <p:cNvSpPr>
            <a:spLocks noGrp="1"/>
          </p:cNvSpPr>
          <p:nvPr>
            <p:ph type="title"/>
          </p:nvPr>
        </p:nvSpPr>
        <p:spPr/>
        <p:txBody>
          <a:bodyPr/>
          <a:lstStyle/>
          <a:p>
            <a:r>
              <a:rPr lang="en-US" dirty="0"/>
              <a:t>Calculation of maturity amount</a:t>
            </a:r>
            <a:endParaRPr lang="en-IN" dirty="0"/>
          </a:p>
        </p:txBody>
      </p:sp>
      <p:sp>
        <p:nvSpPr>
          <p:cNvPr id="3" name="Content Placeholder 2">
            <a:extLst>
              <a:ext uri="{FF2B5EF4-FFF2-40B4-BE49-F238E27FC236}">
                <a16:creationId xmlns:a16="http://schemas.microsoft.com/office/drawing/2014/main" id="{85C0CA8B-8793-4E2A-A8ED-808FCFCB0C76}"/>
              </a:ext>
            </a:extLst>
          </p:cNvPr>
          <p:cNvSpPr>
            <a:spLocks noGrp="1"/>
          </p:cNvSpPr>
          <p:nvPr>
            <p:ph idx="1"/>
          </p:nvPr>
        </p:nvSpPr>
        <p:spPr/>
        <p:txBody>
          <a:bodyPr/>
          <a:lstStyle/>
          <a:p>
            <a:r>
              <a:rPr lang="en-US" dirty="0"/>
              <a:t>A depositor requires Rs.1 lakh after 1 year. If the current interest rate is 12 percent per annum, what should be the issue price of the cash </a:t>
            </a:r>
            <a:r>
              <a:rPr lang="en-US"/>
              <a:t>certificate that </a:t>
            </a:r>
            <a:r>
              <a:rPr lang="en-US" dirty="0"/>
              <a:t>would give the investor the required amount in year’s time?</a:t>
            </a:r>
            <a:endParaRPr lang="en-IN" dirty="0"/>
          </a:p>
        </p:txBody>
      </p:sp>
    </p:spTree>
    <p:extLst>
      <p:ext uri="{BB962C8B-B14F-4D97-AF65-F5344CB8AC3E}">
        <p14:creationId xmlns:p14="http://schemas.microsoft.com/office/powerpoint/2010/main" val="31018751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782AAD-B118-44E7-8A78-BA4052E7870E}"/>
              </a:ext>
            </a:extLst>
          </p:cNvPr>
          <p:cNvSpPr>
            <a:spLocks noGrp="1"/>
          </p:cNvSpPr>
          <p:nvPr>
            <p:ph type="title"/>
          </p:nvPr>
        </p:nvSpPr>
        <p:spPr/>
        <p:txBody>
          <a:bodyPr/>
          <a:lstStyle/>
          <a:p>
            <a:r>
              <a:rPr lang="en-US" dirty="0"/>
              <a:t>Primary Services:</a:t>
            </a:r>
            <a:endParaRPr lang="en-IN" dirty="0"/>
          </a:p>
        </p:txBody>
      </p:sp>
      <p:graphicFrame>
        <p:nvGraphicFramePr>
          <p:cNvPr id="6" name="Content Placeholder 5">
            <a:extLst>
              <a:ext uri="{FF2B5EF4-FFF2-40B4-BE49-F238E27FC236}">
                <a16:creationId xmlns:a16="http://schemas.microsoft.com/office/drawing/2014/main" id="{93A37401-4A6D-43F5-BCE0-5A37ABC10586}"/>
              </a:ext>
            </a:extLst>
          </p:cNvPr>
          <p:cNvGraphicFramePr>
            <a:graphicFrameLocks noGrp="1"/>
          </p:cNvGraphicFramePr>
          <p:nvPr>
            <p:ph idx="1"/>
            <p:extLst>
              <p:ext uri="{D42A27DB-BD31-4B8C-83A1-F6EECF244321}">
                <p14:modId xmlns:p14="http://schemas.microsoft.com/office/powerpoint/2010/main" val="722571826"/>
              </p:ext>
            </p:extLst>
          </p:nvPr>
        </p:nvGraphicFramePr>
        <p:xfrm>
          <a:off x="984738" y="1842867"/>
          <a:ext cx="10515600" cy="429064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8" name="Straight Connector 7">
            <a:extLst>
              <a:ext uri="{FF2B5EF4-FFF2-40B4-BE49-F238E27FC236}">
                <a16:creationId xmlns:a16="http://schemas.microsoft.com/office/drawing/2014/main" id="{2A601D5B-C4F0-4179-8D8F-F12DB283F9A2}"/>
              </a:ext>
            </a:extLst>
          </p:cNvPr>
          <p:cNvCxnSpPr>
            <a:cxnSpLocks/>
          </p:cNvCxnSpPr>
          <p:nvPr/>
        </p:nvCxnSpPr>
        <p:spPr>
          <a:xfrm>
            <a:off x="4712677" y="4684542"/>
            <a:ext cx="54864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1C8D8050-073D-40E6-A3C0-56735BA0F127}"/>
              </a:ext>
            </a:extLst>
          </p:cNvPr>
          <p:cNvCxnSpPr/>
          <p:nvPr/>
        </p:nvCxnSpPr>
        <p:spPr>
          <a:xfrm>
            <a:off x="8131126" y="4515729"/>
            <a:ext cx="0" cy="274320"/>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E9A8BD1F-6608-4EE1-92D3-705CCB5DA755}"/>
              </a:ext>
            </a:extLst>
          </p:cNvPr>
          <p:cNvCxnSpPr>
            <a:cxnSpLocks/>
          </p:cNvCxnSpPr>
          <p:nvPr/>
        </p:nvCxnSpPr>
        <p:spPr>
          <a:xfrm flipV="1">
            <a:off x="8131126" y="4790049"/>
            <a:ext cx="1708053"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35BFB483-0713-4129-BD2A-C86ACFFC77F3}"/>
              </a:ext>
            </a:extLst>
          </p:cNvPr>
          <p:cNvCxnSpPr/>
          <p:nvPr/>
        </p:nvCxnSpPr>
        <p:spPr>
          <a:xfrm>
            <a:off x="9833317" y="4790049"/>
            <a:ext cx="0" cy="134937"/>
          </a:xfrm>
          <a:prstGeom prst="line">
            <a:avLst/>
          </a:prstGeom>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13ADFEF-37A4-4090-BC63-834196AC7639}"/>
              </a:ext>
            </a:extLst>
          </p:cNvPr>
          <p:cNvCxnSpPr>
            <a:cxnSpLocks/>
          </p:cNvCxnSpPr>
          <p:nvPr/>
        </p:nvCxnSpPr>
        <p:spPr>
          <a:xfrm>
            <a:off x="5261317" y="4684542"/>
            <a:ext cx="0" cy="240444"/>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91883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631B1-644E-479C-93DE-3860BE605916}"/>
              </a:ext>
            </a:extLst>
          </p:cNvPr>
          <p:cNvSpPr>
            <a:spLocks noGrp="1"/>
          </p:cNvSpPr>
          <p:nvPr>
            <p:ph type="title"/>
          </p:nvPr>
        </p:nvSpPr>
        <p:spPr>
          <a:xfrm>
            <a:off x="838200" y="365125"/>
            <a:ext cx="10515600" cy="1325563"/>
          </a:xfrm>
        </p:spPr>
        <p:txBody>
          <a:bodyPr/>
          <a:lstStyle/>
          <a:p>
            <a:r>
              <a:rPr lang="en-US"/>
              <a:t>Secondary Services:</a:t>
            </a:r>
            <a:endParaRPr lang="en-IN" dirty="0"/>
          </a:p>
        </p:txBody>
      </p:sp>
      <p:graphicFrame>
        <p:nvGraphicFramePr>
          <p:cNvPr id="4" name="Content Placeholder 3">
            <a:extLst>
              <a:ext uri="{FF2B5EF4-FFF2-40B4-BE49-F238E27FC236}">
                <a16:creationId xmlns:a16="http://schemas.microsoft.com/office/drawing/2014/main" id="{29551955-DC99-44F3-861E-1925D883F4F5}"/>
              </a:ext>
            </a:extLst>
          </p:cNvPr>
          <p:cNvGraphicFramePr>
            <a:graphicFrameLocks noGrp="1"/>
          </p:cNvGraphicFramePr>
          <p:nvPr>
            <p:ph idx="1"/>
            <p:extLst>
              <p:ext uri="{D42A27DB-BD31-4B8C-83A1-F6EECF244321}">
                <p14:modId xmlns:p14="http://schemas.microsoft.com/office/powerpoint/2010/main" val="2600596467"/>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860805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1AD8EF-F0D0-4A4C-A947-DB4C65E59CCC}"/>
              </a:ext>
            </a:extLst>
          </p:cNvPr>
          <p:cNvSpPr>
            <a:spLocks noGrp="1"/>
          </p:cNvSpPr>
          <p:nvPr>
            <p:ph type="title"/>
          </p:nvPr>
        </p:nvSpPr>
        <p:spPr/>
        <p:txBody>
          <a:bodyPr/>
          <a:lstStyle/>
          <a:p>
            <a:r>
              <a:rPr lang="en-US" dirty="0"/>
              <a:t>1. Overdraft Facility</a:t>
            </a:r>
            <a:endParaRPr lang="en-IN" dirty="0"/>
          </a:p>
        </p:txBody>
      </p:sp>
      <p:sp>
        <p:nvSpPr>
          <p:cNvPr id="3" name="Content Placeholder 2">
            <a:extLst>
              <a:ext uri="{FF2B5EF4-FFF2-40B4-BE49-F238E27FC236}">
                <a16:creationId xmlns:a16="http://schemas.microsoft.com/office/drawing/2014/main" id="{8DD6F2B8-5782-4E19-88B7-47797349B4E1}"/>
              </a:ext>
            </a:extLst>
          </p:cNvPr>
          <p:cNvSpPr>
            <a:spLocks noGrp="1"/>
          </p:cNvSpPr>
          <p:nvPr>
            <p:ph idx="1"/>
          </p:nvPr>
        </p:nvSpPr>
        <p:spPr/>
        <p:txBody>
          <a:bodyPr>
            <a:noAutofit/>
          </a:bodyPr>
          <a:lstStyle/>
          <a:p>
            <a:pPr marL="0" indent="0">
              <a:buNone/>
            </a:pPr>
            <a:r>
              <a:rPr lang="en-US" dirty="0">
                <a:latin typeface="Times New Roman" panose="02020603050405020304" pitchFamily="18" charset="0"/>
                <a:cs typeface="Times New Roman" panose="02020603050405020304" pitchFamily="18" charset="0"/>
              </a:rPr>
              <a:t>It refers to a facility in which a customer is allowed to overdraw his current account </a:t>
            </a:r>
            <a:r>
              <a:rPr lang="en-US" dirty="0" err="1">
                <a:latin typeface="Times New Roman" panose="02020603050405020304" pitchFamily="18" charset="0"/>
                <a:cs typeface="Times New Roman" panose="02020603050405020304" pitchFamily="18" charset="0"/>
              </a:rPr>
              <a:t>upto</a:t>
            </a:r>
            <a:r>
              <a:rPr lang="en-US" dirty="0">
                <a:latin typeface="Times New Roman" panose="02020603050405020304" pitchFamily="18" charset="0"/>
                <a:cs typeface="Times New Roman" panose="02020603050405020304" pitchFamily="18" charset="0"/>
              </a:rPr>
              <a:t> an agreed limit. This facility is generally given to respectable and reliable customers for a short period. Customers have to pay interest to the bank on the a</a:t>
            </a:r>
            <a:r>
              <a:rPr lang="en-IN" dirty="0">
                <a:latin typeface="Times New Roman" panose="02020603050405020304" pitchFamily="18" charset="0"/>
                <a:cs typeface="Times New Roman" panose="02020603050405020304" pitchFamily="18" charset="0"/>
              </a:rPr>
              <a:t>mount overdrawn by them. </a:t>
            </a:r>
          </a:p>
          <a:p>
            <a:pPr marL="0" indent="0">
              <a:buNone/>
            </a:pPr>
            <a:r>
              <a:rPr lang="en-US" dirty="0">
                <a:latin typeface="Times New Roman" panose="02020603050405020304" pitchFamily="18" charset="0"/>
                <a:cs typeface="Times New Roman" panose="02020603050405020304" pitchFamily="18" charset="0"/>
              </a:rPr>
              <a:t>A credit agreement made with a financial institution that permits an account holder to use or withdraw more than they have in their account, without exceeding a specified maximum negative balance. Establishing an overdraft facility with a bank can help an individual or small business with short term cash flow problems, although the negative balance typically needs to be repaid within a month.</a:t>
            </a:r>
            <a:br>
              <a:rPr lang="en-US" dirty="0">
                <a:latin typeface="Times New Roman" panose="02020603050405020304" pitchFamily="18" charset="0"/>
                <a:cs typeface="Times New Roman" panose="02020603050405020304" pitchFamily="18" charset="0"/>
              </a:rPr>
            </a:br>
            <a:br>
              <a:rPr lang="en-US" dirty="0">
                <a:latin typeface="Times New Roman" panose="02020603050405020304" pitchFamily="18" charset="0"/>
                <a:cs typeface="Times New Roman" panose="02020603050405020304" pitchFamily="18" charset="0"/>
              </a:rPr>
            </a:b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230195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867D4867-5BA7-4462-B2F6-A23F4A622A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54296" cy="6858000"/>
          </a:xfrm>
          <a:prstGeom prst="rect">
            <a:avLst/>
          </a:prstGeom>
          <a:solidFill>
            <a:schemeClr val="tx1">
              <a:lumMod val="75000"/>
              <a:lumOff val="25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FD3CB61-C5C0-478D-8D7C-152CF456757D}"/>
              </a:ext>
            </a:extLst>
          </p:cNvPr>
          <p:cNvSpPr>
            <a:spLocks noGrp="1"/>
          </p:cNvSpPr>
          <p:nvPr>
            <p:ph type="title"/>
          </p:nvPr>
        </p:nvSpPr>
        <p:spPr>
          <a:xfrm>
            <a:off x="643467" y="643467"/>
            <a:ext cx="3363974" cy="1597315"/>
          </a:xfrm>
          <a:noFill/>
          <a:ln w="19050">
            <a:solidFill>
              <a:schemeClr val="bg1"/>
            </a:solidFill>
          </a:ln>
        </p:spPr>
        <p:txBody>
          <a:bodyPr wrap="square">
            <a:normAutofit/>
          </a:bodyPr>
          <a:lstStyle/>
          <a:p>
            <a:pPr algn="ctr"/>
            <a:r>
              <a:rPr lang="en-US" sz="2800" dirty="0">
                <a:solidFill>
                  <a:schemeClr val="bg1"/>
                </a:solidFill>
              </a:rPr>
              <a:t>2. Discounting of Bill of Exchange</a:t>
            </a:r>
            <a:endParaRPr lang="en-IN" sz="2800" dirty="0">
              <a:solidFill>
                <a:schemeClr val="bg1"/>
              </a:solidFill>
            </a:endParaRPr>
          </a:p>
        </p:txBody>
      </p:sp>
      <p:sp>
        <p:nvSpPr>
          <p:cNvPr id="10" name="Content Placeholder 9">
            <a:extLst>
              <a:ext uri="{FF2B5EF4-FFF2-40B4-BE49-F238E27FC236}">
                <a16:creationId xmlns:a16="http://schemas.microsoft.com/office/drawing/2014/main" id="{291906EC-590D-46D0-B982-F71A1064FAA9}"/>
              </a:ext>
            </a:extLst>
          </p:cNvPr>
          <p:cNvSpPr>
            <a:spLocks noGrp="1"/>
          </p:cNvSpPr>
          <p:nvPr>
            <p:ph idx="1"/>
          </p:nvPr>
        </p:nvSpPr>
        <p:spPr>
          <a:xfrm>
            <a:off x="643468" y="2638044"/>
            <a:ext cx="3363974" cy="3415622"/>
          </a:xfrm>
        </p:spPr>
        <p:txBody>
          <a:bodyPr>
            <a:noAutofit/>
          </a:bodyPr>
          <a:lstStyle/>
          <a:p>
            <a:pPr marL="0" indent="0">
              <a:buNone/>
            </a:pPr>
            <a:r>
              <a:rPr lang="en-US" sz="2400" dirty="0">
                <a:solidFill>
                  <a:schemeClr val="tx2">
                    <a:lumMod val="60000"/>
                    <a:lumOff val="40000"/>
                  </a:schemeClr>
                </a:solidFill>
                <a:latin typeface="Times New Roman" panose="02020603050405020304" pitchFamily="18" charset="0"/>
                <a:cs typeface="Times New Roman" panose="02020603050405020304" pitchFamily="18" charset="0"/>
              </a:rPr>
              <a:t>It refers to a facility in which holder of a bill of exchange can get the bill discounted with bank before the maturity. After deducting the commission, bank pays the balance to the holder. On maturity, bank gets its payment from the party which had accepted the bill. </a:t>
            </a:r>
          </a:p>
        </p:txBody>
      </p:sp>
      <p:pic>
        <p:nvPicPr>
          <p:cNvPr id="8" name="Content Placeholder 4">
            <a:extLst>
              <a:ext uri="{FF2B5EF4-FFF2-40B4-BE49-F238E27FC236}">
                <a16:creationId xmlns:a16="http://schemas.microsoft.com/office/drawing/2014/main" id="{DB1714F0-0AB4-454E-B01A-F2985D3C8A0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97763" y="965461"/>
            <a:ext cx="6250769" cy="4766211"/>
          </a:xfrm>
          <a:prstGeom prst="rect">
            <a:avLst/>
          </a:prstGeom>
        </p:spPr>
      </p:pic>
    </p:spTree>
    <p:extLst>
      <p:ext uri="{BB962C8B-B14F-4D97-AF65-F5344CB8AC3E}">
        <p14:creationId xmlns:p14="http://schemas.microsoft.com/office/powerpoint/2010/main" val="3117301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7D70D-C07A-46DF-A94C-789F1269A68C}"/>
              </a:ext>
            </a:extLst>
          </p:cNvPr>
          <p:cNvSpPr>
            <a:spLocks noGrp="1"/>
          </p:cNvSpPr>
          <p:nvPr>
            <p:ph type="title"/>
          </p:nvPr>
        </p:nvSpPr>
        <p:spPr/>
        <p:txBody>
          <a:bodyPr/>
          <a:lstStyle/>
          <a:p>
            <a:r>
              <a:rPr lang="en-US" dirty="0"/>
              <a:t>3.Agency Services:</a:t>
            </a:r>
            <a:endParaRPr lang="en-IN" dirty="0"/>
          </a:p>
        </p:txBody>
      </p:sp>
      <p:sp>
        <p:nvSpPr>
          <p:cNvPr id="7" name="Content Placeholder 6">
            <a:extLst>
              <a:ext uri="{FF2B5EF4-FFF2-40B4-BE49-F238E27FC236}">
                <a16:creationId xmlns:a16="http://schemas.microsoft.com/office/drawing/2014/main" id="{7EB417A2-92BD-43A7-8F0E-A74B7EB03F2A}"/>
              </a:ext>
            </a:extLst>
          </p:cNvPr>
          <p:cNvSpPr>
            <a:spLocks noGrp="1"/>
          </p:cNvSpPr>
          <p:nvPr>
            <p:ph idx="1"/>
          </p:nvPr>
        </p:nvSpPr>
        <p:spPr/>
        <p:txBody>
          <a:bodyPr/>
          <a:lstStyle/>
          <a:p>
            <a:pPr marL="0" indent="0">
              <a:buNone/>
            </a:pPr>
            <a:r>
              <a:rPr lang="en-US" dirty="0"/>
              <a:t>1. </a:t>
            </a:r>
          </a:p>
          <a:p>
            <a:pPr marL="0" indent="0">
              <a:buNone/>
            </a:pPr>
            <a:endParaRPr lang="en-US" dirty="0"/>
          </a:p>
          <a:p>
            <a:pPr marL="0" indent="0">
              <a:buNone/>
            </a:pPr>
            <a:endParaRPr lang="en-US" dirty="0"/>
          </a:p>
          <a:p>
            <a:pPr marL="0" indent="0">
              <a:buNone/>
            </a:pPr>
            <a:r>
              <a:rPr lang="en-US" dirty="0"/>
              <a:t>2</a:t>
            </a:r>
          </a:p>
          <a:p>
            <a:pPr marL="0" indent="0">
              <a:buNone/>
            </a:pPr>
            <a:endParaRPr lang="en-US" dirty="0"/>
          </a:p>
          <a:p>
            <a:pPr marL="0" indent="0">
              <a:buNone/>
            </a:pPr>
            <a:endParaRPr lang="en-US" dirty="0"/>
          </a:p>
          <a:p>
            <a:pPr marL="0" indent="0">
              <a:buNone/>
            </a:pPr>
            <a:endParaRPr lang="en-US" dirty="0"/>
          </a:p>
          <a:p>
            <a:pPr marL="0" indent="0">
              <a:buNone/>
            </a:pPr>
            <a:r>
              <a:rPr lang="en-US" dirty="0"/>
              <a:t>3</a:t>
            </a:r>
          </a:p>
          <a:p>
            <a:pPr marL="0" indent="0">
              <a:buNone/>
            </a:pPr>
            <a:endParaRPr lang="en-US" dirty="0"/>
          </a:p>
          <a:p>
            <a:pPr marL="0" indent="0">
              <a:buNone/>
            </a:pPr>
            <a:endParaRPr lang="en-US" dirty="0"/>
          </a:p>
          <a:p>
            <a:pPr marL="0" indent="0">
              <a:buNone/>
            </a:pPr>
            <a:endParaRPr lang="en-IN" dirty="0"/>
          </a:p>
        </p:txBody>
      </p:sp>
      <p:pic>
        <p:nvPicPr>
          <p:cNvPr id="14" name="Picture 13">
            <a:extLst>
              <a:ext uri="{FF2B5EF4-FFF2-40B4-BE49-F238E27FC236}">
                <a16:creationId xmlns:a16="http://schemas.microsoft.com/office/drawing/2014/main" id="{297ABDAD-DC49-4C3B-8CF0-D4AFE58898D2}"/>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814146" y="1495426"/>
            <a:ext cx="2251417" cy="1731203"/>
          </a:xfrm>
          <a:prstGeom prst="rect">
            <a:avLst/>
          </a:prstGeom>
        </p:spPr>
      </p:pic>
      <p:pic>
        <p:nvPicPr>
          <p:cNvPr id="16" name="Picture 15">
            <a:extLst>
              <a:ext uri="{FF2B5EF4-FFF2-40B4-BE49-F238E27FC236}">
                <a16:creationId xmlns:a16="http://schemas.microsoft.com/office/drawing/2014/main" id="{40B37413-1AD1-4A6B-9DFF-ED2E6AADE48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14146" y="3361566"/>
            <a:ext cx="2028825" cy="1524000"/>
          </a:xfrm>
          <a:prstGeom prst="rect">
            <a:avLst/>
          </a:prstGeom>
        </p:spPr>
      </p:pic>
      <p:pic>
        <p:nvPicPr>
          <p:cNvPr id="20" name="Picture 19">
            <a:extLst>
              <a:ext uri="{FF2B5EF4-FFF2-40B4-BE49-F238E27FC236}">
                <a16:creationId xmlns:a16="http://schemas.microsoft.com/office/drawing/2014/main" id="{7F3128F9-173B-4561-8930-BD24532EA80B}"/>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814146" y="5206342"/>
            <a:ext cx="2251417" cy="1286533"/>
          </a:xfrm>
          <a:prstGeom prst="rect">
            <a:avLst/>
          </a:prstGeom>
        </p:spPr>
      </p:pic>
      <p:sp>
        <p:nvSpPr>
          <p:cNvPr id="23" name="TextBox 22">
            <a:extLst>
              <a:ext uri="{FF2B5EF4-FFF2-40B4-BE49-F238E27FC236}">
                <a16:creationId xmlns:a16="http://schemas.microsoft.com/office/drawing/2014/main" id="{01A59E1C-BC4F-4D37-887C-9BA6417FAEFB}"/>
              </a:ext>
            </a:extLst>
          </p:cNvPr>
          <p:cNvSpPr txBox="1"/>
          <p:nvPr/>
        </p:nvSpPr>
        <p:spPr>
          <a:xfrm>
            <a:off x="4515728" y="1991695"/>
            <a:ext cx="3024554" cy="369332"/>
          </a:xfrm>
          <a:prstGeom prst="rect">
            <a:avLst/>
          </a:prstGeom>
          <a:noFill/>
        </p:spPr>
        <p:txBody>
          <a:bodyPr wrap="square" rtlCol="0">
            <a:spAutoFit/>
          </a:bodyPr>
          <a:lstStyle/>
          <a:p>
            <a:r>
              <a:rPr lang="en-US" b="1" dirty="0"/>
              <a:t>Transfer of Funds</a:t>
            </a:r>
            <a:endParaRPr lang="en-IN" b="1" dirty="0"/>
          </a:p>
        </p:txBody>
      </p:sp>
      <p:sp>
        <p:nvSpPr>
          <p:cNvPr id="24" name="TextBox 23">
            <a:extLst>
              <a:ext uri="{FF2B5EF4-FFF2-40B4-BE49-F238E27FC236}">
                <a16:creationId xmlns:a16="http://schemas.microsoft.com/office/drawing/2014/main" id="{9F6DD7A0-63E9-4658-918F-24E6289D751E}"/>
              </a:ext>
            </a:extLst>
          </p:cNvPr>
          <p:cNvSpPr txBox="1"/>
          <p:nvPr/>
        </p:nvSpPr>
        <p:spPr>
          <a:xfrm>
            <a:off x="4571999" y="3714750"/>
            <a:ext cx="4614204" cy="369332"/>
          </a:xfrm>
          <a:prstGeom prst="rect">
            <a:avLst/>
          </a:prstGeom>
          <a:noFill/>
        </p:spPr>
        <p:txBody>
          <a:bodyPr wrap="square" rtlCol="0">
            <a:spAutoFit/>
          </a:bodyPr>
          <a:lstStyle/>
          <a:p>
            <a:r>
              <a:rPr lang="en-US" b="1" dirty="0"/>
              <a:t>Collection and Payment of Various Items</a:t>
            </a:r>
            <a:endParaRPr lang="en-IN" b="1" dirty="0"/>
          </a:p>
        </p:txBody>
      </p:sp>
      <p:sp>
        <p:nvSpPr>
          <p:cNvPr id="25" name="TextBox 24">
            <a:extLst>
              <a:ext uri="{FF2B5EF4-FFF2-40B4-BE49-F238E27FC236}">
                <a16:creationId xmlns:a16="http://schemas.microsoft.com/office/drawing/2014/main" id="{182E08EC-26BF-4CA8-9DE3-281F2BF3DA53}"/>
              </a:ext>
            </a:extLst>
          </p:cNvPr>
          <p:cNvSpPr txBox="1"/>
          <p:nvPr/>
        </p:nvSpPr>
        <p:spPr>
          <a:xfrm flipH="1">
            <a:off x="4571999" y="5603875"/>
            <a:ext cx="3963573" cy="369332"/>
          </a:xfrm>
          <a:prstGeom prst="rect">
            <a:avLst/>
          </a:prstGeom>
          <a:noFill/>
        </p:spPr>
        <p:txBody>
          <a:bodyPr wrap="square" rtlCol="0">
            <a:spAutoFit/>
          </a:bodyPr>
          <a:lstStyle/>
          <a:p>
            <a:r>
              <a:rPr lang="en-US" b="1" dirty="0"/>
              <a:t>Carrying out Currency Exchanges</a:t>
            </a:r>
            <a:endParaRPr lang="en-IN" b="1" dirty="0"/>
          </a:p>
        </p:txBody>
      </p:sp>
    </p:spTree>
    <p:extLst>
      <p:ext uri="{BB962C8B-B14F-4D97-AF65-F5344CB8AC3E}">
        <p14:creationId xmlns:p14="http://schemas.microsoft.com/office/powerpoint/2010/main" val="30108804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CB41E0-3D97-4364-B868-19E7CAFC30F0}"/>
              </a:ext>
            </a:extLst>
          </p:cNvPr>
          <p:cNvSpPr>
            <a:spLocks noGrp="1"/>
          </p:cNvSpPr>
          <p:nvPr>
            <p:ph type="title"/>
          </p:nvPr>
        </p:nvSpPr>
        <p:spPr/>
        <p:txBody>
          <a:bodyPr/>
          <a:lstStyle/>
          <a:p>
            <a:r>
              <a:rPr lang="en-US" dirty="0"/>
              <a:t>Agency Services </a:t>
            </a:r>
            <a:r>
              <a:rPr lang="en-US" dirty="0" err="1"/>
              <a:t>Contd</a:t>
            </a:r>
            <a:r>
              <a:rPr lang="en-US" dirty="0"/>
              <a:t>…</a:t>
            </a:r>
            <a:endParaRPr lang="en-IN" dirty="0"/>
          </a:p>
        </p:txBody>
      </p:sp>
      <p:sp>
        <p:nvSpPr>
          <p:cNvPr id="3" name="Content Placeholder 2">
            <a:extLst>
              <a:ext uri="{FF2B5EF4-FFF2-40B4-BE49-F238E27FC236}">
                <a16:creationId xmlns:a16="http://schemas.microsoft.com/office/drawing/2014/main" id="{152C546C-84C9-4E37-9542-5E202F56497F}"/>
              </a:ext>
            </a:extLst>
          </p:cNvPr>
          <p:cNvSpPr>
            <a:spLocks noGrp="1"/>
          </p:cNvSpPr>
          <p:nvPr>
            <p:ph idx="1"/>
          </p:nvPr>
        </p:nvSpPr>
        <p:spPr>
          <a:xfrm>
            <a:off x="838199" y="1994437"/>
            <a:ext cx="10515600" cy="4351338"/>
          </a:xfrm>
        </p:spPr>
        <p:txBody>
          <a:bodyPr/>
          <a:lstStyle/>
          <a:p>
            <a:pPr marL="0" indent="0">
              <a:buNone/>
            </a:pPr>
            <a:r>
              <a:rPr lang="en-US" dirty="0"/>
              <a:t>4. </a:t>
            </a:r>
          </a:p>
          <a:p>
            <a:pPr marL="0" indent="0">
              <a:buNone/>
            </a:pPr>
            <a:endParaRPr lang="en-US" dirty="0"/>
          </a:p>
          <a:p>
            <a:pPr marL="0" indent="0">
              <a:buNone/>
            </a:pPr>
            <a:endParaRPr lang="en-US" dirty="0"/>
          </a:p>
          <a:p>
            <a:pPr marL="0" indent="0">
              <a:buNone/>
            </a:pPr>
            <a:endParaRPr lang="en-US" dirty="0"/>
          </a:p>
          <a:p>
            <a:pPr marL="0" indent="0">
              <a:buNone/>
            </a:pPr>
            <a:r>
              <a:rPr lang="en-US" dirty="0"/>
              <a:t>5. </a:t>
            </a:r>
          </a:p>
          <a:p>
            <a:pPr marL="0" indent="0">
              <a:buNone/>
            </a:pPr>
            <a:endParaRPr lang="en-US" dirty="0"/>
          </a:p>
          <a:p>
            <a:pPr marL="0" indent="0">
              <a:buNone/>
            </a:pPr>
            <a:endParaRPr lang="en-US" dirty="0"/>
          </a:p>
          <a:p>
            <a:pPr marL="0" indent="0">
              <a:buNone/>
            </a:pPr>
            <a:r>
              <a:rPr lang="en-US" dirty="0"/>
              <a:t>6.</a:t>
            </a:r>
            <a:endParaRPr lang="en-IN" dirty="0"/>
          </a:p>
        </p:txBody>
      </p:sp>
      <p:pic>
        <p:nvPicPr>
          <p:cNvPr id="1028" name="Picture 4" descr="Image result for purchase and sale of securities">
            <a:extLst>
              <a:ext uri="{FF2B5EF4-FFF2-40B4-BE49-F238E27FC236}">
                <a16:creationId xmlns:a16="http://schemas.microsoft.com/office/drawing/2014/main" id="{12C54780-BD5D-48E3-8CA5-779D2BB54F7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74055" y="1801604"/>
            <a:ext cx="1787403" cy="1796208"/>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4">
            <a:extLst>
              <a:ext uri="{FF2B5EF4-FFF2-40B4-BE49-F238E27FC236}">
                <a16:creationId xmlns:a16="http://schemas.microsoft.com/office/drawing/2014/main" id="{CFB6E060-3D38-486D-BF2C-687718F0F7E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791468" y="3708728"/>
            <a:ext cx="1552575" cy="1524000"/>
          </a:xfrm>
          <a:prstGeom prst="rect">
            <a:avLst/>
          </a:prstGeom>
        </p:spPr>
      </p:pic>
      <p:pic>
        <p:nvPicPr>
          <p:cNvPr id="7" name="Picture 6">
            <a:extLst>
              <a:ext uri="{FF2B5EF4-FFF2-40B4-BE49-F238E27FC236}">
                <a16:creationId xmlns:a16="http://schemas.microsoft.com/office/drawing/2014/main" id="{0A923B5A-5D0B-4ACD-AD50-70C7B011BC15}"/>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1468" y="5266287"/>
            <a:ext cx="1398293" cy="1272321"/>
          </a:xfrm>
          <a:prstGeom prst="rect">
            <a:avLst/>
          </a:prstGeom>
        </p:spPr>
      </p:pic>
      <p:sp>
        <p:nvSpPr>
          <p:cNvPr id="8" name="TextBox 7">
            <a:extLst>
              <a:ext uri="{FF2B5EF4-FFF2-40B4-BE49-F238E27FC236}">
                <a16:creationId xmlns:a16="http://schemas.microsoft.com/office/drawing/2014/main" id="{546029C3-6A88-4B9A-80EF-ECBA80978EDA}"/>
              </a:ext>
            </a:extLst>
          </p:cNvPr>
          <p:cNvSpPr txBox="1"/>
          <p:nvPr/>
        </p:nvSpPr>
        <p:spPr>
          <a:xfrm>
            <a:off x="3896751" y="2504049"/>
            <a:ext cx="4206240" cy="369332"/>
          </a:xfrm>
          <a:prstGeom prst="rect">
            <a:avLst/>
          </a:prstGeom>
          <a:noFill/>
        </p:spPr>
        <p:txBody>
          <a:bodyPr wrap="square" rtlCol="0">
            <a:spAutoFit/>
          </a:bodyPr>
          <a:lstStyle/>
          <a:p>
            <a:r>
              <a:rPr lang="en-US" b="1" dirty="0"/>
              <a:t>Purchase and Sale of Securities</a:t>
            </a:r>
            <a:endParaRPr lang="en-IN" b="1" dirty="0"/>
          </a:p>
        </p:txBody>
      </p:sp>
      <p:sp>
        <p:nvSpPr>
          <p:cNvPr id="9" name="TextBox 8">
            <a:extLst>
              <a:ext uri="{FF2B5EF4-FFF2-40B4-BE49-F238E27FC236}">
                <a16:creationId xmlns:a16="http://schemas.microsoft.com/office/drawing/2014/main" id="{B7EDC941-57B5-4510-BD0E-4703302000E2}"/>
              </a:ext>
            </a:extLst>
          </p:cNvPr>
          <p:cNvSpPr txBox="1"/>
          <p:nvPr/>
        </p:nvSpPr>
        <p:spPr>
          <a:xfrm>
            <a:off x="3896751" y="4300257"/>
            <a:ext cx="3038621" cy="548640"/>
          </a:xfrm>
          <a:prstGeom prst="rect">
            <a:avLst/>
          </a:prstGeom>
          <a:noFill/>
        </p:spPr>
        <p:txBody>
          <a:bodyPr wrap="square" rtlCol="0">
            <a:spAutoFit/>
          </a:bodyPr>
          <a:lstStyle/>
          <a:p>
            <a:endParaRPr lang="en-IN" dirty="0"/>
          </a:p>
        </p:txBody>
      </p:sp>
      <p:sp>
        <p:nvSpPr>
          <p:cNvPr id="13" name="TextBox 12">
            <a:extLst>
              <a:ext uri="{FF2B5EF4-FFF2-40B4-BE49-F238E27FC236}">
                <a16:creationId xmlns:a16="http://schemas.microsoft.com/office/drawing/2014/main" id="{B20B590E-7988-47EF-A7D4-67E8EC59FC11}"/>
              </a:ext>
            </a:extLst>
          </p:cNvPr>
          <p:cNvSpPr txBox="1"/>
          <p:nvPr/>
        </p:nvSpPr>
        <p:spPr>
          <a:xfrm>
            <a:off x="3896751" y="4300257"/>
            <a:ext cx="3038621" cy="369332"/>
          </a:xfrm>
          <a:prstGeom prst="rect">
            <a:avLst/>
          </a:prstGeom>
          <a:noFill/>
        </p:spPr>
        <p:txBody>
          <a:bodyPr wrap="square" rtlCol="0">
            <a:spAutoFit/>
          </a:bodyPr>
          <a:lstStyle/>
          <a:p>
            <a:r>
              <a:rPr lang="en-US" b="1" dirty="0"/>
              <a:t>Income Tax Consultancy</a:t>
            </a:r>
            <a:endParaRPr lang="en-IN" b="1" dirty="0"/>
          </a:p>
        </p:txBody>
      </p:sp>
      <p:sp>
        <p:nvSpPr>
          <p:cNvPr id="16" name="TextBox 15">
            <a:extLst>
              <a:ext uri="{FF2B5EF4-FFF2-40B4-BE49-F238E27FC236}">
                <a16:creationId xmlns:a16="http://schemas.microsoft.com/office/drawing/2014/main" id="{D8709C13-8094-4608-AB6E-238197507D4F}"/>
              </a:ext>
            </a:extLst>
          </p:cNvPr>
          <p:cNvSpPr txBox="1"/>
          <p:nvPr/>
        </p:nvSpPr>
        <p:spPr>
          <a:xfrm>
            <a:off x="3896751" y="5683348"/>
            <a:ext cx="2672861" cy="369332"/>
          </a:xfrm>
          <a:prstGeom prst="rect">
            <a:avLst/>
          </a:prstGeom>
          <a:noFill/>
        </p:spPr>
        <p:txBody>
          <a:bodyPr wrap="square" rtlCol="0">
            <a:spAutoFit/>
          </a:bodyPr>
          <a:lstStyle/>
          <a:p>
            <a:r>
              <a:rPr lang="en-US" b="1" dirty="0"/>
              <a:t>Trustees and Executor</a:t>
            </a:r>
            <a:endParaRPr lang="en-IN" b="1" dirty="0"/>
          </a:p>
        </p:txBody>
      </p:sp>
    </p:spTree>
    <p:extLst>
      <p:ext uri="{BB962C8B-B14F-4D97-AF65-F5344CB8AC3E}">
        <p14:creationId xmlns:p14="http://schemas.microsoft.com/office/powerpoint/2010/main" val="229646678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75EEDC-4E6F-4A0C-8D74-E824E748D761}"/>
              </a:ext>
            </a:extLst>
          </p:cNvPr>
          <p:cNvSpPr>
            <a:spLocks noGrp="1"/>
          </p:cNvSpPr>
          <p:nvPr>
            <p:ph type="title"/>
          </p:nvPr>
        </p:nvSpPr>
        <p:spPr/>
        <p:txBody>
          <a:bodyPr/>
          <a:lstStyle/>
          <a:p>
            <a:r>
              <a:rPr lang="en-US" dirty="0"/>
              <a:t>Agency Services </a:t>
            </a:r>
            <a:r>
              <a:rPr lang="en-US" dirty="0" err="1"/>
              <a:t>Contd</a:t>
            </a:r>
            <a:r>
              <a:rPr lang="en-US" dirty="0"/>
              <a:t>…</a:t>
            </a:r>
            <a:endParaRPr lang="en-IN" dirty="0"/>
          </a:p>
        </p:txBody>
      </p:sp>
      <p:sp>
        <p:nvSpPr>
          <p:cNvPr id="3" name="Content Placeholder 2">
            <a:extLst>
              <a:ext uri="{FF2B5EF4-FFF2-40B4-BE49-F238E27FC236}">
                <a16:creationId xmlns:a16="http://schemas.microsoft.com/office/drawing/2014/main" id="{B5BE40C6-AF10-4ABB-B49B-2E32F8C7D154}"/>
              </a:ext>
            </a:extLst>
          </p:cNvPr>
          <p:cNvSpPr>
            <a:spLocks noGrp="1"/>
          </p:cNvSpPr>
          <p:nvPr>
            <p:ph idx="1"/>
          </p:nvPr>
        </p:nvSpPr>
        <p:spPr/>
        <p:txBody>
          <a:bodyPr/>
          <a:lstStyle/>
          <a:p>
            <a:pPr marL="0" indent="0">
              <a:buNone/>
            </a:pPr>
            <a:r>
              <a:rPr lang="en-US" dirty="0"/>
              <a:t>7. </a:t>
            </a:r>
            <a:endParaRPr lang="en-IN" dirty="0"/>
          </a:p>
        </p:txBody>
      </p:sp>
      <p:pic>
        <p:nvPicPr>
          <p:cNvPr id="5" name="Picture 4">
            <a:extLst>
              <a:ext uri="{FF2B5EF4-FFF2-40B4-BE49-F238E27FC236}">
                <a16:creationId xmlns:a16="http://schemas.microsoft.com/office/drawing/2014/main" id="{5E775E58-35C4-4028-AF74-3C79F81ED62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13450" y="1690688"/>
            <a:ext cx="1342292" cy="1904999"/>
          </a:xfrm>
          <a:prstGeom prst="rect">
            <a:avLst/>
          </a:prstGeom>
        </p:spPr>
      </p:pic>
      <p:sp>
        <p:nvSpPr>
          <p:cNvPr id="6" name="TextBox 5">
            <a:extLst>
              <a:ext uri="{FF2B5EF4-FFF2-40B4-BE49-F238E27FC236}">
                <a16:creationId xmlns:a16="http://schemas.microsoft.com/office/drawing/2014/main" id="{A405EBF1-DB68-46D7-9803-E6D3857F5BAB}"/>
              </a:ext>
            </a:extLst>
          </p:cNvPr>
          <p:cNvSpPr txBox="1"/>
          <p:nvPr/>
        </p:nvSpPr>
        <p:spPr>
          <a:xfrm>
            <a:off x="3362178" y="2405575"/>
            <a:ext cx="4065564" cy="369332"/>
          </a:xfrm>
          <a:prstGeom prst="rect">
            <a:avLst/>
          </a:prstGeom>
          <a:noFill/>
        </p:spPr>
        <p:txBody>
          <a:bodyPr wrap="square" rtlCol="0">
            <a:spAutoFit/>
          </a:bodyPr>
          <a:lstStyle/>
          <a:p>
            <a:r>
              <a:rPr lang="en-US" b="1" dirty="0"/>
              <a:t>Letter of Reference</a:t>
            </a:r>
            <a:endParaRPr lang="en-IN" b="1" dirty="0"/>
          </a:p>
        </p:txBody>
      </p:sp>
    </p:spTree>
    <p:extLst>
      <p:ext uri="{BB962C8B-B14F-4D97-AF65-F5344CB8AC3E}">
        <p14:creationId xmlns:p14="http://schemas.microsoft.com/office/powerpoint/2010/main" val="32893899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09588DA8-065E-4F6F-8EFD-43104AB2E0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a:extLst>
              <a:ext uri="{FF2B5EF4-FFF2-40B4-BE49-F238E27FC236}">
                <a16:creationId xmlns:a16="http://schemas.microsoft.com/office/drawing/2014/main" id="{C4285719-470E-454C-AF62-8323075F1F5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D83B6FE5-15D9-475F-82F7-C169B08F2273}"/>
              </a:ext>
            </a:extLst>
          </p:cNvPr>
          <p:cNvSpPr>
            <a:spLocks noGrp="1"/>
          </p:cNvSpPr>
          <p:nvPr>
            <p:ph type="title"/>
          </p:nvPr>
        </p:nvSpPr>
        <p:spPr>
          <a:xfrm>
            <a:off x="466722" y="586855"/>
            <a:ext cx="3201366" cy="3387497"/>
          </a:xfrm>
        </p:spPr>
        <p:txBody>
          <a:bodyPr anchor="b">
            <a:normAutofit/>
          </a:bodyPr>
          <a:lstStyle/>
          <a:p>
            <a:pPr algn="r"/>
            <a:r>
              <a:rPr lang="en-US" sz="4000">
                <a:solidFill>
                  <a:srgbClr val="FFFFFF"/>
                </a:solidFill>
              </a:rPr>
              <a:t>4. General Utility Services:</a:t>
            </a:r>
            <a:endParaRPr lang="en-IN" sz="4000">
              <a:solidFill>
                <a:srgbClr val="FFFFFF"/>
              </a:solidFill>
            </a:endParaRPr>
          </a:p>
        </p:txBody>
      </p:sp>
      <p:sp>
        <p:nvSpPr>
          <p:cNvPr id="3" name="Content Placeholder 2">
            <a:extLst>
              <a:ext uri="{FF2B5EF4-FFF2-40B4-BE49-F238E27FC236}">
                <a16:creationId xmlns:a16="http://schemas.microsoft.com/office/drawing/2014/main" id="{8534CFD9-52C7-422D-80E5-B9A2769C1FF0}"/>
              </a:ext>
            </a:extLst>
          </p:cNvPr>
          <p:cNvSpPr>
            <a:spLocks noGrp="1"/>
          </p:cNvSpPr>
          <p:nvPr>
            <p:ph idx="1"/>
          </p:nvPr>
        </p:nvSpPr>
        <p:spPr>
          <a:xfrm>
            <a:off x="4810259" y="649480"/>
            <a:ext cx="6555347" cy="5546047"/>
          </a:xfrm>
        </p:spPr>
        <p:txBody>
          <a:bodyPr anchor="ctr">
            <a:normAutofit/>
          </a:bodyPr>
          <a:lstStyle/>
          <a:p>
            <a:pPr marL="514350" indent="-514350">
              <a:buAutoNum type="arabicPeriod"/>
            </a:pPr>
            <a:r>
              <a:rPr lang="en-US" sz="2000" dirty="0">
                <a:latin typeface="Times New Roman" panose="02020603050405020304" pitchFamily="18" charset="0"/>
                <a:cs typeface="Times New Roman" panose="02020603050405020304" pitchFamily="18" charset="0"/>
              </a:rPr>
              <a:t>Locker Facility - Commercial banks provide facility of safety vaults or lockers to keep valuable articles of customers in safe custody.</a:t>
            </a:r>
          </a:p>
          <a:p>
            <a:pPr marL="514350" indent="-514350">
              <a:buAutoNum type="arabicPeriod"/>
            </a:pPr>
            <a:r>
              <a:rPr lang="en-US" sz="2000" dirty="0">
                <a:latin typeface="Times New Roman" panose="02020603050405020304" pitchFamily="18" charset="0"/>
                <a:cs typeface="Times New Roman" panose="02020603050405020304" pitchFamily="18" charset="0"/>
              </a:rPr>
              <a:t>Travelers' Cheque - Commercial banks issue traveler’s cheques to their customers to avoid risk of taking cash during their journey. </a:t>
            </a:r>
          </a:p>
          <a:p>
            <a:pPr marL="514350" indent="-514350">
              <a:buAutoNum type="arabicPeriod"/>
            </a:pPr>
            <a:r>
              <a:rPr lang="en-US" sz="2000" dirty="0">
                <a:latin typeface="Times New Roman" panose="02020603050405020304" pitchFamily="18" charset="0"/>
                <a:cs typeface="Times New Roman" panose="02020603050405020304" pitchFamily="18" charset="0"/>
              </a:rPr>
              <a:t>Letter of Credit - They also issue letters of credit to their customers to certify the creditworthiness of customers.</a:t>
            </a:r>
          </a:p>
          <a:p>
            <a:pPr marL="514350" indent="-514350">
              <a:buAutoNum type="arabicPeriod"/>
            </a:pPr>
            <a:r>
              <a:rPr lang="en-US" sz="2000" dirty="0">
                <a:latin typeface="Times New Roman" panose="02020603050405020304" pitchFamily="18" charset="0"/>
                <a:cs typeface="Times New Roman" panose="02020603050405020304" pitchFamily="18" charset="0"/>
              </a:rPr>
              <a:t>Underwriting Securities - Commercial banks also undertake the task of underwriting securities. As public has full faith in the creditworthiness of banks, public do not hesitate in buying the securities underwritten by banks. </a:t>
            </a:r>
            <a:r>
              <a:rPr lang="en-US" sz="2000" dirty="0"/>
              <a:t>It is the </a:t>
            </a:r>
            <a:r>
              <a:rPr lang="en-US" sz="2000" b="1" dirty="0"/>
              <a:t>process by which     investment banks raise investment capital from investors</a:t>
            </a:r>
            <a:r>
              <a:rPr lang="en-US" sz="2000" dirty="0"/>
              <a:t> on behalf of corporations and governments that are issuing securities (both equity and debt capital). The services of an underwriter are typically used during a public offering in a primary market.</a:t>
            </a:r>
            <a:endParaRPr lang="en-US" sz="2000" dirty="0">
              <a:latin typeface="Times New Roman" panose="02020603050405020304" pitchFamily="18" charset="0"/>
              <a:cs typeface="Times New Roman" panose="02020603050405020304" pitchFamily="18" charset="0"/>
            </a:endParaRPr>
          </a:p>
          <a:p>
            <a:pPr marL="0" indent="0">
              <a:buNone/>
            </a:pPr>
            <a:endParaRPr lang="en-IN"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68741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257</TotalTime>
  <Words>732</Words>
  <Application>Microsoft Office PowerPoint</Application>
  <PresentationFormat>Widescreen</PresentationFormat>
  <Paragraphs>69</Paragraphs>
  <Slides>14</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Calibri Light</vt:lpstr>
      <vt:lpstr>Times New Roman</vt:lpstr>
      <vt:lpstr>Office Theme</vt:lpstr>
      <vt:lpstr>Primary and Secondary Banking Services</vt:lpstr>
      <vt:lpstr>Primary Services:</vt:lpstr>
      <vt:lpstr>Secondary Services:</vt:lpstr>
      <vt:lpstr>1. Overdraft Facility</vt:lpstr>
      <vt:lpstr>2. Discounting of Bill of Exchange</vt:lpstr>
      <vt:lpstr>3.Agency Services:</vt:lpstr>
      <vt:lpstr>Agency Services Contd…</vt:lpstr>
      <vt:lpstr>Agency Services Contd…</vt:lpstr>
      <vt:lpstr>4. General Utility Services:</vt:lpstr>
      <vt:lpstr>PowerPoint Presentation</vt:lpstr>
      <vt:lpstr>4. General Utility Services:</vt:lpstr>
      <vt:lpstr>Calculation of maturity amount….</vt:lpstr>
      <vt:lpstr>Calculation of Maturity amount…</vt:lpstr>
      <vt:lpstr>Calculation of maturity amount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Primary and Secondary Banking Services</dc:title>
  <dc:creator>user</dc:creator>
  <cp:lastModifiedBy>user</cp:lastModifiedBy>
  <cp:revision>1</cp:revision>
  <dcterms:created xsi:type="dcterms:W3CDTF">2021-01-18T17:41:18Z</dcterms:created>
  <dcterms:modified xsi:type="dcterms:W3CDTF">2021-01-19T06:33:43Z</dcterms:modified>
</cp:coreProperties>
</file>