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3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4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1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8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06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7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5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1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37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3AB6CC5-B297-464A-AB78-5DC4E2821FF1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AC6A864-FFA0-4B2A-90E9-5DE64591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36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CREDIT RISK MODELLING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Prof. Samie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WHAT IS CREDIT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Credit risk is a risk of a loss resulting from the fact that a borrower or counterparty fails to fulfil its obligations under the agreed terms. </a:t>
            </a:r>
          </a:p>
          <a:p>
            <a:r>
              <a:rPr lang="en-IN" dirty="0"/>
              <a:t>In terms of RBI Guidelines 'Credit Risk is defined as the possibility of losses associated with diminution in the credit quality of borrowers or counterparties. </a:t>
            </a:r>
          </a:p>
          <a:p>
            <a:r>
              <a:rPr lang="en-IN" dirty="0"/>
              <a:t>In a bank's portfolio, losses stem from outright default due to inability or unwillingness of a borrower.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CREDIT RISK MANAGEMENT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678661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Credit risk estimation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71438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Non-performing asset ratio for </a:t>
            </a:r>
            <a:r>
              <a:rPr lang="en-IN" dirty="0" err="1"/>
              <a:t>u.s</a:t>
            </a:r>
            <a:r>
              <a:rPr lang="en-IN" dirty="0"/>
              <a:t>. commercial banks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7481889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RAROC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Risk Adjusted Return On Capital (RAROC) is an adjustment to the return on an investment that accounts for the element of risk.  </a:t>
            </a:r>
          </a:p>
          <a:p>
            <a:r>
              <a:rPr lang="en-IN" dirty="0"/>
              <a:t>It acts as a validation tool to decide whether to go ahead with a transaction, lending or project or not.  </a:t>
            </a:r>
          </a:p>
          <a:p>
            <a:r>
              <a:rPr lang="en-IN" dirty="0"/>
              <a:t>RAROC also gives decision makers the ability to compare the returns on several different projects with varying risk levels.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RAROC Estimation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742955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Merton model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Merton model is an analysis model used to assess the credit risk of a company's debt.</a:t>
            </a:r>
          </a:p>
          <a:p>
            <a:r>
              <a:rPr lang="en-IN" dirty="0"/>
              <a:t> Analysts and investors utilize the Merton model to understand how capable a company is at meeting financial obligations, servicing its debt, and weighing the general possibility that it will go into credit default.</a:t>
            </a:r>
          </a:p>
          <a:p>
            <a:r>
              <a:rPr lang="en-IN" dirty="0"/>
              <a:t>In 1974, Robert Merton proposed a model for assessing the credit risk of a company by </a:t>
            </a:r>
            <a:r>
              <a:rPr lang="en-IN" dirty="0" err="1"/>
              <a:t>modeling</a:t>
            </a:r>
            <a:r>
              <a:rPr lang="en-IN" dirty="0"/>
              <a:t> the company's equity as a call option on its assets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Kmv</a:t>
            </a:r>
            <a:r>
              <a:rPr lang="en-IN" dirty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KMV approach follows the same logic as the structural approach to a point, </a:t>
            </a:r>
            <a:r>
              <a:rPr lang="en-IN" dirty="0" err="1"/>
              <a:t>ie</a:t>
            </a:r>
            <a:r>
              <a:rPr lang="en-IN" dirty="0"/>
              <a:t>, the firm defaults when the value of assets falls below a certain level.  </a:t>
            </a:r>
          </a:p>
          <a:p>
            <a:r>
              <a:rPr lang="en-IN" dirty="0"/>
              <a:t>But as an end product, it comes up with the expected default frequency (EDF) (</a:t>
            </a:r>
            <a:r>
              <a:rPr lang="en-IN" dirty="0" err="1"/>
              <a:t>ie</a:t>
            </a:r>
            <a:r>
              <a:rPr lang="en-IN" dirty="0"/>
              <a:t> the probability of default).  </a:t>
            </a:r>
          </a:p>
          <a:p>
            <a:r>
              <a:rPr lang="en-IN" dirty="0"/>
              <a:t>Three steps to KMV model:</a:t>
            </a:r>
          </a:p>
          <a:p>
            <a:pPr lvl="1"/>
            <a:r>
              <a:rPr lang="en-IN" dirty="0"/>
              <a:t>Determine value of assets</a:t>
            </a:r>
          </a:p>
          <a:p>
            <a:pPr lvl="1"/>
            <a:r>
              <a:rPr lang="en-IN" dirty="0"/>
              <a:t>Calculate distance to default </a:t>
            </a:r>
          </a:p>
          <a:p>
            <a:pPr lvl="1"/>
            <a:r>
              <a:rPr lang="en-IN" dirty="0"/>
              <a:t>Determination of EDF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36</TotalTime>
  <Words>330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Banded</vt:lpstr>
      <vt:lpstr>CREDIT RISK MODELLING</vt:lpstr>
      <vt:lpstr>WHAT IS CREDIT RISK?</vt:lpstr>
      <vt:lpstr>CREDIT RISK MANAGEMENT</vt:lpstr>
      <vt:lpstr>Credit risk estimation</vt:lpstr>
      <vt:lpstr>Non-performing asset ratio for u.s. commercial banks</vt:lpstr>
      <vt:lpstr>RAROC</vt:lpstr>
      <vt:lpstr>RAROC Estimation</vt:lpstr>
      <vt:lpstr>Merton model </vt:lpstr>
      <vt:lpstr>Kmv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RISK MODELLING</dc:title>
  <dc:creator>Samie Ahmed Sayed</dc:creator>
  <cp:lastModifiedBy>khrl5m045</cp:lastModifiedBy>
  <cp:revision>4</cp:revision>
  <dcterms:created xsi:type="dcterms:W3CDTF">2019-03-08T18:46:51Z</dcterms:created>
  <dcterms:modified xsi:type="dcterms:W3CDTF">2020-11-16T19:33:45Z</dcterms:modified>
</cp:coreProperties>
</file>