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 id="2147483661" r:id="rId4"/>
    <p:sldMasterId id="2147483674"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Lst>
  <p:sldSz cy="6858000" cx="12192000"/>
  <p:notesSz cx="7559675" cy="10691800"/>
  <p:embeddedFontLst>
    <p:embeddedFont>
      <p:font typeface="Helvetica Neue"/>
      <p:regular r:id="rId31"/>
      <p:bold r:id="rId32"/>
      <p:italic r:id="rId33"/>
      <p:boldItalic r:id="rId34"/>
    </p:embeddedFont>
    <p:embeddedFont>
      <p:font typeface="Arial Black"/>
      <p:regular r:id="rId3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36" roundtripDataSignature="AMtx7miQiao5cUQJmcD+LVLkCsEFPCOZK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3.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font" Target="fonts/HelveticaNeue-regular.fntdata"/><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font" Target="fonts/HelveticaNeue-italic.fntdata"/><Relationship Id="rId10" Type="http://schemas.openxmlformats.org/officeDocument/2006/relationships/slide" Target="slides/slide4.xml"/><Relationship Id="rId32" Type="http://schemas.openxmlformats.org/officeDocument/2006/relationships/font" Target="fonts/HelveticaNeue-bold.fntdata"/><Relationship Id="rId13" Type="http://schemas.openxmlformats.org/officeDocument/2006/relationships/slide" Target="slides/slide7.xml"/><Relationship Id="rId35" Type="http://schemas.openxmlformats.org/officeDocument/2006/relationships/font" Target="fonts/ArialBlack-regular.fntdata"/><Relationship Id="rId12" Type="http://schemas.openxmlformats.org/officeDocument/2006/relationships/slide" Target="slides/slide6.xml"/><Relationship Id="rId34" Type="http://schemas.openxmlformats.org/officeDocument/2006/relationships/font" Target="fonts/HelveticaNeue-boldItalic.fntdata"/><Relationship Id="rId15" Type="http://schemas.openxmlformats.org/officeDocument/2006/relationships/slide" Target="slides/slide9.xml"/><Relationship Id="rId14" Type="http://schemas.openxmlformats.org/officeDocument/2006/relationships/slide" Target="slides/slide8.xml"/><Relationship Id="rId36" Type="http://customschemas.google.com/relationships/presentationmetadata" Target="metadata"/><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755950" y="5078600"/>
            <a:ext cx="6047725" cy="48113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notes"/>
          <p:cNvSpPr txBox="1"/>
          <p:nvPr>
            <p:ph idx="1" type="body"/>
          </p:nvPr>
        </p:nvSpPr>
        <p:spPr>
          <a:xfrm>
            <a:off x="755950" y="5078600"/>
            <a:ext cx="6047725" cy="48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p10:notes"/>
          <p:cNvSpPr txBox="1"/>
          <p:nvPr>
            <p:ph idx="1" type="body"/>
          </p:nvPr>
        </p:nvSpPr>
        <p:spPr>
          <a:xfrm>
            <a:off x="755950" y="5078600"/>
            <a:ext cx="6047725" cy="48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1" name="Google Shape;291;p10: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 name="Shape 300"/>
        <p:cNvGrpSpPr/>
        <p:nvPr/>
      </p:nvGrpSpPr>
      <p:grpSpPr>
        <a:xfrm>
          <a:off x="0" y="0"/>
          <a:ext cx="0" cy="0"/>
          <a:chOff x="0" y="0"/>
          <a:chExt cx="0" cy="0"/>
        </a:xfrm>
      </p:grpSpPr>
      <p:sp>
        <p:nvSpPr>
          <p:cNvPr id="301" name="Google Shape;301;p11:notes"/>
          <p:cNvSpPr txBox="1"/>
          <p:nvPr>
            <p:ph idx="1" type="body"/>
          </p:nvPr>
        </p:nvSpPr>
        <p:spPr>
          <a:xfrm>
            <a:off x="755950" y="5078600"/>
            <a:ext cx="6047725" cy="48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2" name="Google Shape;302;p11: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p12:notes"/>
          <p:cNvSpPr txBox="1"/>
          <p:nvPr>
            <p:ph idx="1" type="body"/>
          </p:nvPr>
        </p:nvSpPr>
        <p:spPr>
          <a:xfrm>
            <a:off x="755950" y="5078600"/>
            <a:ext cx="6047725" cy="48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5" name="Google Shape;315;p12: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9" name="Shape 319"/>
        <p:cNvGrpSpPr/>
        <p:nvPr/>
      </p:nvGrpSpPr>
      <p:grpSpPr>
        <a:xfrm>
          <a:off x="0" y="0"/>
          <a:ext cx="0" cy="0"/>
          <a:chOff x="0" y="0"/>
          <a:chExt cx="0" cy="0"/>
        </a:xfrm>
      </p:grpSpPr>
      <p:sp>
        <p:nvSpPr>
          <p:cNvPr id="320" name="Google Shape;320;p13:notes"/>
          <p:cNvSpPr txBox="1"/>
          <p:nvPr>
            <p:ph idx="1" type="body"/>
          </p:nvPr>
        </p:nvSpPr>
        <p:spPr>
          <a:xfrm>
            <a:off x="755950" y="5078600"/>
            <a:ext cx="6047725" cy="48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1" name="Google Shape;321;p13: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5" name="Shape 325"/>
        <p:cNvGrpSpPr/>
        <p:nvPr/>
      </p:nvGrpSpPr>
      <p:grpSpPr>
        <a:xfrm>
          <a:off x="0" y="0"/>
          <a:ext cx="0" cy="0"/>
          <a:chOff x="0" y="0"/>
          <a:chExt cx="0" cy="0"/>
        </a:xfrm>
      </p:grpSpPr>
      <p:sp>
        <p:nvSpPr>
          <p:cNvPr id="326" name="Google Shape;326;p14:notes"/>
          <p:cNvSpPr txBox="1"/>
          <p:nvPr>
            <p:ph idx="1" type="body"/>
          </p:nvPr>
        </p:nvSpPr>
        <p:spPr>
          <a:xfrm>
            <a:off x="755950" y="5078600"/>
            <a:ext cx="6047725" cy="48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7" name="Google Shape;327;p14: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p15:notes"/>
          <p:cNvSpPr txBox="1"/>
          <p:nvPr>
            <p:ph idx="1" type="body"/>
          </p:nvPr>
        </p:nvSpPr>
        <p:spPr>
          <a:xfrm>
            <a:off x="755950" y="5078600"/>
            <a:ext cx="6047725" cy="48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5" name="Google Shape;335;p15: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p16:notes"/>
          <p:cNvSpPr txBox="1"/>
          <p:nvPr>
            <p:ph idx="1" type="body"/>
          </p:nvPr>
        </p:nvSpPr>
        <p:spPr>
          <a:xfrm>
            <a:off x="755950" y="5078600"/>
            <a:ext cx="6047725" cy="48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1" name="Google Shape;341;p16: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8" name="Shape 348"/>
        <p:cNvGrpSpPr/>
        <p:nvPr/>
      </p:nvGrpSpPr>
      <p:grpSpPr>
        <a:xfrm>
          <a:off x="0" y="0"/>
          <a:ext cx="0" cy="0"/>
          <a:chOff x="0" y="0"/>
          <a:chExt cx="0" cy="0"/>
        </a:xfrm>
      </p:grpSpPr>
      <p:sp>
        <p:nvSpPr>
          <p:cNvPr id="349" name="Google Shape;349;p17:notes"/>
          <p:cNvSpPr txBox="1"/>
          <p:nvPr>
            <p:ph idx="1" type="body"/>
          </p:nvPr>
        </p:nvSpPr>
        <p:spPr>
          <a:xfrm>
            <a:off x="755950" y="5078600"/>
            <a:ext cx="6047725" cy="48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0" name="Google Shape;350;p17: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5" name="Shape 355"/>
        <p:cNvGrpSpPr/>
        <p:nvPr/>
      </p:nvGrpSpPr>
      <p:grpSpPr>
        <a:xfrm>
          <a:off x="0" y="0"/>
          <a:ext cx="0" cy="0"/>
          <a:chOff x="0" y="0"/>
          <a:chExt cx="0" cy="0"/>
        </a:xfrm>
      </p:grpSpPr>
      <p:sp>
        <p:nvSpPr>
          <p:cNvPr id="356" name="Google Shape;356;p18:notes"/>
          <p:cNvSpPr txBox="1"/>
          <p:nvPr>
            <p:ph idx="1" type="body"/>
          </p:nvPr>
        </p:nvSpPr>
        <p:spPr>
          <a:xfrm>
            <a:off x="755950" y="5078600"/>
            <a:ext cx="6047725" cy="48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7" name="Google Shape;357;p18: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p19:notes"/>
          <p:cNvSpPr txBox="1"/>
          <p:nvPr>
            <p:ph idx="1" type="body"/>
          </p:nvPr>
        </p:nvSpPr>
        <p:spPr>
          <a:xfrm>
            <a:off x="755950" y="5078600"/>
            <a:ext cx="6047725" cy="48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7" name="Google Shape;367;p19: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2:notes"/>
          <p:cNvSpPr txBox="1"/>
          <p:nvPr>
            <p:ph idx="1" type="body"/>
          </p:nvPr>
        </p:nvSpPr>
        <p:spPr>
          <a:xfrm>
            <a:off x="755950" y="5078600"/>
            <a:ext cx="6047725" cy="48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2: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5" name="Shape 375"/>
        <p:cNvGrpSpPr/>
        <p:nvPr/>
      </p:nvGrpSpPr>
      <p:grpSpPr>
        <a:xfrm>
          <a:off x="0" y="0"/>
          <a:ext cx="0" cy="0"/>
          <a:chOff x="0" y="0"/>
          <a:chExt cx="0" cy="0"/>
        </a:xfrm>
      </p:grpSpPr>
      <p:sp>
        <p:nvSpPr>
          <p:cNvPr id="376" name="Google Shape;376;p20:notes"/>
          <p:cNvSpPr txBox="1"/>
          <p:nvPr>
            <p:ph idx="1" type="body"/>
          </p:nvPr>
        </p:nvSpPr>
        <p:spPr>
          <a:xfrm>
            <a:off x="755950" y="5078600"/>
            <a:ext cx="6047725" cy="48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77" name="Google Shape;377;p20: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2" name="Shape 382"/>
        <p:cNvGrpSpPr/>
        <p:nvPr/>
      </p:nvGrpSpPr>
      <p:grpSpPr>
        <a:xfrm>
          <a:off x="0" y="0"/>
          <a:ext cx="0" cy="0"/>
          <a:chOff x="0" y="0"/>
          <a:chExt cx="0" cy="0"/>
        </a:xfrm>
      </p:grpSpPr>
      <p:sp>
        <p:nvSpPr>
          <p:cNvPr id="383" name="Google Shape;383;p21:notes"/>
          <p:cNvSpPr txBox="1"/>
          <p:nvPr>
            <p:ph idx="1" type="body"/>
          </p:nvPr>
        </p:nvSpPr>
        <p:spPr>
          <a:xfrm>
            <a:off x="755950" y="5078600"/>
            <a:ext cx="6047725" cy="48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84" name="Google Shape;384;p21: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0" name="Shape 390"/>
        <p:cNvGrpSpPr/>
        <p:nvPr/>
      </p:nvGrpSpPr>
      <p:grpSpPr>
        <a:xfrm>
          <a:off x="0" y="0"/>
          <a:ext cx="0" cy="0"/>
          <a:chOff x="0" y="0"/>
          <a:chExt cx="0" cy="0"/>
        </a:xfrm>
      </p:grpSpPr>
      <p:sp>
        <p:nvSpPr>
          <p:cNvPr id="391" name="Google Shape;391;p22:notes"/>
          <p:cNvSpPr txBox="1"/>
          <p:nvPr>
            <p:ph idx="1" type="body"/>
          </p:nvPr>
        </p:nvSpPr>
        <p:spPr>
          <a:xfrm>
            <a:off x="755950" y="5078600"/>
            <a:ext cx="6047725" cy="48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92" name="Google Shape;392;p22: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6" name="Shape 396"/>
        <p:cNvGrpSpPr/>
        <p:nvPr/>
      </p:nvGrpSpPr>
      <p:grpSpPr>
        <a:xfrm>
          <a:off x="0" y="0"/>
          <a:ext cx="0" cy="0"/>
          <a:chOff x="0" y="0"/>
          <a:chExt cx="0" cy="0"/>
        </a:xfrm>
      </p:grpSpPr>
      <p:sp>
        <p:nvSpPr>
          <p:cNvPr id="397" name="Google Shape;397;p23:notes"/>
          <p:cNvSpPr txBox="1"/>
          <p:nvPr>
            <p:ph idx="1" type="body"/>
          </p:nvPr>
        </p:nvSpPr>
        <p:spPr>
          <a:xfrm>
            <a:off x="755950" y="5078600"/>
            <a:ext cx="6047725" cy="48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98" name="Google Shape;398;p23: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3" name="Shape 403"/>
        <p:cNvGrpSpPr/>
        <p:nvPr/>
      </p:nvGrpSpPr>
      <p:grpSpPr>
        <a:xfrm>
          <a:off x="0" y="0"/>
          <a:ext cx="0" cy="0"/>
          <a:chOff x="0" y="0"/>
          <a:chExt cx="0" cy="0"/>
        </a:xfrm>
      </p:grpSpPr>
      <p:sp>
        <p:nvSpPr>
          <p:cNvPr id="404" name="Google Shape;404;p24:notes"/>
          <p:cNvSpPr txBox="1"/>
          <p:nvPr>
            <p:ph idx="1" type="body"/>
          </p:nvPr>
        </p:nvSpPr>
        <p:spPr>
          <a:xfrm>
            <a:off x="755950" y="5078600"/>
            <a:ext cx="6047725" cy="48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05" name="Google Shape;405;p24: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3:notes"/>
          <p:cNvSpPr txBox="1"/>
          <p:nvPr>
            <p:ph idx="1" type="body"/>
          </p:nvPr>
        </p:nvSpPr>
        <p:spPr>
          <a:xfrm>
            <a:off x="755950" y="5078600"/>
            <a:ext cx="6047725" cy="48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3: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4:notes"/>
          <p:cNvSpPr txBox="1"/>
          <p:nvPr>
            <p:ph idx="1" type="body"/>
          </p:nvPr>
        </p:nvSpPr>
        <p:spPr>
          <a:xfrm>
            <a:off x="755950" y="5078600"/>
            <a:ext cx="6047725" cy="48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4: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5:notes"/>
          <p:cNvSpPr txBox="1"/>
          <p:nvPr>
            <p:ph idx="1" type="body"/>
          </p:nvPr>
        </p:nvSpPr>
        <p:spPr>
          <a:xfrm>
            <a:off x="755950" y="5078600"/>
            <a:ext cx="6047725" cy="48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5: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6:notes"/>
          <p:cNvSpPr txBox="1"/>
          <p:nvPr>
            <p:ph idx="1" type="body"/>
          </p:nvPr>
        </p:nvSpPr>
        <p:spPr>
          <a:xfrm>
            <a:off x="755950" y="5078600"/>
            <a:ext cx="6047725" cy="48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6: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p7:notes"/>
          <p:cNvSpPr txBox="1"/>
          <p:nvPr>
            <p:ph idx="1" type="body"/>
          </p:nvPr>
        </p:nvSpPr>
        <p:spPr>
          <a:xfrm>
            <a:off x="755950" y="5078600"/>
            <a:ext cx="6047725" cy="48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7: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p8:notes"/>
          <p:cNvSpPr txBox="1"/>
          <p:nvPr>
            <p:ph idx="1" type="body"/>
          </p:nvPr>
        </p:nvSpPr>
        <p:spPr>
          <a:xfrm>
            <a:off x="755950" y="5078600"/>
            <a:ext cx="6047725" cy="48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8: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p9:notes"/>
          <p:cNvSpPr txBox="1"/>
          <p:nvPr>
            <p:ph idx="1" type="body"/>
          </p:nvPr>
        </p:nvSpPr>
        <p:spPr>
          <a:xfrm>
            <a:off x="755950" y="5078600"/>
            <a:ext cx="6047725" cy="48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8" name="Google Shape;278;p9: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14" name="Shape 14"/>
        <p:cNvGrpSpPr/>
        <p:nvPr/>
      </p:nvGrpSpPr>
      <p:grpSpPr>
        <a:xfrm>
          <a:off x="0" y="0"/>
          <a:ext cx="0" cy="0"/>
          <a:chOff x="0" y="0"/>
          <a:chExt cx="0" cy="0"/>
        </a:xfrm>
      </p:grpSpPr>
      <p:sp>
        <p:nvSpPr>
          <p:cNvPr id="15" name="Google Shape;15;p26"/>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6"/>
          <p:cNvSpPr txBox="1"/>
          <p:nvPr>
            <p:ph idx="1" type="subTitle"/>
          </p:nvPr>
        </p:nvSpPr>
        <p:spPr>
          <a:xfrm>
            <a:off x="609480" y="1604520"/>
            <a:ext cx="10972440" cy="39769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over Content" type="objOverTx">
  <p:cSld name="OBJECT_OVER_TEXT">
    <p:spTree>
      <p:nvGrpSpPr>
        <p:cNvPr id="44" name="Shape 44"/>
        <p:cNvGrpSpPr/>
        <p:nvPr/>
      </p:nvGrpSpPr>
      <p:grpSpPr>
        <a:xfrm>
          <a:off x="0" y="0"/>
          <a:ext cx="0" cy="0"/>
          <a:chOff x="0" y="0"/>
          <a:chExt cx="0" cy="0"/>
        </a:xfrm>
      </p:grpSpPr>
      <p:sp>
        <p:nvSpPr>
          <p:cNvPr id="45" name="Google Shape;45;p39"/>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39"/>
          <p:cNvSpPr txBox="1"/>
          <p:nvPr>
            <p:ph idx="1" type="body"/>
          </p:nvPr>
        </p:nvSpPr>
        <p:spPr>
          <a:xfrm>
            <a:off x="609480" y="1604520"/>
            <a:ext cx="109724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7" name="Google Shape;47;p39"/>
          <p:cNvSpPr txBox="1"/>
          <p:nvPr>
            <p:ph idx="2" type="body"/>
          </p:nvPr>
        </p:nvSpPr>
        <p:spPr>
          <a:xfrm>
            <a:off x="609480" y="3682080"/>
            <a:ext cx="109724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4 Content" type="fourObj">
  <p:cSld name="FOUR_OBJECTS">
    <p:spTree>
      <p:nvGrpSpPr>
        <p:cNvPr id="48" name="Shape 48"/>
        <p:cNvGrpSpPr/>
        <p:nvPr/>
      </p:nvGrpSpPr>
      <p:grpSpPr>
        <a:xfrm>
          <a:off x="0" y="0"/>
          <a:ext cx="0" cy="0"/>
          <a:chOff x="0" y="0"/>
          <a:chExt cx="0" cy="0"/>
        </a:xfrm>
      </p:grpSpPr>
      <p:sp>
        <p:nvSpPr>
          <p:cNvPr id="49" name="Google Shape;49;p40"/>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40"/>
          <p:cNvSpPr txBox="1"/>
          <p:nvPr>
            <p:ph idx="1" type="body"/>
          </p:nvPr>
        </p:nvSpPr>
        <p:spPr>
          <a:xfrm>
            <a:off x="60948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1" name="Google Shape;51;p40"/>
          <p:cNvSpPr txBox="1"/>
          <p:nvPr>
            <p:ph idx="2" type="body"/>
          </p:nvPr>
        </p:nvSpPr>
        <p:spPr>
          <a:xfrm>
            <a:off x="623196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2" name="Google Shape;52;p40"/>
          <p:cNvSpPr txBox="1"/>
          <p:nvPr>
            <p:ph idx="3" type="body"/>
          </p:nvPr>
        </p:nvSpPr>
        <p:spPr>
          <a:xfrm>
            <a:off x="6231960" y="368208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3" name="Google Shape;53;p40"/>
          <p:cNvSpPr txBox="1"/>
          <p:nvPr>
            <p:ph idx="4" type="body"/>
          </p:nvPr>
        </p:nvSpPr>
        <p:spPr>
          <a:xfrm>
            <a:off x="609480" y="368208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6 Content">
  <p:cSld name="Title, 6 Content">
    <p:spTree>
      <p:nvGrpSpPr>
        <p:cNvPr id="54" name="Shape 54"/>
        <p:cNvGrpSpPr/>
        <p:nvPr/>
      </p:nvGrpSpPr>
      <p:grpSpPr>
        <a:xfrm>
          <a:off x="0" y="0"/>
          <a:ext cx="0" cy="0"/>
          <a:chOff x="0" y="0"/>
          <a:chExt cx="0" cy="0"/>
        </a:xfrm>
      </p:grpSpPr>
      <p:sp>
        <p:nvSpPr>
          <p:cNvPr id="55" name="Google Shape;55;p41"/>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41"/>
          <p:cNvSpPr txBox="1"/>
          <p:nvPr>
            <p:ph idx="1" type="body"/>
          </p:nvPr>
        </p:nvSpPr>
        <p:spPr>
          <a:xfrm>
            <a:off x="609480" y="1604520"/>
            <a:ext cx="10972440" cy="39769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7" name="Google Shape;57;p41"/>
          <p:cNvSpPr txBox="1"/>
          <p:nvPr>
            <p:ph idx="2" type="body"/>
          </p:nvPr>
        </p:nvSpPr>
        <p:spPr>
          <a:xfrm>
            <a:off x="609480" y="1604520"/>
            <a:ext cx="10972440" cy="39769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pic>
        <p:nvPicPr>
          <p:cNvPr id="58" name="Google Shape;58;p41"/>
          <p:cNvPicPr preferRelativeResize="0"/>
          <p:nvPr/>
        </p:nvPicPr>
        <p:blipFill rotWithShape="1">
          <a:blip r:embed="rId2">
            <a:alphaModFix/>
          </a:blip>
          <a:srcRect b="0" l="0" r="0" t="0"/>
          <a:stretch/>
        </p:blipFill>
        <p:spPr>
          <a:xfrm>
            <a:off x="3603240" y="1604160"/>
            <a:ext cx="4984200" cy="3976920"/>
          </a:xfrm>
          <a:prstGeom prst="rect">
            <a:avLst/>
          </a:prstGeom>
          <a:noFill/>
          <a:ln>
            <a:noFill/>
          </a:ln>
        </p:spPr>
      </p:pic>
      <p:pic>
        <p:nvPicPr>
          <p:cNvPr id="59" name="Google Shape;59;p41"/>
          <p:cNvPicPr preferRelativeResize="0"/>
          <p:nvPr/>
        </p:nvPicPr>
        <p:blipFill rotWithShape="1">
          <a:blip r:embed="rId2">
            <a:alphaModFix/>
          </a:blip>
          <a:srcRect b="0" l="0" r="0" t="0"/>
          <a:stretch/>
        </p:blipFill>
        <p:spPr>
          <a:xfrm>
            <a:off x="3603240" y="1604160"/>
            <a:ext cx="4984200" cy="3976920"/>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type="blank">
  <p:cSld name="BLANK">
    <p:spTree>
      <p:nvGrpSpPr>
        <p:cNvPr id="69" name="Shape 69"/>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70" name="Shape 70"/>
        <p:cNvGrpSpPr/>
        <p:nvPr/>
      </p:nvGrpSpPr>
      <p:grpSpPr>
        <a:xfrm>
          <a:off x="0" y="0"/>
          <a:ext cx="0" cy="0"/>
          <a:chOff x="0" y="0"/>
          <a:chExt cx="0" cy="0"/>
        </a:xfrm>
      </p:grpSpPr>
      <p:sp>
        <p:nvSpPr>
          <p:cNvPr id="71" name="Google Shape;71;p42"/>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42"/>
          <p:cNvSpPr txBox="1"/>
          <p:nvPr>
            <p:ph idx="1" type="subTitle"/>
          </p:nvPr>
        </p:nvSpPr>
        <p:spPr>
          <a:xfrm>
            <a:off x="609480" y="1604520"/>
            <a:ext cx="10972440" cy="39769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73" name="Shape 73"/>
        <p:cNvGrpSpPr/>
        <p:nvPr/>
      </p:nvGrpSpPr>
      <p:grpSpPr>
        <a:xfrm>
          <a:off x="0" y="0"/>
          <a:ext cx="0" cy="0"/>
          <a:chOff x="0" y="0"/>
          <a:chExt cx="0" cy="0"/>
        </a:xfrm>
      </p:grpSpPr>
      <p:sp>
        <p:nvSpPr>
          <p:cNvPr id="74" name="Google Shape;74;p43"/>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43"/>
          <p:cNvSpPr txBox="1"/>
          <p:nvPr>
            <p:ph idx="1" type="body"/>
          </p:nvPr>
        </p:nvSpPr>
        <p:spPr>
          <a:xfrm>
            <a:off x="609480" y="1604520"/>
            <a:ext cx="10972440" cy="39769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type="twoObj">
  <p:cSld name="TWO_OBJECTS">
    <p:spTree>
      <p:nvGrpSpPr>
        <p:cNvPr id="76" name="Shape 76"/>
        <p:cNvGrpSpPr/>
        <p:nvPr/>
      </p:nvGrpSpPr>
      <p:grpSpPr>
        <a:xfrm>
          <a:off x="0" y="0"/>
          <a:ext cx="0" cy="0"/>
          <a:chOff x="0" y="0"/>
          <a:chExt cx="0" cy="0"/>
        </a:xfrm>
      </p:grpSpPr>
      <p:sp>
        <p:nvSpPr>
          <p:cNvPr id="77" name="Google Shape;77;p44"/>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44"/>
          <p:cNvSpPr txBox="1"/>
          <p:nvPr>
            <p:ph idx="1" type="body"/>
          </p:nvPr>
        </p:nvSpPr>
        <p:spPr>
          <a:xfrm>
            <a:off x="609480" y="1604520"/>
            <a:ext cx="5354280" cy="39769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79" name="Google Shape;79;p44"/>
          <p:cNvSpPr txBox="1"/>
          <p:nvPr>
            <p:ph idx="2" type="body"/>
          </p:nvPr>
        </p:nvSpPr>
        <p:spPr>
          <a:xfrm>
            <a:off x="6231960" y="1604520"/>
            <a:ext cx="5354280" cy="39769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0" name="Shape 80"/>
        <p:cNvGrpSpPr/>
        <p:nvPr/>
      </p:nvGrpSpPr>
      <p:grpSpPr>
        <a:xfrm>
          <a:off x="0" y="0"/>
          <a:ext cx="0" cy="0"/>
          <a:chOff x="0" y="0"/>
          <a:chExt cx="0" cy="0"/>
        </a:xfrm>
      </p:grpSpPr>
      <p:sp>
        <p:nvSpPr>
          <p:cNvPr id="81" name="Google Shape;81;p45"/>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ntered Text" type="objOnly">
  <p:cSld name="OBJECT_ONLY">
    <p:spTree>
      <p:nvGrpSpPr>
        <p:cNvPr id="82" name="Shape 82"/>
        <p:cNvGrpSpPr/>
        <p:nvPr/>
      </p:nvGrpSpPr>
      <p:grpSpPr>
        <a:xfrm>
          <a:off x="0" y="0"/>
          <a:ext cx="0" cy="0"/>
          <a:chOff x="0" y="0"/>
          <a:chExt cx="0" cy="0"/>
        </a:xfrm>
      </p:grpSpPr>
      <p:sp>
        <p:nvSpPr>
          <p:cNvPr id="83" name="Google Shape;83;p46"/>
          <p:cNvSpPr txBox="1"/>
          <p:nvPr>
            <p:ph idx="1" type="subTitle"/>
          </p:nvPr>
        </p:nvSpPr>
        <p:spPr>
          <a:xfrm>
            <a:off x="609480" y="273600"/>
            <a:ext cx="10972440" cy="530784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and Content" type="twoObjAndObj">
  <p:cSld name="TWO_OBJECTS_AND_OBJECT">
    <p:spTree>
      <p:nvGrpSpPr>
        <p:cNvPr id="84" name="Shape 84"/>
        <p:cNvGrpSpPr/>
        <p:nvPr/>
      </p:nvGrpSpPr>
      <p:grpSpPr>
        <a:xfrm>
          <a:off x="0" y="0"/>
          <a:ext cx="0" cy="0"/>
          <a:chOff x="0" y="0"/>
          <a:chExt cx="0" cy="0"/>
        </a:xfrm>
      </p:grpSpPr>
      <p:sp>
        <p:nvSpPr>
          <p:cNvPr id="85" name="Google Shape;85;p47"/>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47"/>
          <p:cNvSpPr txBox="1"/>
          <p:nvPr>
            <p:ph idx="1" type="body"/>
          </p:nvPr>
        </p:nvSpPr>
        <p:spPr>
          <a:xfrm>
            <a:off x="60948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87" name="Google Shape;87;p47"/>
          <p:cNvSpPr txBox="1"/>
          <p:nvPr>
            <p:ph idx="2" type="body"/>
          </p:nvPr>
        </p:nvSpPr>
        <p:spPr>
          <a:xfrm>
            <a:off x="609480" y="368208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88" name="Google Shape;88;p47"/>
          <p:cNvSpPr txBox="1"/>
          <p:nvPr>
            <p:ph idx="3" type="body"/>
          </p:nvPr>
        </p:nvSpPr>
        <p:spPr>
          <a:xfrm>
            <a:off x="6231960" y="1604520"/>
            <a:ext cx="5354280" cy="39769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type="blank">
  <p:cSld name="BLANK">
    <p:spTree>
      <p:nvGrpSpPr>
        <p:cNvPr id="17" name="Shape 17"/>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89" name="Shape 89"/>
        <p:cNvGrpSpPr/>
        <p:nvPr/>
      </p:nvGrpSpPr>
      <p:grpSpPr>
        <a:xfrm>
          <a:off x="0" y="0"/>
          <a:ext cx="0" cy="0"/>
          <a:chOff x="0" y="0"/>
          <a:chExt cx="0" cy="0"/>
        </a:xfrm>
      </p:grpSpPr>
      <p:sp>
        <p:nvSpPr>
          <p:cNvPr id="90" name="Google Shape;90;p48"/>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48"/>
          <p:cNvSpPr txBox="1"/>
          <p:nvPr>
            <p:ph idx="1" type="body"/>
          </p:nvPr>
        </p:nvSpPr>
        <p:spPr>
          <a:xfrm>
            <a:off x="609480" y="1604520"/>
            <a:ext cx="5354280" cy="39769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2" name="Google Shape;92;p48"/>
          <p:cNvSpPr txBox="1"/>
          <p:nvPr>
            <p:ph idx="2" type="body"/>
          </p:nvPr>
        </p:nvSpPr>
        <p:spPr>
          <a:xfrm>
            <a:off x="623196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3" name="Google Shape;93;p48"/>
          <p:cNvSpPr txBox="1"/>
          <p:nvPr>
            <p:ph idx="3" type="body"/>
          </p:nvPr>
        </p:nvSpPr>
        <p:spPr>
          <a:xfrm>
            <a:off x="6231960" y="368208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over Content" type="twoObjOverTx">
  <p:cSld name="TWO_OBJECTS_OVER_TEXT">
    <p:spTree>
      <p:nvGrpSpPr>
        <p:cNvPr id="94" name="Shape 94"/>
        <p:cNvGrpSpPr/>
        <p:nvPr/>
      </p:nvGrpSpPr>
      <p:grpSpPr>
        <a:xfrm>
          <a:off x="0" y="0"/>
          <a:ext cx="0" cy="0"/>
          <a:chOff x="0" y="0"/>
          <a:chExt cx="0" cy="0"/>
        </a:xfrm>
      </p:grpSpPr>
      <p:sp>
        <p:nvSpPr>
          <p:cNvPr id="95" name="Google Shape;95;p49"/>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49"/>
          <p:cNvSpPr txBox="1"/>
          <p:nvPr>
            <p:ph idx="1" type="body"/>
          </p:nvPr>
        </p:nvSpPr>
        <p:spPr>
          <a:xfrm>
            <a:off x="60948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7" name="Google Shape;97;p49"/>
          <p:cNvSpPr txBox="1"/>
          <p:nvPr>
            <p:ph idx="2" type="body"/>
          </p:nvPr>
        </p:nvSpPr>
        <p:spPr>
          <a:xfrm>
            <a:off x="623196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8" name="Google Shape;98;p49"/>
          <p:cNvSpPr txBox="1"/>
          <p:nvPr>
            <p:ph idx="3" type="body"/>
          </p:nvPr>
        </p:nvSpPr>
        <p:spPr>
          <a:xfrm>
            <a:off x="609480" y="3682080"/>
            <a:ext cx="109724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over Content" type="objOverTx">
  <p:cSld name="OBJECT_OVER_TEXT">
    <p:spTree>
      <p:nvGrpSpPr>
        <p:cNvPr id="99" name="Shape 99"/>
        <p:cNvGrpSpPr/>
        <p:nvPr/>
      </p:nvGrpSpPr>
      <p:grpSpPr>
        <a:xfrm>
          <a:off x="0" y="0"/>
          <a:ext cx="0" cy="0"/>
          <a:chOff x="0" y="0"/>
          <a:chExt cx="0" cy="0"/>
        </a:xfrm>
      </p:grpSpPr>
      <p:sp>
        <p:nvSpPr>
          <p:cNvPr id="100" name="Google Shape;100;p50"/>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50"/>
          <p:cNvSpPr txBox="1"/>
          <p:nvPr>
            <p:ph idx="1" type="body"/>
          </p:nvPr>
        </p:nvSpPr>
        <p:spPr>
          <a:xfrm>
            <a:off x="609480" y="1604520"/>
            <a:ext cx="109724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2" name="Google Shape;102;p50"/>
          <p:cNvSpPr txBox="1"/>
          <p:nvPr>
            <p:ph idx="2" type="body"/>
          </p:nvPr>
        </p:nvSpPr>
        <p:spPr>
          <a:xfrm>
            <a:off x="609480" y="3682080"/>
            <a:ext cx="109724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4 Content" type="fourObj">
  <p:cSld name="FOUR_OBJECTS">
    <p:spTree>
      <p:nvGrpSpPr>
        <p:cNvPr id="103" name="Shape 103"/>
        <p:cNvGrpSpPr/>
        <p:nvPr/>
      </p:nvGrpSpPr>
      <p:grpSpPr>
        <a:xfrm>
          <a:off x="0" y="0"/>
          <a:ext cx="0" cy="0"/>
          <a:chOff x="0" y="0"/>
          <a:chExt cx="0" cy="0"/>
        </a:xfrm>
      </p:grpSpPr>
      <p:sp>
        <p:nvSpPr>
          <p:cNvPr id="104" name="Google Shape;104;p51"/>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5" name="Google Shape;105;p51"/>
          <p:cNvSpPr txBox="1"/>
          <p:nvPr>
            <p:ph idx="1" type="body"/>
          </p:nvPr>
        </p:nvSpPr>
        <p:spPr>
          <a:xfrm>
            <a:off x="60948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6" name="Google Shape;106;p51"/>
          <p:cNvSpPr txBox="1"/>
          <p:nvPr>
            <p:ph idx="2" type="body"/>
          </p:nvPr>
        </p:nvSpPr>
        <p:spPr>
          <a:xfrm>
            <a:off x="623196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7" name="Google Shape;107;p51"/>
          <p:cNvSpPr txBox="1"/>
          <p:nvPr>
            <p:ph idx="3" type="body"/>
          </p:nvPr>
        </p:nvSpPr>
        <p:spPr>
          <a:xfrm>
            <a:off x="6231960" y="368208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8" name="Google Shape;108;p51"/>
          <p:cNvSpPr txBox="1"/>
          <p:nvPr>
            <p:ph idx="4" type="body"/>
          </p:nvPr>
        </p:nvSpPr>
        <p:spPr>
          <a:xfrm>
            <a:off x="609480" y="368208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6 Content">
  <p:cSld name="Title, 6 Content">
    <p:spTree>
      <p:nvGrpSpPr>
        <p:cNvPr id="109" name="Shape 109"/>
        <p:cNvGrpSpPr/>
        <p:nvPr/>
      </p:nvGrpSpPr>
      <p:grpSpPr>
        <a:xfrm>
          <a:off x="0" y="0"/>
          <a:ext cx="0" cy="0"/>
          <a:chOff x="0" y="0"/>
          <a:chExt cx="0" cy="0"/>
        </a:xfrm>
      </p:grpSpPr>
      <p:sp>
        <p:nvSpPr>
          <p:cNvPr id="110" name="Google Shape;110;p52"/>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52"/>
          <p:cNvSpPr txBox="1"/>
          <p:nvPr>
            <p:ph idx="1" type="body"/>
          </p:nvPr>
        </p:nvSpPr>
        <p:spPr>
          <a:xfrm>
            <a:off x="609480" y="1604520"/>
            <a:ext cx="10972440" cy="39769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12" name="Google Shape;112;p52"/>
          <p:cNvSpPr txBox="1"/>
          <p:nvPr>
            <p:ph idx="2" type="body"/>
          </p:nvPr>
        </p:nvSpPr>
        <p:spPr>
          <a:xfrm>
            <a:off x="609480" y="1604520"/>
            <a:ext cx="10972440" cy="39769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pic>
        <p:nvPicPr>
          <p:cNvPr id="113" name="Google Shape;113;p52"/>
          <p:cNvPicPr preferRelativeResize="0"/>
          <p:nvPr/>
        </p:nvPicPr>
        <p:blipFill rotWithShape="1">
          <a:blip r:embed="rId2">
            <a:alphaModFix/>
          </a:blip>
          <a:srcRect b="0" l="0" r="0" t="0"/>
          <a:stretch/>
        </p:blipFill>
        <p:spPr>
          <a:xfrm>
            <a:off x="3603240" y="1604160"/>
            <a:ext cx="4984200" cy="3976920"/>
          </a:xfrm>
          <a:prstGeom prst="rect">
            <a:avLst/>
          </a:prstGeom>
          <a:noFill/>
          <a:ln>
            <a:noFill/>
          </a:ln>
        </p:spPr>
      </p:pic>
      <p:pic>
        <p:nvPicPr>
          <p:cNvPr id="114" name="Google Shape;114;p52"/>
          <p:cNvPicPr preferRelativeResize="0"/>
          <p:nvPr/>
        </p:nvPicPr>
        <p:blipFill rotWithShape="1">
          <a:blip r:embed="rId2">
            <a:alphaModFix/>
          </a:blip>
          <a:srcRect b="0" l="0" r="0" t="0"/>
          <a:stretch/>
        </p:blipFill>
        <p:spPr>
          <a:xfrm>
            <a:off x="3603240" y="1604160"/>
            <a:ext cx="4984200" cy="3976920"/>
          </a:xfrm>
          <a:prstGeom prst="rect">
            <a:avLst/>
          </a:prstGeom>
          <a:noFill/>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type="blank">
  <p:cSld name="BLANK">
    <p:spTree>
      <p:nvGrpSpPr>
        <p:cNvPr id="124" name="Shape 124"/>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125" name="Shape 125"/>
        <p:cNvGrpSpPr/>
        <p:nvPr/>
      </p:nvGrpSpPr>
      <p:grpSpPr>
        <a:xfrm>
          <a:off x="0" y="0"/>
          <a:ext cx="0" cy="0"/>
          <a:chOff x="0" y="0"/>
          <a:chExt cx="0" cy="0"/>
        </a:xfrm>
      </p:grpSpPr>
      <p:sp>
        <p:nvSpPr>
          <p:cNvPr id="126" name="Google Shape;126;p53"/>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7" name="Google Shape;127;p53"/>
          <p:cNvSpPr txBox="1"/>
          <p:nvPr>
            <p:ph idx="1" type="subTitle"/>
          </p:nvPr>
        </p:nvSpPr>
        <p:spPr>
          <a:xfrm>
            <a:off x="609480" y="1604520"/>
            <a:ext cx="10972440" cy="39769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128" name="Shape 128"/>
        <p:cNvGrpSpPr/>
        <p:nvPr/>
      </p:nvGrpSpPr>
      <p:grpSpPr>
        <a:xfrm>
          <a:off x="0" y="0"/>
          <a:ext cx="0" cy="0"/>
          <a:chOff x="0" y="0"/>
          <a:chExt cx="0" cy="0"/>
        </a:xfrm>
      </p:grpSpPr>
      <p:sp>
        <p:nvSpPr>
          <p:cNvPr id="129" name="Google Shape;129;p54"/>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0" name="Google Shape;130;p54"/>
          <p:cNvSpPr txBox="1"/>
          <p:nvPr>
            <p:ph idx="1" type="body"/>
          </p:nvPr>
        </p:nvSpPr>
        <p:spPr>
          <a:xfrm>
            <a:off x="609480" y="1604520"/>
            <a:ext cx="10972440" cy="39769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type="twoObj">
  <p:cSld name="TWO_OBJECTS">
    <p:spTree>
      <p:nvGrpSpPr>
        <p:cNvPr id="131" name="Shape 131"/>
        <p:cNvGrpSpPr/>
        <p:nvPr/>
      </p:nvGrpSpPr>
      <p:grpSpPr>
        <a:xfrm>
          <a:off x="0" y="0"/>
          <a:ext cx="0" cy="0"/>
          <a:chOff x="0" y="0"/>
          <a:chExt cx="0" cy="0"/>
        </a:xfrm>
      </p:grpSpPr>
      <p:sp>
        <p:nvSpPr>
          <p:cNvPr id="132" name="Google Shape;132;p55"/>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3" name="Google Shape;133;p55"/>
          <p:cNvSpPr txBox="1"/>
          <p:nvPr>
            <p:ph idx="1" type="body"/>
          </p:nvPr>
        </p:nvSpPr>
        <p:spPr>
          <a:xfrm>
            <a:off x="609480" y="1604520"/>
            <a:ext cx="5354280" cy="39769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34" name="Google Shape;134;p55"/>
          <p:cNvSpPr txBox="1"/>
          <p:nvPr>
            <p:ph idx="2" type="body"/>
          </p:nvPr>
        </p:nvSpPr>
        <p:spPr>
          <a:xfrm>
            <a:off x="6231960" y="1604520"/>
            <a:ext cx="5354280" cy="39769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35" name="Shape 135"/>
        <p:cNvGrpSpPr/>
        <p:nvPr/>
      </p:nvGrpSpPr>
      <p:grpSpPr>
        <a:xfrm>
          <a:off x="0" y="0"/>
          <a:ext cx="0" cy="0"/>
          <a:chOff x="0" y="0"/>
          <a:chExt cx="0" cy="0"/>
        </a:xfrm>
      </p:grpSpPr>
      <p:sp>
        <p:nvSpPr>
          <p:cNvPr id="136" name="Google Shape;136;p56"/>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18" name="Shape 18"/>
        <p:cNvGrpSpPr/>
        <p:nvPr/>
      </p:nvGrpSpPr>
      <p:grpSpPr>
        <a:xfrm>
          <a:off x="0" y="0"/>
          <a:ext cx="0" cy="0"/>
          <a:chOff x="0" y="0"/>
          <a:chExt cx="0" cy="0"/>
        </a:xfrm>
      </p:grpSpPr>
      <p:sp>
        <p:nvSpPr>
          <p:cNvPr id="19" name="Google Shape;19;p32"/>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32"/>
          <p:cNvSpPr txBox="1"/>
          <p:nvPr>
            <p:ph idx="1" type="body"/>
          </p:nvPr>
        </p:nvSpPr>
        <p:spPr>
          <a:xfrm>
            <a:off x="609480" y="1604520"/>
            <a:ext cx="10972440" cy="39769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ntered Text" type="objOnly">
  <p:cSld name="OBJECT_ONLY">
    <p:spTree>
      <p:nvGrpSpPr>
        <p:cNvPr id="137" name="Shape 137"/>
        <p:cNvGrpSpPr/>
        <p:nvPr/>
      </p:nvGrpSpPr>
      <p:grpSpPr>
        <a:xfrm>
          <a:off x="0" y="0"/>
          <a:ext cx="0" cy="0"/>
          <a:chOff x="0" y="0"/>
          <a:chExt cx="0" cy="0"/>
        </a:xfrm>
      </p:grpSpPr>
      <p:sp>
        <p:nvSpPr>
          <p:cNvPr id="138" name="Google Shape;138;p57"/>
          <p:cNvSpPr txBox="1"/>
          <p:nvPr>
            <p:ph idx="1" type="subTitle"/>
          </p:nvPr>
        </p:nvSpPr>
        <p:spPr>
          <a:xfrm>
            <a:off x="609480" y="273600"/>
            <a:ext cx="10972440" cy="530784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and Content" type="twoObjAndObj">
  <p:cSld name="TWO_OBJECTS_AND_OBJECT">
    <p:spTree>
      <p:nvGrpSpPr>
        <p:cNvPr id="139" name="Shape 139"/>
        <p:cNvGrpSpPr/>
        <p:nvPr/>
      </p:nvGrpSpPr>
      <p:grpSpPr>
        <a:xfrm>
          <a:off x="0" y="0"/>
          <a:ext cx="0" cy="0"/>
          <a:chOff x="0" y="0"/>
          <a:chExt cx="0" cy="0"/>
        </a:xfrm>
      </p:grpSpPr>
      <p:sp>
        <p:nvSpPr>
          <p:cNvPr id="140" name="Google Shape;140;p58"/>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1" name="Google Shape;141;p58"/>
          <p:cNvSpPr txBox="1"/>
          <p:nvPr>
            <p:ph idx="1" type="body"/>
          </p:nvPr>
        </p:nvSpPr>
        <p:spPr>
          <a:xfrm>
            <a:off x="60948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42" name="Google Shape;142;p58"/>
          <p:cNvSpPr txBox="1"/>
          <p:nvPr>
            <p:ph idx="2" type="body"/>
          </p:nvPr>
        </p:nvSpPr>
        <p:spPr>
          <a:xfrm>
            <a:off x="609480" y="368208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43" name="Google Shape;143;p58"/>
          <p:cNvSpPr txBox="1"/>
          <p:nvPr>
            <p:ph idx="3" type="body"/>
          </p:nvPr>
        </p:nvSpPr>
        <p:spPr>
          <a:xfrm>
            <a:off x="6231960" y="1604520"/>
            <a:ext cx="5354280" cy="39769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144" name="Shape 144"/>
        <p:cNvGrpSpPr/>
        <p:nvPr/>
      </p:nvGrpSpPr>
      <p:grpSpPr>
        <a:xfrm>
          <a:off x="0" y="0"/>
          <a:ext cx="0" cy="0"/>
          <a:chOff x="0" y="0"/>
          <a:chExt cx="0" cy="0"/>
        </a:xfrm>
      </p:grpSpPr>
      <p:sp>
        <p:nvSpPr>
          <p:cNvPr id="145" name="Google Shape;145;p59"/>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6" name="Google Shape;146;p59"/>
          <p:cNvSpPr txBox="1"/>
          <p:nvPr>
            <p:ph idx="1" type="body"/>
          </p:nvPr>
        </p:nvSpPr>
        <p:spPr>
          <a:xfrm>
            <a:off x="609480" y="1604520"/>
            <a:ext cx="5354280" cy="39769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47" name="Google Shape;147;p59"/>
          <p:cNvSpPr txBox="1"/>
          <p:nvPr>
            <p:ph idx="2" type="body"/>
          </p:nvPr>
        </p:nvSpPr>
        <p:spPr>
          <a:xfrm>
            <a:off x="623196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48" name="Google Shape;148;p59"/>
          <p:cNvSpPr txBox="1"/>
          <p:nvPr>
            <p:ph idx="3" type="body"/>
          </p:nvPr>
        </p:nvSpPr>
        <p:spPr>
          <a:xfrm>
            <a:off x="6231960" y="368208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over Content" type="twoObjOverTx">
  <p:cSld name="TWO_OBJECTS_OVER_TEXT">
    <p:spTree>
      <p:nvGrpSpPr>
        <p:cNvPr id="149" name="Shape 149"/>
        <p:cNvGrpSpPr/>
        <p:nvPr/>
      </p:nvGrpSpPr>
      <p:grpSpPr>
        <a:xfrm>
          <a:off x="0" y="0"/>
          <a:ext cx="0" cy="0"/>
          <a:chOff x="0" y="0"/>
          <a:chExt cx="0" cy="0"/>
        </a:xfrm>
      </p:grpSpPr>
      <p:sp>
        <p:nvSpPr>
          <p:cNvPr id="150" name="Google Shape;150;p60"/>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1" name="Google Shape;151;p60"/>
          <p:cNvSpPr txBox="1"/>
          <p:nvPr>
            <p:ph idx="1" type="body"/>
          </p:nvPr>
        </p:nvSpPr>
        <p:spPr>
          <a:xfrm>
            <a:off x="60948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52" name="Google Shape;152;p60"/>
          <p:cNvSpPr txBox="1"/>
          <p:nvPr>
            <p:ph idx="2" type="body"/>
          </p:nvPr>
        </p:nvSpPr>
        <p:spPr>
          <a:xfrm>
            <a:off x="623196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53" name="Google Shape;153;p60"/>
          <p:cNvSpPr txBox="1"/>
          <p:nvPr>
            <p:ph idx="3" type="body"/>
          </p:nvPr>
        </p:nvSpPr>
        <p:spPr>
          <a:xfrm>
            <a:off x="609480" y="3682080"/>
            <a:ext cx="109724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over Content" type="objOverTx">
  <p:cSld name="OBJECT_OVER_TEXT">
    <p:spTree>
      <p:nvGrpSpPr>
        <p:cNvPr id="154" name="Shape 154"/>
        <p:cNvGrpSpPr/>
        <p:nvPr/>
      </p:nvGrpSpPr>
      <p:grpSpPr>
        <a:xfrm>
          <a:off x="0" y="0"/>
          <a:ext cx="0" cy="0"/>
          <a:chOff x="0" y="0"/>
          <a:chExt cx="0" cy="0"/>
        </a:xfrm>
      </p:grpSpPr>
      <p:sp>
        <p:nvSpPr>
          <p:cNvPr id="155" name="Google Shape;155;p61"/>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6" name="Google Shape;156;p61"/>
          <p:cNvSpPr txBox="1"/>
          <p:nvPr>
            <p:ph idx="1" type="body"/>
          </p:nvPr>
        </p:nvSpPr>
        <p:spPr>
          <a:xfrm>
            <a:off x="609480" y="1604520"/>
            <a:ext cx="109724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57" name="Google Shape;157;p61"/>
          <p:cNvSpPr txBox="1"/>
          <p:nvPr>
            <p:ph idx="2" type="body"/>
          </p:nvPr>
        </p:nvSpPr>
        <p:spPr>
          <a:xfrm>
            <a:off x="609480" y="3682080"/>
            <a:ext cx="109724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4 Content" type="fourObj">
  <p:cSld name="FOUR_OBJECTS">
    <p:spTree>
      <p:nvGrpSpPr>
        <p:cNvPr id="158" name="Shape 158"/>
        <p:cNvGrpSpPr/>
        <p:nvPr/>
      </p:nvGrpSpPr>
      <p:grpSpPr>
        <a:xfrm>
          <a:off x="0" y="0"/>
          <a:ext cx="0" cy="0"/>
          <a:chOff x="0" y="0"/>
          <a:chExt cx="0" cy="0"/>
        </a:xfrm>
      </p:grpSpPr>
      <p:sp>
        <p:nvSpPr>
          <p:cNvPr id="159" name="Google Shape;159;p62"/>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0" name="Google Shape;160;p62"/>
          <p:cNvSpPr txBox="1"/>
          <p:nvPr>
            <p:ph idx="1" type="body"/>
          </p:nvPr>
        </p:nvSpPr>
        <p:spPr>
          <a:xfrm>
            <a:off x="60948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61" name="Google Shape;161;p62"/>
          <p:cNvSpPr txBox="1"/>
          <p:nvPr>
            <p:ph idx="2" type="body"/>
          </p:nvPr>
        </p:nvSpPr>
        <p:spPr>
          <a:xfrm>
            <a:off x="623196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62" name="Google Shape;162;p62"/>
          <p:cNvSpPr txBox="1"/>
          <p:nvPr>
            <p:ph idx="3" type="body"/>
          </p:nvPr>
        </p:nvSpPr>
        <p:spPr>
          <a:xfrm>
            <a:off x="6231960" y="368208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63" name="Google Shape;163;p62"/>
          <p:cNvSpPr txBox="1"/>
          <p:nvPr>
            <p:ph idx="4" type="body"/>
          </p:nvPr>
        </p:nvSpPr>
        <p:spPr>
          <a:xfrm>
            <a:off x="609480" y="368208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6 Content">
  <p:cSld name="Title, 6 Content">
    <p:spTree>
      <p:nvGrpSpPr>
        <p:cNvPr id="164" name="Shape 164"/>
        <p:cNvGrpSpPr/>
        <p:nvPr/>
      </p:nvGrpSpPr>
      <p:grpSpPr>
        <a:xfrm>
          <a:off x="0" y="0"/>
          <a:ext cx="0" cy="0"/>
          <a:chOff x="0" y="0"/>
          <a:chExt cx="0" cy="0"/>
        </a:xfrm>
      </p:grpSpPr>
      <p:sp>
        <p:nvSpPr>
          <p:cNvPr id="165" name="Google Shape;165;p63"/>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6" name="Google Shape;166;p63"/>
          <p:cNvSpPr txBox="1"/>
          <p:nvPr>
            <p:ph idx="1" type="body"/>
          </p:nvPr>
        </p:nvSpPr>
        <p:spPr>
          <a:xfrm>
            <a:off x="609480" y="1604520"/>
            <a:ext cx="10972440" cy="39769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67" name="Google Shape;167;p63"/>
          <p:cNvSpPr txBox="1"/>
          <p:nvPr>
            <p:ph idx="2" type="body"/>
          </p:nvPr>
        </p:nvSpPr>
        <p:spPr>
          <a:xfrm>
            <a:off x="609480" y="1604520"/>
            <a:ext cx="10972440" cy="39769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pic>
        <p:nvPicPr>
          <p:cNvPr id="168" name="Google Shape;168;p63"/>
          <p:cNvPicPr preferRelativeResize="0"/>
          <p:nvPr/>
        </p:nvPicPr>
        <p:blipFill rotWithShape="1">
          <a:blip r:embed="rId2">
            <a:alphaModFix/>
          </a:blip>
          <a:srcRect b="0" l="0" r="0" t="0"/>
          <a:stretch/>
        </p:blipFill>
        <p:spPr>
          <a:xfrm>
            <a:off x="3603240" y="1604160"/>
            <a:ext cx="4984200" cy="3976920"/>
          </a:xfrm>
          <a:prstGeom prst="rect">
            <a:avLst/>
          </a:prstGeom>
          <a:noFill/>
          <a:ln>
            <a:noFill/>
          </a:ln>
        </p:spPr>
      </p:pic>
      <p:pic>
        <p:nvPicPr>
          <p:cNvPr id="169" name="Google Shape;169;p63"/>
          <p:cNvPicPr preferRelativeResize="0"/>
          <p:nvPr/>
        </p:nvPicPr>
        <p:blipFill rotWithShape="1">
          <a:blip r:embed="rId2">
            <a:alphaModFix/>
          </a:blip>
          <a:srcRect b="0" l="0" r="0" t="0"/>
          <a:stretch/>
        </p:blipFill>
        <p:spPr>
          <a:xfrm>
            <a:off x="3603240" y="1604160"/>
            <a:ext cx="4984200" cy="397692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type="twoObj">
  <p:cSld name="TWO_OBJECTS">
    <p:spTree>
      <p:nvGrpSpPr>
        <p:cNvPr id="21" name="Shape 21"/>
        <p:cNvGrpSpPr/>
        <p:nvPr/>
      </p:nvGrpSpPr>
      <p:grpSpPr>
        <a:xfrm>
          <a:off x="0" y="0"/>
          <a:ext cx="0" cy="0"/>
          <a:chOff x="0" y="0"/>
          <a:chExt cx="0" cy="0"/>
        </a:xfrm>
      </p:grpSpPr>
      <p:sp>
        <p:nvSpPr>
          <p:cNvPr id="22" name="Google Shape;22;p33"/>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33"/>
          <p:cNvSpPr txBox="1"/>
          <p:nvPr>
            <p:ph idx="1" type="body"/>
          </p:nvPr>
        </p:nvSpPr>
        <p:spPr>
          <a:xfrm>
            <a:off x="609480" y="1604520"/>
            <a:ext cx="5354280" cy="39769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4" name="Google Shape;24;p33"/>
          <p:cNvSpPr txBox="1"/>
          <p:nvPr>
            <p:ph idx="2" type="body"/>
          </p:nvPr>
        </p:nvSpPr>
        <p:spPr>
          <a:xfrm>
            <a:off x="6231960" y="1604520"/>
            <a:ext cx="5354280" cy="39769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34"/>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ntered Text" type="objOnly">
  <p:cSld name="OBJECT_ONLY">
    <p:spTree>
      <p:nvGrpSpPr>
        <p:cNvPr id="27" name="Shape 27"/>
        <p:cNvGrpSpPr/>
        <p:nvPr/>
      </p:nvGrpSpPr>
      <p:grpSpPr>
        <a:xfrm>
          <a:off x="0" y="0"/>
          <a:ext cx="0" cy="0"/>
          <a:chOff x="0" y="0"/>
          <a:chExt cx="0" cy="0"/>
        </a:xfrm>
      </p:grpSpPr>
      <p:sp>
        <p:nvSpPr>
          <p:cNvPr id="28" name="Google Shape;28;p35"/>
          <p:cNvSpPr txBox="1"/>
          <p:nvPr>
            <p:ph idx="1" type="subTitle"/>
          </p:nvPr>
        </p:nvSpPr>
        <p:spPr>
          <a:xfrm>
            <a:off x="609480" y="273600"/>
            <a:ext cx="10972440" cy="530784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and Content" type="twoObjAndObj">
  <p:cSld name="TWO_OBJECTS_AND_OBJECT">
    <p:spTree>
      <p:nvGrpSpPr>
        <p:cNvPr id="29" name="Shape 29"/>
        <p:cNvGrpSpPr/>
        <p:nvPr/>
      </p:nvGrpSpPr>
      <p:grpSpPr>
        <a:xfrm>
          <a:off x="0" y="0"/>
          <a:ext cx="0" cy="0"/>
          <a:chOff x="0" y="0"/>
          <a:chExt cx="0" cy="0"/>
        </a:xfrm>
      </p:grpSpPr>
      <p:sp>
        <p:nvSpPr>
          <p:cNvPr id="30" name="Google Shape;30;p36"/>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36"/>
          <p:cNvSpPr txBox="1"/>
          <p:nvPr>
            <p:ph idx="1" type="body"/>
          </p:nvPr>
        </p:nvSpPr>
        <p:spPr>
          <a:xfrm>
            <a:off x="60948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2" name="Google Shape;32;p36"/>
          <p:cNvSpPr txBox="1"/>
          <p:nvPr>
            <p:ph idx="2" type="body"/>
          </p:nvPr>
        </p:nvSpPr>
        <p:spPr>
          <a:xfrm>
            <a:off x="609480" y="368208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3" name="Google Shape;33;p36"/>
          <p:cNvSpPr txBox="1"/>
          <p:nvPr>
            <p:ph idx="3" type="body"/>
          </p:nvPr>
        </p:nvSpPr>
        <p:spPr>
          <a:xfrm>
            <a:off x="6231960" y="1604520"/>
            <a:ext cx="5354280" cy="39769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34" name="Shape 34"/>
        <p:cNvGrpSpPr/>
        <p:nvPr/>
      </p:nvGrpSpPr>
      <p:grpSpPr>
        <a:xfrm>
          <a:off x="0" y="0"/>
          <a:ext cx="0" cy="0"/>
          <a:chOff x="0" y="0"/>
          <a:chExt cx="0" cy="0"/>
        </a:xfrm>
      </p:grpSpPr>
      <p:sp>
        <p:nvSpPr>
          <p:cNvPr id="35" name="Google Shape;35;p37"/>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37"/>
          <p:cNvSpPr txBox="1"/>
          <p:nvPr>
            <p:ph idx="1" type="body"/>
          </p:nvPr>
        </p:nvSpPr>
        <p:spPr>
          <a:xfrm>
            <a:off x="609480" y="1604520"/>
            <a:ext cx="5354280" cy="39769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7" name="Google Shape;37;p37"/>
          <p:cNvSpPr txBox="1"/>
          <p:nvPr>
            <p:ph idx="2" type="body"/>
          </p:nvPr>
        </p:nvSpPr>
        <p:spPr>
          <a:xfrm>
            <a:off x="623196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8" name="Google Shape;38;p37"/>
          <p:cNvSpPr txBox="1"/>
          <p:nvPr>
            <p:ph idx="3" type="body"/>
          </p:nvPr>
        </p:nvSpPr>
        <p:spPr>
          <a:xfrm>
            <a:off x="6231960" y="368208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over Content" type="twoObjOverTx">
  <p:cSld name="TWO_OBJECTS_OVER_TEXT">
    <p:spTree>
      <p:nvGrpSpPr>
        <p:cNvPr id="39" name="Shape 39"/>
        <p:cNvGrpSpPr/>
        <p:nvPr/>
      </p:nvGrpSpPr>
      <p:grpSpPr>
        <a:xfrm>
          <a:off x="0" y="0"/>
          <a:ext cx="0" cy="0"/>
          <a:chOff x="0" y="0"/>
          <a:chExt cx="0" cy="0"/>
        </a:xfrm>
      </p:grpSpPr>
      <p:sp>
        <p:nvSpPr>
          <p:cNvPr id="40" name="Google Shape;40;p38"/>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38"/>
          <p:cNvSpPr txBox="1"/>
          <p:nvPr>
            <p:ph idx="1" type="body"/>
          </p:nvPr>
        </p:nvSpPr>
        <p:spPr>
          <a:xfrm>
            <a:off x="60948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2" name="Google Shape;42;p38"/>
          <p:cNvSpPr txBox="1"/>
          <p:nvPr>
            <p:ph idx="2" type="body"/>
          </p:nvPr>
        </p:nvSpPr>
        <p:spPr>
          <a:xfrm>
            <a:off x="623196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3" name="Google Shape;43;p38"/>
          <p:cNvSpPr txBox="1"/>
          <p:nvPr>
            <p:ph idx="3" type="body"/>
          </p:nvPr>
        </p:nvSpPr>
        <p:spPr>
          <a:xfrm>
            <a:off x="609480" y="3682080"/>
            <a:ext cx="109724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4" Type="http://schemas.openxmlformats.org/officeDocument/2006/relationships/theme" Target="../theme/theme2.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0" Type="http://schemas.openxmlformats.org/officeDocument/2006/relationships/slideLayout" Target="../slideLayouts/slideLayout21.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 Type="http://schemas.openxmlformats.org/officeDocument/2006/relationships/image" Target="../media/image1.png"/><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1.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4.xml"/><Relationship Id="rId10" Type="http://schemas.openxmlformats.org/officeDocument/2006/relationships/slideLayout" Target="../slideLayouts/slideLayout33.xml"/><Relationship Id="rId13" Type="http://schemas.openxmlformats.org/officeDocument/2006/relationships/slideLayout" Target="../slideLayouts/slideLayout36.xml"/><Relationship Id="rId12" Type="http://schemas.openxmlformats.org/officeDocument/2006/relationships/slideLayout" Target="../slideLayouts/slideLayout35.xml"/><Relationship Id="rId1" Type="http://schemas.openxmlformats.org/officeDocument/2006/relationships/image" Target="../media/image1.png"/><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theme" Target="../theme/theme3.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 name="Shape 5"/>
        <p:cNvGrpSpPr/>
        <p:nvPr/>
      </p:nvGrpSpPr>
      <p:grpSpPr>
        <a:xfrm>
          <a:off x="0" y="0"/>
          <a:ext cx="0" cy="0"/>
          <a:chOff x="0" y="0"/>
          <a:chExt cx="0" cy="0"/>
        </a:xfrm>
      </p:grpSpPr>
      <p:pic>
        <p:nvPicPr>
          <p:cNvPr id="6" name="Google Shape;6;p25"/>
          <p:cNvPicPr preferRelativeResize="0"/>
          <p:nvPr/>
        </p:nvPicPr>
        <p:blipFill rotWithShape="1">
          <a:blip r:embed="rId1">
            <a:alphaModFix/>
          </a:blip>
          <a:srcRect b="0" l="0" r="0" t="0"/>
          <a:stretch/>
        </p:blipFill>
        <p:spPr>
          <a:xfrm>
            <a:off x="10319760" y="248040"/>
            <a:ext cx="1250640" cy="519840"/>
          </a:xfrm>
          <a:prstGeom prst="rect">
            <a:avLst/>
          </a:prstGeom>
          <a:noFill/>
          <a:ln>
            <a:noFill/>
          </a:ln>
        </p:spPr>
      </p:pic>
      <p:sp>
        <p:nvSpPr>
          <p:cNvPr id="7" name="Google Shape;7;p25"/>
          <p:cNvSpPr/>
          <p:nvPr/>
        </p:nvSpPr>
        <p:spPr>
          <a:xfrm>
            <a:off x="157680" y="6387840"/>
            <a:ext cx="10688760" cy="219240"/>
          </a:xfrm>
          <a:prstGeom prst="rect">
            <a:avLst/>
          </a:prstGeom>
          <a:solidFill>
            <a:srgbClr val="484848"/>
          </a:solidFill>
          <a:ln cap="flat" cmpd="sng" w="9525">
            <a:solidFill>
              <a:srgbClr val="4F81BD"/>
            </a:solidFill>
            <a:prstDash val="solid"/>
            <a:bevel/>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 name="Google Shape;8;p25"/>
          <p:cNvSpPr/>
          <p:nvPr/>
        </p:nvSpPr>
        <p:spPr>
          <a:xfrm>
            <a:off x="10959840" y="6387840"/>
            <a:ext cx="169200" cy="234000"/>
          </a:xfrm>
          <a:prstGeom prst="ellipse">
            <a:avLst/>
          </a:prstGeom>
          <a:solidFill>
            <a:srgbClr val="FF8C0B"/>
          </a:solidFill>
          <a:ln cap="flat" cmpd="sng" w="9525">
            <a:solidFill>
              <a:srgbClr val="4F81BD"/>
            </a:solidFill>
            <a:prstDash val="solid"/>
            <a:bevel/>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 name="Google Shape;9;p25"/>
          <p:cNvSpPr/>
          <p:nvPr/>
        </p:nvSpPr>
        <p:spPr>
          <a:xfrm flipH="1" rot="10800000">
            <a:off x="13205880" y="8035920"/>
            <a:ext cx="186120" cy="234000"/>
          </a:xfrm>
          <a:prstGeom prst="ellipse">
            <a:avLst/>
          </a:prstGeom>
          <a:solidFill>
            <a:srgbClr val="00AF00"/>
          </a:solidFill>
          <a:ln cap="flat" cmpd="sng" w="9525">
            <a:solidFill>
              <a:srgbClr val="4F81BD"/>
            </a:solidFill>
            <a:prstDash val="solid"/>
            <a:bevel/>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 name="Google Shape;10;p25"/>
          <p:cNvSpPr/>
          <p:nvPr/>
        </p:nvSpPr>
        <p:spPr>
          <a:xfrm>
            <a:off x="11265840" y="6387840"/>
            <a:ext cx="186120" cy="234000"/>
          </a:xfrm>
          <a:prstGeom prst="ellipse">
            <a:avLst/>
          </a:prstGeom>
          <a:solidFill>
            <a:srgbClr val="FF0000"/>
          </a:solidFill>
          <a:ln cap="flat" cmpd="sng" w="9525">
            <a:solidFill>
              <a:srgbClr val="4F81BD"/>
            </a:solidFill>
            <a:prstDash val="solid"/>
            <a:bevel/>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5"/>
          <p:cNvSpPr/>
          <p:nvPr/>
        </p:nvSpPr>
        <p:spPr>
          <a:xfrm>
            <a:off x="11581920" y="6391440"/>
            <a:ext cx="186120" cy="234000"/>
          </a:xfrm>
          <a:prstGeom prst="ellipse">
            <a:avLst/>
          </a:prstGeom>
          <a:solidFill>
            <a:srgbClr val="00AEDA"/>
          </a:solidFill>
          <a:ln cap="flat" cmpd="sng" w="9525">
            <a:solidFill>
              <a:srgbClr val="4F81BD"/>
            </a:solidFill>
            <a:prstDash val="solid"/>
            <a:bevel/>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5"/>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3" name="Google Shape;13;p25"/>
          <p:cNvSpPr txBox="1"/>
          <p:nvPr>
            <p:ph idx="1" type="body"/>
          </p:nvPr>
        </p:nvSpPr>
        <p:spPr>
          <a:xfrm>
            <a:off x="609480" y="1604520"/>
            <a:ext cx="10972440" cy="397692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60" name="Shape 60"/>
        <p:cNvGrpSpPr/>
        <p:nvPr/>
      </p:nvGrpSpPr>
      <p:grpSpPr>
        <a:xfrm>
          <a:off x="0" y="0"/>
          <a:ext cx="0" cy="0"/>
          <a:chOff x="0" y="0"/>
          <a:chExt cx="0" cy="0"/>
        </a:xfrm>
      </p:grpSpPr>
      <p:pic>
        <p:nvPicPr>
          <p:cNvPr id="61" name="Google Shape;61;p27"/>
          <p:cNvPicPr preferRelativeResize="0"/>
          <p:nvPr/>
        </p:nvPicPr>
        <p:blipFill rotWithShape="1">
          <a:blip r:embed="rId1">
            <a:alphaModFix/>
          </a:blip>
          <a:srcRect b="0" l="0" r="0" t="0"/>
          <a:stretch/>
        </p:blipFill>
        <p:spPr>
          <a:xfrm>
            <a:off x="10319760" y="248040"/>
            <a:ext cx="1250640" cy="519840"/>
          </a:xfrm>
          <a:prstGeom prst="rect">
            <a:avLst/>
          </a:prstGeom>
          <a:noFill/>
          <a:ln>
            <a:noFill/>
          </a:ln>
        </p:spPr>
      </p:pic>
      <p:sp>
        <p:nvSpPr>
          <p:cNvPr id="62" name="Google Shape;62;p27"/>
          <p:cNvSpPr/>
          <p:nvPr/>
        </p:nvSpPr>
        <p:spPr>
          <a:xfrm>
            <a:off x="157680" y="6387840"/>
            <a:ext cx="10688760" cy="219240"/>
          </a:xfrm>
          <a:prstGeom prst="rect">
            <a:avLst/>
          </a:prstGeom>
          <a:solidFill>
            <a:srgbClr val="484848"/>
          </a:solidFill>
          <a:ln cap="flat" cmpd="sng" w="9525">
            <a:solidFill>
              <a:srgbClr val="4F81BD"/>
            </a:solidFill>
            <a:prstDash val="solid"/>
            <a:bevel/>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27"/>
          <p:cNvSpPr/>
          <p:nvPr/>
        </p:nvSpPr>
        <p:spPr>
          <a:xfrm>
            <a:off x="10959840" y="6387840"/>
            <a:ext cx="169200" cy="234000"/>
          </a:xfrm>
          <a:prstGeom prst="ellipse">
            <a:avLst/>
          </a:prstGeom>
          <a:solidFill>
            <a:srgbClr val="FF8C0B"/>
          </a:solidFill>
          <a:ln cap="flat" cmpd="sng" w="9525">
            <a:solidFill>
              <a:srgbClr val="4F81BD"/>
            </a:solidFill>
            <a:prstDash val="solid"/>
            <a:bevel/>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27"/>
          <p:cNvSpPr/>
          <p:nvPr/>
        </p:nvSpPr>
        <p:spPr>
          <a:xfrm flipH="1" rot="10800000">
            <a:off x="13205880" y="8035920"/>
            <a:ext cx="186120" cy="234000"/>
          </a:xfrm>
          <a:prstGeom prst="ellipse">
            <a:avLst/>
          </a:prstGeom>
          <a:solidFill>
            <a:srgbClr val="00AF00"/>
          </a:solidFill>
          <a:ln cap="flat" cmpd="sng" w="9525">
            <a:solidFill>
              <a:srgbClr val="4F81BD"/>
            </a:solidFill>
            <a:prstDash val="solid"/>
            <a:bevel/>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27"/>
          <p:cNvSpPr/>
          <p:nvPr/>
        </p:nvSpPr>
        <p:spPr>
          <a:xfrm>
            <a:off x="11265840" y="6387840"/>
            <a:ext cx="186120" cy="234000"/>
          </a:xfrm>
          <a:prstGeom prst="ellipse">
            <a:avLst/>
          </a:prstGeom>
          <a:solidFill>
            <a:srgbClr val="FF0000"/>
          </a:solidFill>
          <a:ln cap="flat" cmpd="sng" w="9525">
            <a:solidFill>
              <a:srgbClr val="4F81BD"/>
            </a:solidFill>
            <a:prstDash val="solid"/>
            <a:bevel/>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27"/>
          <p:cNvSpPr/>
          <p:nvPr/>
        </p:nvSpPr>
        <p:spPr>
          <a:xfrm>
            <a:off x="11581920" y="6391440"/>
            <a:ext cx="186120" cy="234000"/>
          </a:xfrm>
          <a:prstGeom prst="ellipse">
            <a:avLst/>
          </a:prstGeom>
          <a:solidFill>
            <a:srgbClr val="00AEDA"/>
          </a:solidFill>
          <a:ln cap="flat" cmpd="sng" w="9525">
            <a:solidFill>
              <a:srgbClr val="4F81BD"/>
            </a:solidFill>
            <a:prstDash val="solid"/>
            <a:bevel/>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27"/>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68" name="Google Shape;68;p27"/>
          <p:cNvSpPr txBox="1"/>
          <p:nvPr>
            <p:ph idx="1" type="body"/>
          </p:nvPr>
        </p:nvSpPr>
        <p:spPr>
          <a:xfrm>
            <a:off x="609480" y="1604520"/>
            <a:ext cx="10972440" cy="397692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15" name="Shape 115"/>
        <p:cNvGrpSpPr/>
        <p:nvPr/>
      </p:nvGrpSpPr>
      <p:grpSpPr>
        <a:xfrm>
          <a:off x="0" y="0"/>
          <a:ext cx="0" cy="0"/>
          <a:chOff x="0" y="0"/>
          <a:chExt cx="0" cy="0"/>
        </a:xfrm>
      </p:grpSpPr>
      <p:pic>
        <p:nvPicPr>
          <p:cNvPr id="116" name="Google Shape;116;p29"/>
          <p:cNvPicPr preferRelativeResize="0"/>
          <p:nvPr/>
        </p:nvPicPr>
        <p:blipFill rotWithShape="1">
          <a:blip r:embed="rId1">
            <a:alphaModFix/>
          </a:blip>
          <a:srcRect b="0" l="0" r="0" t="0"/>
          <a:stretch/>
        </p:blipFill>
        <p:spPr>
          <a:xfrm>
            <a:off x="10319760" y="248040"/>
            <a:ext cx="1250640" cy="519840"/>
          </a:xfrm>
          <a:prstGeom prst="rect">
            <a:avLst/>
          </a:prstGeom>
          <a:noFill/>
          <a:ln>
            <a:noFill/>
          </a:ln>
        </p:spPr>
      </p:pic>
      <p:sp>
        <p:nvSpPr>
          <p:cNvPr id="117" name="Google Shape;117;p29"/>
          <p:cNvSpPr/>
          <p:nvPr/>
        </p:nvSpPr>
        <p:spPr>
          <a:xfrm>
            <a:off x="157680" y="6387840"/>
            <a:ext cx="10688760" cy="219240"/>
          </a:xfrm>
          <a:prstGeom prst="rect">
            <a:avLst/>
          </a:prstGeom>
          <a:solidFill>
            <a:srgbClr val="484848"/>
          </a:solidFill>
          <a:ln cap="flat" cmpd="sng" w="9525">
            <a:solidFill>
              <a:srgbClr val="4F81BD"/>
            </a:solidFill>
            <a:prstDash val="solid"/>
            <a:bevel/>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29"/>
          <p:cNvSpPr/>
          <p:nvPr/>
        </p:nvSpPr>
        <p:spPr>
          <a:xfrm>
            <a:off x="10959840" y="6387840"/>
            <a:ext cx="169200" cy="234000"/>
          </a:xfrm>
          <a:prstGeom prst="ellipse">
            <a:avLst/>
          </a:prstGeom>
          <a:solidFill>
            <a:srgbClr val="FF8C0B"/>
          </a:solidFill>
          <a:ln cap="flat" cmpd="sng" w="9525">
            <a:solidFill>
              <a:srgbClr val="4F81BD"/>
            </a:solidFill>
            <a:prstDash val="solid"/>
            <a:bevel/>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29"/>
          <p:cNvSpPr/>
          <p:nvPr/>
        </p:nvSpPr>
        <p:spPr>
          <a:xfrm flipH="1" rot="10800000">
            <a:off x="13205880" y="8035920"/>
            <a:ext cx="186120" cy="234000"/>
          </a:xfrm>
          <a:prstGeom prst="ellipse">
            <a:avLst/>
          </a:prstGeom>
          <a:solidFill>
            <a:srgbClr val="00AF00"/>
          </a:solidFill>
          <a:ln cap="flat" cmpd="sng" w="9525">
            <a:solidFill>
              <a:srgbClr val="4F81BD"/>
            </a:solidFill>
            <a:prstDash val="solid"/>
            <a:bevel/>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29"/>
          <p:cNvSpPr/>
          <p:nvPr/>
        </p:nvSpPr>
        <p:spPr>
          <a:xfrm>
            <a:off x="11265840" y="6387840"/>
            <a:ext cx="186120" cy="234000"/>
          </a:xfrm>
          <a:prstGeom prst="ellipse">
            <a:avLst/>
          </a:prstGeom>
          <a:solidFill>
            <a:srgbClr val="FF0000"/>
          </a:solidFill>
          <a:ln cap="flat" cmpd="sng" w="9525">
            <a:solidFill>
              <a:srgbClr val="4F81BD"/>
            </a:solidFill>
            <a:prstDash val="solid"/>
            <a:bevel/>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29"/>
          <p:cNvSpPr/>
          <p:nvPr/>
        </p:nvSpPr>
        <p:spPr>
          <a:xfrm>
            <a:off x="11581920" y="6391440"/>
            <a:ext cx="186120" cy="234000"/>
          </a:xfrm>
          <a:prstGeom prst="ellipse">
            <a:avLst/>
          </a:prstGeom>
          <a:solidFill>
            <a:srgbClr val="00AEDA"/>
          </a:solidFill>
          <a:ln cap="flat" cmpd="sng" w="9525">
            <a:solidFill>
              <a:srgbClr val="4F81BD"/>
            </a:solidFill>
            <a:prstDash val="solid"/>
            <a:bevel/>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29"/>
          <p:cNvSpPr txBox="1"/>
          <p:nvPr>
            <p:ph type="title"/>
          </p:nvPr>
        </p:nvSpPr>
        <p:spPr>
          <a:xfrm>
            <a:off x="609480" y="273600"/>
            <a:ext cx="10972440" cy="1144800"/>
          </a:xfrm>
          <a:prstGeom prst="rect">
            <a:avLst/>
          </a:prstGeom>
          <a:noFill/>
          <a:ln>
            <a:noFill/>
          </a:ln>
        </p:spPr>
        <p:txBody>
          <a:bodyPr anchorCtr="0" anchor="ctr" bIns="0" lIns="0" spcFirstLastPara="1" rIns="0" wrap="square" tIns="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23" name="Google Shape;123;p29"/>
          <p:cNvSpPr txBox="1"/>
          <p:nvPr>
            <p:ph idx="1" type="body"/>
          </p:nvPr>
        </p:nvSpPr>
        <p:spPr>
          <a:xfrm>
            <a:off x="609480" y="1604520"/>
            <a:ext cx="10972440" cy="397692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0.xml"/><Relationship Id="rId3" Type="http://schemas.openxmlformats.org/officeDocument/2006/relationships/image" Target="../media/image1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1.xml"/><Relationship Id="rId3" Type="http://schemas.openxmlformats.org/officeDocument/2006/relationships/image" Target="../media/image10.png"/><Relationship Id="rId4" Type="http://schemas.openxmlformats.org/officeDocument/2006/relationships/image" Target="../media/image3.png"/><Relationship Id="rId5" Type="http://schemas.openxmlformats.org/officeDocument/2006/relationships/image" Target="../media/image12.png"/><Relationship Id="rId6" Type="http://schemas.openxmlformats.org/officeDocument/2006/relationships/image" Target="../media/image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6.xml"/><Relationship Id="rId3" Type="http://schemas.openxmlformats.org/officeDocument/2006/relationships/image" Target="../media/image1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9.xml"/><Relationship Id="rId3" Type="http://schemas.openxmlformats.org/officeDocument/2006/relationships/image" Target="../media/image1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 Id="rId3" Type="http://schemas.openxmlformats.org/officeDocument/2006/relationships/image" Target="../media/image9.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4.xml"/><Relationship Id="rId3"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6.xml"/><Relationship Id="rId3" Type="http://schemas.openxmlformats.org/officeDocument/2006/relationships/image" Target="../media/image7.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1"/>
          <p:cNvSpPr/>
          <p:nvPr/>
        </p:nvSpPr>
        <p:spPr>
          <a:xfrm>
            <a:off x="1523880" y="1122480"/>
            <a:ext cx="9141480" cy="2385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1"/>
          <p:cNvSpPr/>
          <p:nvPr/>
        </p:nvSpPr>
        <p:spPr>
          <a:xfrm>
            <a:off x="1523880" y="3602160"/>
            <a:ext cx="9141480" cy="165312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
          <p:cNvSpPr/>
          <p:nvPr/>
        </p:nvSpPr>
        <p:spPr>
          <a:xfrm>
            <a:off x="-213480" y="6539040"/>
            <a:ext cx="2842200" cy="232560"/>
          </a:xfrm>
          <a:prstGeom prst="rect">
            <a:avLst/>
          </a:prstGeom>
          <a:noFill/>
          <a:ln>
            <a:noFill/>
          </a:ln>
        </p:spPr>
        <p:txBody>
          <a:bodyPr anchorCtr="0" anchor="t" bIns="45000" lIns="90000" spcFirstLastPara="1" rIns="90000" wrap="square" tIns="45000">
            <a:noAutofit/>
          </a:bodyPr>
          <a:lstStyle/>
          <a:p>
            <a:pPr indent="0" lvl="0" marL="0" marR="0" rtl="0" algn="ctr">
              <a:lnSpc>
                <a:spcPct val="100000"/>
              </a:lnSpc>
              <a:spcBef>
                <a:spcPts val="0"/>
              </a:spcBef>
              <a:spcAft>
                <a:spcPts val="0"/>
              </a:spcAft>
              <a:buNone/>
            </a:pPr>
            <a:r>
              <a:rPr b="0" i="0" lang="en-IN" sz="1600" u="none" cap="none" strike="noStrike">
                <a:solidFill>
                  <a:srgbClr val="4C4C4C"/>
                </a:solidFill>
                <a:latin typeface="Calibri"/>
                <a:ea typeface="Calibri"/>
                <a:cs typeface="Calibri"/>
                <a:sym typeface="Calibri"/>
              </a:rPr>
              <a:t>28/10/20</a:t>
            </a:r>
            <a:endParaRPr b="0" i="0" sz="1800" u="none" cap="none" strike="noStrike">
              <a:solidFill>
                <a:srgbClr val="000000"/>
              </a:solidFill>
              <a:latin typeface="Arial"/>
              <a:ea typeface="Arial"/>
              <a:cs typeface="Arial"/>
              <a:sym typeface="Arial"/>
            </a:endParaRPr>
          </a:p>
        </p:txBody>
      </p:sp>
      <p:sp>
        <p:nvSpPr>
          <p:cNvPr id="177" name="Google Shape;177;p1"/>
          <p:cNvSpPr/>
          <p:nvPr/>
        </p:nvSpPr>
        <p:spPr>
          <a:xfrm>
            <a:off x="4152600" y="6552360"/>
            <a:ext cx="4348800" cy="362520"/>
          </a:xfrm>
          <a:prstGeom prst="rect">
            <a:avLst/>
          </a:prstGeom>
          <a:noFill/>
          <a:ln>
            <a:noFill/>
          </a:ln>
        </p:spPr>
        <p:txBody>
          <a:bodyPr anchorCtr="0" anchor="t" bIns="45000" lIns="90000" spcFirstLastPara="1" rIns="90000" wrap="square" tIns="45000">
            <a:noAutofit/>
          </a:bodyPr>
          <a:lstStyle/>
          <a:p>
            <a:pPr indent="0" lvl="0" marL="0" marR="0" rtl="0" algn="ctr">
              <a:lnSpc>
                <a:spcPct val="100000"/>
              </a:lnSpc>
              <a:spcBef>
                <a:spcPts val="0"/>
              </a:spcBef>
              <a:spcAft>
                <a:spcPts val="0"/>
              </a:spcAft>
              <a:buNone/>
            </a:pPr>
            <a:r>
              <a:rPr b="0" i="0" lang="en-IN" sz="1600" u="none" cap="none" strike="noStrike">
                <a:solidFill>
                  <a:srgbClr val="4C4C4C"/>
                </a:solidFill>
                <a:latin typeface="Calibri"/>
                <a:ea typeface="Calibri"/>
                <a:cs typeface="Calibri"/>
                <a:sym typeface="Calibri"/>
              </a:rPr>
              <a:t>Conflict Management</a:t>
            </a:r>
            <a:endParaRPr b="0" i="0" sz="1800" u="none" cap="none" strike="noStrike">
              <a:solidFill>
                <a:srgbClr val="000000"/>
              </a:solidFill>
              <a:latin typeface="Arial"/>
              <a:ea typeface="Arial"/>
              <a:cs typeface="Arial"/>
              <a:sym typeface="Arial"/>
            </a:endParaRPr>
          </a:p>
        </p:txBody>
      </p:sp>
      <p:sp>
        <p:nvSpPr>
          <p:cNvPr id="178" name="Google Shape;178;p1"/>
          <p:cNvSpPr/>
          <p:nvPr/>
        </p:nvSpPr>
        <p:spPr>
          <a:xfrm>
            <a:off x="10933560" y="6578280"/>
            <a:ext cx="1090440" cy="36252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1"/>
          <p:cNvSpPr/>
          <p:nvPr/>
        </p:nvSpPr>
        <p:spPr>
          <a:xfrm>
            <a:off x="609480" y="273960"/>
            <a:ext cx="10968120" cy="114048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80" name="Google Shape;180;p1"/>
          <p:cNvPicPr preferRelativeResize="0"/>
          <p:nvPr/>
        </p:nvPicPr>
        <p:blipFill rotWithShape="1">
          <a:blip r:embed="rId3">
            <a:alphaModFix/>
          </a:blip>
          <a:srcRect b="0" l="0" r="0" t="0"/>
          <a:stretch/>
        </p:blipFill>
        <p:spPr>
          <a:xfrm>
            <a:off x="2736000" y="1979640"/>
            <a:ext cx="5467680" cy="3237480"/>
          </a:xfrm>
          <a:prstGeom prst="rect">
            <a:avLst/>
          </a:prstGeom>
          <a:noFill/>
          <a:ln>
            <a:noFill/>
          </a:ln>
        </p:spPr>
      </p:pic>
      <p:sp>
        <p:nvSpPr>
          <p:cNvPr id="181" name="Google Shape;181;p1"/>
          <p:cNvSpPr txBox="1"/>
          <p:nvPr/>
        </p:nvSpPr>
        <p:spPr>
          <a:xfrm>
            <a:off x="10008000" y="6552000"/>
            <a:ext cx="504000" cy="34632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i="0" lang="en-IN" sz="1800" u="none" cap="none" strike="noStrike">
                <a:solidFill>
                  <a:srgbClr val="000000"/>
                </a:solidFill>
                <a:latin typeface="Arial"/>
                <a:ea typeface="Arial"/>
                <a:cs typeface="Arial"/>
                <a:sym typeface="Arial"/>
              </a:rPr>
              <a:t>1</a:t>
            </a:r>
            <a:endParaRPr b="0" sz="1800" strike="noStrike">
              <a:solidFill>
                <a:srgbClr val="000000"/>
              </a:solidFill>
              <a:latin typeface="Arial"/>
              <a:ea typeface="Arial"/>
              <a:cs typeface="Arial"/>
              <a:sym typeface="Arial"/>
            </a:endParaRPr>
          </a:p>
        </p:txBody>
      </p:sp>
    </p:spTree>
  </p:cSld>
  <p:clrMapOvr>
    <a:masterClrMapping/>
  </p:clrMapOvr>
  <p:transition spd="slow">
    <p:push dir="r"/>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 name="Shape 292"/>
        <p:cNvGrpSpPr/>
        <p:nvPr/>
      </p:nvGrpSpPr>
      <p:grpSpPr>
        <a:xfrm>
          <a:off x="0" y="0"/>
          <a:ext cx="0" cy="0"/>
          <a:chOff x="0" y="0"/>
          <a:chExt cx="0" cy="0"/>
        </a:xfrm>
      </p:grpSpPr>
      <p:pic>
        <p:nvPicPr>
          <p:cNvPr id="293" name="Google Shape;293;p10"/>
          <p:cNvPicPr preferRelativeResize="0"/>
          <p:nvPr/>
        </p:nvPicPr>
        <p:blipFill rotWithShape="1">
          <a:blip r:embed="rId3">
            <a:alphaModFix/>
          </a:blip>
          <a:srcRect b="0" l="0" r="0" t="0"/>
          <a:stretch/>
        </p:blipFill>
        <p:spPr>
          <a:xfrm>
            <a:off x="603360" y="288000"/>
            <a:ext cx="3428640" cy="1333080"/>
          </a:xfrm>
          <a:prstGeom prst="rect">
            <a:avLst/>
          </a:prstGeom>
          <a:noFill/>
          <a:ln>
            <a:noFill/>
          </a:ln>
        </p:spPr>
      </p:pic>
      <p:sp>
        <p:nvSpPr>
          <p:cNvPr id="294" name="Google Shape;294;p10"/>
          <p:cNvSpPr/>
          <p:nvPr/>
        </p:nvSpPr>
        <p:spPr>
          <a:xfrm>
            <a:off x="1437480" y="1815840"/>
            <a:ext cx="3168000" cy="936000"/>
          </a:xfrm>
          <a:prstGeom prst="bevel">
            <a:avLst>
              <a:gd fmla="val 2700" name="adj"/>
            </a:avLst>
          </a:prstGeom>
          <a:solidFill>
            <a:srgbClr val="B2B2B2"/>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spcBef>
                <a:spcPts val="0"/>
              </a:spcBef>
              <a:spcAft>
                <a:spcPts val="0"/>
              </a:spcAft>
              <a:buNone/>
            </a:pPr>
            <a:r>
              <a:rPr b="1" lang="en-IN" sz="2200" strike="noStrike">
                <a:solidFill>
                  <a:srgbClr val="000000"/>
                </a:solidFill>
                <a:latin typeface="Arial"/>
                <a:ea typeface="Arial"/>
                <a:cs typeface="Arial"/>
                <a:sym typeface="Arial"/>
              </a:rPr>
              <a:t>Competing</a:t>
            </a:r>
            <a:endParaRPr b="0" sz="1800" strike="noStrike">
              <a:solidFill>
                <a:srgbClr val="000000"/>
              </a:solidFill>
              <a:latin typeface="Arial"/>
              <a:ea typeface="Arial"/>
              <a:cs typeface="Arial"/>
              <a:sym typeface="Arial"/>
            </a:endParaRPr>
          </a:p>
        </p:txBody>
      </p:sp>
      <p:sp>
        <p:nvSpPr>
          <p:cNvPr id="295" name="Google Shape;295;p10"/>
          <p:cNvSpPr/>
          <p:nvPr/>
        </p:nvSpPr>
        <p:spPr>
          <a:xfrm>
            <a:off x="8280000" y="1800000"/>
            <a:ext cx="3096000" cy="936000"/>
          </a:xfrm>
          <a:prstGeom prst="bevel">
            <a:avLst>
              <a:gd fmla="val 2700" name="adj"/>
            </a:avLst>
          </a:prstGeom>
          <a:solidFill>
            <a:srgbClr val="B2B2B2"/>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spcBef>
                <a:spcPts val="0"/>
              </a:spcBef>
              <a:spcAft>
                <a:spcPts val="0"/>
              </a:spcAft>
              <a:buNone/>
            </a:pPr>
            <a:r>
              <a:rPr b="1" lang="en-IN" sz="2200" strike="noStrike">
                <a:solidFill>
                  <a:srgbClr val="000000"/>
                </a:solidFill>
                <a:latin typeface="Arial"/>
                <a:ea typeface="Arial"/>
                <a:cs typeface="Arial"/>
                <a:sym typeface="Arial"/>
              </a:rPr>
              <a:t>Collaborating</a:t>
            </a:r>
            <a:endParaRPr b="0" sz="1800" strike="noStrike">
              <a:solidFill>
                <a:srgbClr val="000000"/>
              </a:solidFill>
              <a:latin typeface="Arial"/>
              <a:ea typeface="Arial"/>
              <a:cs typeface="Arial"/>
              <a:sym typeface="Arial"/>
            </a:endParaRPr>
          </a:p>
        </p:txBody>
      </p:sp>
      <p:sp>
        <p:nvSpPr>
          <p:cNvPr id="296" name="Google Shape;296;p10"/>
          <p:cNvSpPr/>
          <p:nvPr/>
        </p:nvSpPr>
        <p:spPr>
          <a:xfrm>
            <a:off x="1584000" y="4608000"/>
            <a:ext cx="3312000" cy="1008000"/>
          </a:xfrm>
          <a:prstGeom prst="bevel">
            <a:avLst>
              <a:gd fmla="val 2700" name="adj"/>
            </a:avLst>
          </a:prstGeom>
          <a:solidFill>
            <a:srgbClr val="B2B2B2"/>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spcBef>
                <a:spcPts val="0"/>
              </a:spcBef>
              <a:spcAft>
                <a:spcPts val="0"/>
              </a:spcAft>
              <a:buNone/>
            </a:pPr>
            <a:r>
              <a:rPr b="1" lang="en-IN" sz="2200" strike="noStrike">
                <a:solidFill>
                  <a:srgbClr val="000000"/>
                </a:solidFill>
                <a:latin typeface="Arial"/>
                <a:ea typeface="Arial"/>
                <a:cs typeface="Arial"/>
                <a:sym typeface="Arial"/>
              </a:rPr>
              <a:t>Avoiding</a:t>
            </a:r>
            <a:endParaRPr b="0" sz="1800" strike="noStrike">
              <a:solidFill>
                <a:srgbClr val="000000"/>
              </a:solidFill>
              <a:latin typeface="Arial"/>
              <a:ea typeface="Arial"/>
              <a:cs typeface="Arial"/>
              <a:sym typeface="Arial"/>
            </a:endParaRPr>
          </a:p>
        </p:txBody>
      </p:sp>
      <p:sp>
        <p:nvSpPr>
          <p:cNvPr id="297" name="Google Shape;297;p10"/>
          <p:cNvSpPr/>
          <p:nvPr/>
        </p:nvSpPr>
        <p:spPr>
          <a:xfrm>
            <a:off x="7848000" y="4752000"/>
            <a:ext cx="3096000" cy="1008000"/>
          </a:xfrm>
          <a:prstGeom prst="bevel">
            <a:avLst>
              <a:gd fmla="val 2700" name="adj"/>
            </a:avLst>
          </a:prstGeom>
          <a:solidFill>
            <a:srgbClr val="B2B2B2"/>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spcBef>
                <a:spcPts val="0"/>
              </a:spcBef>
              <a:spcAft>
                <a:spcPts val="0"/>
              </a:spcAft>
              <a:buNone/>
            </a:pPr>
            <a:r>
              <a:rPr b="1" lang="en-IN" sz="2200" strike="noStrike">
                <a:solidFill>
                  <a:srgbClr val="000000"/>
                </a:solidFill>
                <a:latin typeface="Arial"/>
                <a:ea typeface="Arial"/>
                <a:cs typeface="Arial"/>
                <a:sym typeface="Arial"/>
              </a:rPr>
              <a:t>Accomodating</a:t>
            </a:r>
            <a:endParaRPr b="0" sz="1800" strike="noStrike">
              <a:solidFill>
                <a:srgbClr val="000000"/>
              </a:solidFill>
              <a:latin typeface="Arial"/>
              <a:ea typeface="Arial"/>
              <a:cs typeface="Arial"/>
              <a:sym typeface="Arial"/>
            </a:endParaRPr>
          </a:p>
        </p:txBody>
      </p:sp>
      <p:sp>
        <p:nvSpPr>
          <p:cNvPr id="298" name="Google Shape;298;p10"/>
          <p:cNvSpPr/>
          <p:nvPr/>
        </p:nvSpPr>
        <p:spPr>
          <a:xfrm>
            <a:off x="4680000" y="3240000"/>
            <a:ext cx="3384000" cy="936000"/>
          </a:xfrm>
          <a:prstGeom prst="bevel">
            <a:avLst>
              <a:gd fmla="val 2700" name="adj"/>
            </a:avLst>
          </a:prstGeom>
          <a:solidFill>
            <a:srgbClr val="B2B2B2"/>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spcBef>
                <a:spcPts val="0"/>
              </a:spcBef>
              <a:spcAft>
                <a:spcPts val="0"/>
              </a:spcAft>
              <a:buNone/>
            </a:pPr>
            <a:r>
              <a:rPr b="1" lang="en-IN" sz="2200" strike="noStrike">
                <a:solidFill>
                  <a:srgbClr val="000000"/>
                </a:solidFill>
                <a:latin typeface="Arial"/>
                <a:ea typeface="Arial"/>
                <a:cs typeface="Arial"/>
                <a:sym typeface="Arial"/>
              </a:rPr>
              <a:t>Compromise</a:t>
            </a:r>
            <a:endParaRPr b="0" sz="1800" strike="noStrike">
              <a:solidFill>
                <a:srgbClr val="000000"/>
              </a:solidFill>
              <a:latin typeface="Arial"/>
              <a:ea typeface="Arial"/>
              <a:cs typeface="Arial"/>
              <a:sym typeface="Arial"/>
            </a:endParaRPr>
          </a:p>
        </p:txBody>
      </p:sp>
      <p:sp>
        <p:nvSpPr>
          <p:cNvPr id="299" name="Google Shape;299;p10"/>
          <p:cNvSpPr txBox="1"/>
          <p:nvPr/>
        </p:nvSpPr>
        <p:spPr>
          <a:xfrm>
            <a:off x="10224000" y="6552000"/>
            <a:ext cx="504000" cy="34632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10</a:t>
            </a:r>
            <a:endParaRPr b="0" sz="1800" strike="noStrike">
              <a:solidFill>
                <a:srgbClr val="000000"/>
              </a:solidFill>
              <a:latin typeface="Arial"/>
              <a:ea typeface="Arial"/>
              <a:cs typeface="Arial"/>
              <a:sym typeface="Arial"/>
            </a:endParaRPr>
          </a:p>
        </p:txBody>
      </p:sp>
    </p:spTree>
  </p:cSld>
  <p:clrMapOvr>
    <a:masterClrMapping/>
  </p:clrMapOvr>
  <p:transition spd="slow">
    <p:blinds dir="ver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sp>
        <p:nvSpPr>
          <p:cNvPr id="304" name="Google Shape;304;p11"/>
          <p:cNvSpPr/>
          <p:nvPr/>
        </p:nvSpPr>
        <p:spPr>
          <a:xfrm>
            <a:off x="576000" y="936000"/>
            <a:ext cx="2773440" cy="526320"/>
          </a:xfrm>
          <a:prstGeom prst="ellipse">
            <a:avLst/>
          </a:prstGeom>
          <a:solidFill>
            <a:srgbClr val="CCCCCC"/>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None/>
            </a:pPr>
            <a:r>
              <a:rPr b="1" lang="en-IN" sz="2000" strike="noStrike">
                <a:solidFill>
                  <a:srgbClr val="000000"/>
                </a:solidFill>
                <a:latin typeface="Arial"/>
                <a:ea typeface="Arial"/>
                <a:cs typeface="Arial"/>
                <a:sym typeface="Arial"/>
              </a:rPr>
              <a:t>Collaborating</a:t>
            </a:r>
            <a:endParaRPr b="0" sz="1800" strike="noStrike">
              <a:solidFill>
                <a:srgbClr val="000000"/>
              </a:solidFill>
              <a:latin typeface="Arial"/>
              <a:ea typeface="Arial"/>
              <a:cs typeface="Arial"/>
              <a:sym typeface="Arial"/>
            </a:endParaRPr>
          </a:p>
        </p:txBody>
      </p:sp>
      <p:sp>
        <p:nvSpPr>
          <p:cNvPr id="305" name="Google Shape;305;p11"/>
          <p:cNvSpPr/>
          <p:nvPr/>
        </p:nvSpPr>
        <p:spPr>
          <a:xfrm>
            <a:off x="3385080" y="1080000"/>
            <a:ext cx="1942920" cy="214920"/>
          </a:xfrm>
          <a:custGeom>
            <a:rect b="b" l="l" r="r" t="t"/>
            <a:pathLst>
              <a:path extrusionOk="0" h="802" w="6601">
                <a:moveTo>
                  <a:pt x="0" y="200"/>
                </a:moveTo>
                <a:lnTo>
                  <a:pt x="4950" y="200"/>
                </a:lnTo>
                <a:lnTo>
                  <a:pt x="4950" y="0"/>
                </a:lnTo>
                <a:lnTo>
                  <a:pt x="6600" y="400"/>
                </a:lnTo>
                <a:lnTo>
                  <a:pt x="4950" y="801"/>
                </a:lnTo>
                <a:lnTo>
                  <a:pt x="4950" y="600"/>
                </a:lnTo>
                <a:lnTo>
                  <a:pt x="0" y="600"/>
                </a:lnTo>
                <a:lnTo>
                  <a:pt x="0" y="200"/>
                </a:lnTo>
              </a:path>
            </a:pathLst>
          </a:custGeom>
          <a:solidFill>
            <a:srgbClr val="FF0000"/>
          </a:solidFill>
          <a:ln cap="flat" cmpd="sng" w="9525">
            <a:solidFill>
              <a:srgbClr val="3465A4"/>
            </a:solidFill>
            <a:prstDash val="solid"/>
            <a:round/>
            <a:headEnd len="sm" w="sm" type="none"/>
            <a:tailEnd len="sm" w="sm" type="none"/>
          </a:ln>
        </p:spPr>
      </p:sp>
      <p:sp>
        <p:nvSpPr>
          <p:cNvPr id="306" name="Google Shape;306;p11"/>
          <p:cNvSpPr/>
          <p:nvPr/>
        </p:nvSpPr>
        <p:spPr>
          <a:xfrm>
            <a:off x="5401080" y="1029600"/>
            <a:ext cx="5110920" cy="338400"/>
          </a:xfrm>
          <a:prstGeom prst="rect">
            <a:avLst/>
          </a:prstGeom>
          <a:solidFill>
            <a:srgbClr val="DDDDDD"/>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None/>
            </a:pPr>
            <a:r>
              <a:rPr b="1" lang="en-IN" sz="1800" strike="noStrike">
                <a:solidFill>
                  <a:srgbClr val="000000"/>
                </a:solidFill>
                <a:latin typeface="Arial"/>
                <a:ea typeface="Arial"/>
                <a:cs typeface="Arial"/>
                <a:sym typeface="Arial"/>
              </a:rPr>
              <a:t>Win – Win Situation</a:t>
            </a:r>
            <a:endParaRPr b="0" sz="1800" strike="noStrike">
              <a:solidFill>
                <a:srgbClr val="000000"/>
              </a:solidFill>
              <a:latin typeface="Arial"/>
              <a:ea typeface="Arial"/>
              <a:cs typeface="Arial"/>
              <a:sym typeface="Arial"/>
            </a:endParaRPr>
          </a:p>
        </p:txBody>
      </p:sp>
      <p:sp>
        <p:nvSpPr>
          <p:cNvPr id="307" name="Google Shape;307;p11"/>
          <p:cNvSpPr txBox="1"/>
          <p:nvPr/>
        </p:nvSpPr>
        <p:spPr>
          <a:xfrm>
            <a:off x="1008000" y="1854000"/>
            <a:ext cx="10008000" cy="85824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p:txBody>
      </p:sp>
      <p:pic>
        <p:nvPicPr>
          <p:cNvPr id="308" name="Google Shape;308;p11"/>
          <p:cNvPicPr preferRelativeResize="0"/>
          <p:nvPr/>
        </p:nvPicPr>
        <p:blipFill rotWithShape="1">
          <a:blip r:embed="rId3">
            <a:alphaModFix/>
          </a:blip>
          <a:srcRect b="0" l="0" r="0" t="0"/>
          <a:stretch/>
        </p:blipFill>
        <p:spPr>
          <a:xfrm>
            <a:off x="504000" y="2037960"/>
            <a:ext cx="3790440" cy="914040"/>
          </a:xfrm>
          <a:prstGeom prst="rect">
            <a:avLst/>
          </a:prstGeom>
          <a:noFill/>
          <a:ln>
            <a:noFill/>
          </a:ln>
        </p:spPr>
      </p:pic>
      <p:pic>
        <p:nvPicPr>
          <p:cNvPr id="309" name="Google Shape;309;p11"/>
          <p:cNvPicPr preferRelativeResize="0"/>
          <p:nvPr/>
        </p:nvPicPr>
        <p:blipFill rotWithShape="1">
          <a:blip r:embed="rId4">
            <a:alphaModFix/>
          </a:blip>
          <a:srcRect b="0" l="0" r="0" t="0"/>
          <a:stretch/>
        </p:blipFill>
        <p:spPr>
          <a:xfrm>
            <a:off x="3553560" y="3024000"/>
            <a:ext cx="3790440" cy="914040"/>
          </a:xfrm>
          <a:prstGeom prst="rect">
            <a:avLst/>
          </a:prstGeom>
          <a:noFill/>
          <a:ln>
            <a:noFill/>
          </a:ln>
        </p:spPr>
      </p:pic>
      <p:pic>
        <p:nvPicPr>
          <p:cNvPr id="310" name="Google Shape;310;p11"/>
          <p:cNvPicPr preferRelativeResize="0"/>
          <p:nvPr/>
        </p:nvPicPr>
        <p:blipFill rotWithShape="1">
          <a:blip r:embed="rId5">
            <a:alphaModFix/>
          </a:blip>
          <a:srcRect b="0" l="0" r="0" t="0"/>
          <a:stretch/>
        </p:blipFill>
        <p:spPr>
          <a:xfrm>
            <a:off x="6913080" y="4032000"/>
            <a:ext cx="3742920" cy="837720"/>
          </a:xfrm>
          <a:prstGeom prst="rect">
            <a:avLst/>
          </a:prstGeom>
          <a:noFill/>
          <a:ln>
            <a:noFill/>
          </a:ln>
        </p:spPr>
      </p:pic>
      <p:pic>
        <p:nvPicPr>
          <p:cNvPr id="311" name="Google Shape;311;p11"/>
          <p:cNvPicPr preferRelativeResize="0"/>
          <p:nvPr/>
        </p:nvPicPr>
        <p:blipFill rotWithShape="1">
          <a:blip r:embed="rId6">
            <a:alphaModFix/>
          </a:blip>
          <a:srcRect b="0" l="0" r="0" t="0"/>
          <a:stretch/>
        </p:blipFill>
        <p:spPr>
          <a:xfrm>
            <a:off x="7704000" y="5112000"/>
            <a:ext cx="3876480" cy="885600"/>
          </a:xfrm>
          <a:prstGeom prst="rect">
            <a:avLst/>
          </a:prstGeom>
          <a:noFill/>
          <a:ln>
            <a:noFill/>
          </a:ln>
        </p:spPr>
      </p:pic>
      <p:sp>
        <p:nvSpPr>
          <p:cNvPr id="312" name="Google Shape;312;p11"/>
          <p:cNvSpPr txBox="1"/>
          <p:nvPr/>
        </p:nvSpPr>
        <p:spPr>
          <a:xfrm>
            <a:off x="10080000" y="6552000"/>
            <a:ext cx="576000" cy="60228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11</a:t>
            </a:r>
            <a:endParaRPr b="0" sz="1800" strike="noStrike">
              <a:solidFill>
                <a:srgbClr val="000000"/>
              </a:solidFill>
              <a:latin typeface="Arial"/>
              <a:ea typeface="Arial"/>
              <a:cs typeface="Arial"/>
              <a:sym typeface="Arial"/>
            </a:endParaRPr>
          </a:p>
        </p:txBody>
      </p:sp>
    </p:spTree>
  </p:cSld>
  <p:clrMapOvr>
    <a:masterClrMapping/>
  </p:clrMapOvr>
  <p:transition spd="slow">
    <p:blinds dir="ver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6" name="Shape 316"/>
        <p:cNvGrpSpPr/>
        <p:nvPr/>
      </p:nvGrpSpPr>
      <p:grpSpPr>
        <a:xfrm>
          <a:off x="0" y="0"/>
          <a:ext cx="0" cy="0"/>
          <a:chOff x="0" y="0"/>
          <a:chExt cx="0" cy="0"/>
        </a:xfrm>
      </p:grpSpPr>
      <p:sp>
        <p:nvSpPr>
          <p:cNvPr id="317" name="Google Shape;317;p12"/>
          <p:cNvSpPr txBox="1"/>
          <p:nvPr/>
        </p:nvSpPr>
        <p:spPr>
          <a:xfrm>
            <a:off x="648000" y="2634120"/>
            <a:ext cx="10800000" cy="162648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1" lang="en-IN" sz="1800" strike="noStrike">
                <a:solidFill>
                  <a:srgbClr val="000000"/>
                </a:solidFill>
                <a:latin typeface="Arial"/>
                <a:ea typeface="Arial"/>
                <a:cs typeface="Arial"/>
                <a:sym typeface="Arial"/>
              </a:rPr>
              <a:t>Case: </a:t>
            </a:r>
            <a:r>
              <a:rPr b="0" lang="en-IN" sz="1800" strike="noStrike">
                <a:solidFill>
                  <a:srgbClr val="000000"/>
                </a:solidFill>
                <a:latin typeface="Arial"/>
                <a:ea typeface="Arial"/>
                <a:cs typeface="Arial"/>
                <a:sym typeface="Arial"/>
              </a:rPr>
              <a:t>You are working in a real estate company as a Business development manager. You might be convinced that your firm will deliver a project on time and under budget. (Clients will have different beliefs about the likelihood of future events) But the client is viewing your proposal as unrealistic and in a conflict situation whether to accept the proposal or not?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Q: Using collaborating strategy what changes you will make in the proposal, to resolve the conflict. </a:t>
            </a:r>
            <a:endParaRPr b="0" sz="1800" strike="noStrike">
              <a:solidFill>
                <a:srgbClr val="000000"/>
              </a:solidFill>
              <a:latin typeface="Arial"/>
              <a:ea typeface="Arial"/>
              <a:cs typeface="Arial"/>
              <a:sym typeface="Arial"/>
            </a:endParaRPr>
          </a:p>
        </p:txBody>
      </p:sp>
      <p:sp>
        <p:nvSpPr>
          <p:cNvPr id="318" name="Google Shape;318;p12"/>
          <p:cNvSpPr txBox="1"/>
          <p:nvPr/>
        </p:nvSpPr>
        <p:spPr>
          <a:xfrm>
            <a:off x="10080000" y="6552000"/>
            <a:ext cx="720000" cy="34632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12</a:t>
            </a:r>
            <a:endParaRPr b="0" sz="1800" strike="noStrike">
              <a:solidFill>
                <a:srgbClr val="000000"/>
              </a:solidFill>
              <a:latin typeface="Arial"/>
              <a:ea typeface="Arial"/>
              <a:cs typeface="Arial"/>
              <a:sym typeface="Arial"/>
            </a:endParaRPr>
          </a:p>
        </p:txBody>
      </p:sp>
    </p:spTree>
  </p:cSld>
  <p:clrMapOvr>
    <a:masterClrMapping/>
  </p:clrMapOvr>
  <p:transition spd="slow">
    <p:blinds dir="ver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2" name="Shape 322"/>
        <p:cNvGrpSpPr/>
        <p:nvPr/>
      </p:nvGrpSpPr>
      <p:grpSpPr>
        <a:xfrm>
          <a:off x="0" y="0"/>
          <a:ext cx="0" cy="0"/>
          <a:chOff x="0" y="0"/>
          <a:chExt cx="0" cy="0"/>
        </a:xfrm>
      </p:grpSpPr>
      <p:sp>
        <p:nvSpPr>
          <p:cNvPr id="323" name="Google Shape;323;p13"/>
          <p:cNvSpPr txBox="1"/>
          <p:nvPr/>
        </p:nvSpPr>
        <p:spPr>
          <a:xfrm>
            <a:off x="1008000" y="1008000"/>
            <a:ext cx="8712000" cy="137016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1" lang="en-IN" sz="1800" strike="noStrike">
                <a:solidFill>
                  <a:srgbClr val="000000"/>
                </a:solidFill>
                <a:latin typeface="Arial"/>
                <a:ea typeface="Arial"/>
                <a:cs typeface="Arial"/>
                <a:sym typeface="Arial"/>
              </a:rPr>
              <a:t>Solution: </a:t>
            </a:r>
            <a:r>
              <a:rPr b="0" lang="en-IN" sz="1800" strike="noStrike">
                <a:solidFill>
                  <a:srgbClr val="000000"/>
                </a:solidFill>
                <a:latin typeface="Arial"/>
                <a:ea typeface="Arial"/>
                <a:cs typeface="Arial"/>
                <a:sym typeface="Arial"/>
              </a:rPr>
              <a:t>You might propose paying specified penalties for late completion of project or  lower your rates if you go over budget.If you complete the project on time anyway you will get the profits. Both scenarios to be mentioned in the contract.</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 Win-win situation.</a:t>
            </a:r>
            <a:endParaRPr b="0" sz="1800" strike="noStrike">
              <a:solidFill>
                <a:srgbClr val="000000"/>
              </a:solidFill>
              <a:latin typeface="Arial"/>
              <a:ea typeface="Arial"/>
              <a:cs typeface="Arial"/>
              <a:sym typeface="Arial"/>
            </a:endParaRPr>
          </a:p>
        </p:txBody>
      </p:sp>
      <p:sp>
        <p:nvSpPr>
          <p:cNvPr id="324" name="Google Shape;324;p13"/>
          <p:cNvSpPr txBox="1"/>
          <p:nvPr/>
        </p:nvSpPr>
        <p:spPr>
          <a:xfrm>
            <a:off x="10080000" y="6552000"/>
            <a:ext cx="504000" cy="34632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13</a:t>
            </a:r>
            <a:endParaRPr b="0" sz="1800" strike="noStrike">
              <a:solidFill>
                <a:srgbClr val="000000"/>
              </a:solidFill>
              <a:latin typeface="Arial"/>
              <a:ea typeface="Arial"/>
              <a:cs typeface="Arial"/>
              <a:sym typeface="Arial"/>
            </a:endParaRPr>
          </a:p>
        </p:txBody>
      </p:sp>
    </p:spTree>
  </p:cSld>
  <p:clrMapOvr>
    <a:masterClrMapping/>
  </p:clrMapOvr>
  <p:transition spd="slow">
    <p:blinds dir="ver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8" name="Shape 328"/>
        <p:cNvGrpSpPr/>
        <p:nvPr/>
      </p:nvGrpSpPr>
      <p:grpSpPr>
        <a:xfrm>
          <a:off x="0" y="0"/>
          <a:ext cx="0" cy="0"/>
          <a:chOff x="0" y="0"/>
          <a:chExt cx="0" cy="0"/>
        </a:xfrm>
      </p:grpSpPr>
      <p:sp>
        <p:nvSpPr>
          <p:cNvPr id="329" name="Google Shape;329;p14"/>
          <p:cNvSpPr/>
          <p:nvPr/>
        </p:nvSpPr>
        <p:spPr>
          <a:xfrm>
            <a:off x="3457080" y="576000"/>
            <a:ext cx="2662920" cy="792000"/>
          </a:xfrm>
          <a:prstGeom prst="ellipse">
            <a:avLst/>
          </a:prstGeom>
          <a:solidFill>
            <a:srgbClr val="CCCCCC"/>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None/>
            </a:pPr>
            <a:r>
              <a:rPr b="1" lang="en-IN" sz="2400" strike="noStrike">
                <a:solidFill>
                  <a:srgbClr val="000000"/>
                </a:solidFill>
                <a:latin typeface="Arial"/>
                <a:ea typeface="Arial"/>
                <a:cs typeface="Arial"/>
                <a:sym typeface="Arial"/>
              </a:rPr>
              <a:t>Compromising</a:t>
            </a:r>
            <a:endParaRPr b="0" sz="1800" strike="noStrike">
              <a:solidFill>
                <a:srgbClr val="000000"/>
              </a:solidFill>
              <a:latin typeface="Arial"/>
              <a:ea typeface="Arial"/>
              <a:cs typeface="Arial"/>
              <a:sym typeface="Arial"/>
            </a:endParaRPr>
          </a:p>
        </p:txBody>
      </p:sp>
      <p:sp>
        <p:nvSpPr>
          <p:cNvPr id="330" name="Google Shape;330;p14"/>
          <p:cNvSpPr txBox="1"/>
          <p:nvPr/>
        </p:nvSpPr>
        <p:spPr>
          <a:xfrm>
            <a:off x="864000" y="1656000"/>
            <a:ext cx="3960000" cy="320076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600" strike="noStrike">
                <a:solidFill>
                  <a:srgbClr val="000000"/>
                </a:solidFill>
                <a:latin typeface="Arial"/>
                <a:ea typeface="Arial"/>
                <a:cs typeface="Arial"/>
                <a:sym typeface="Arial"/>
              </a:rPr>
              <a:t> </a:t>
            </a:r>
            <a:r>
              <a:rPr b="0" lang="en-IN" sz="2000" strike="noStrike">
                <a:solidFill>
                  <a:srgbClr val="000000"/>
                </a:solidFill>
                <a:latin typeface="Arial"/>
                <a:ea typeface="Arial"/>
                <a:cs typeface="Arial"/>
                <a:sym typeface="Arial"/>
              </a:rPr>
              <a:t>The</a:t>
            </a:r>
            <a:r>
              <a:rPr b="0" lang="en-IN" sz="1800" strike="noStrike">
                <a:solidFill>
                  <a:srgbClr val="000000"/>
                </a:solidFill>
                <a:latin typeface="Arial"/>
                <a:ea typeface="Arial"/>
                <a:cs typeface="Arial"/>
                <a:sym typeface="Arial"/>
              </a:rPr>
              <a:t> </a:t>
            </a:r>
            <a:r>
              <a:rPr b="0" lang="en-IN" sz="2000" strike="noStrike">
                <a:solidFill>
                  <a:srgbClr val="000000"/>
                </a:solidFill>
                <a:latin typeface="Arial"/>
                <a:ea typeface="Arial"/>
                <a:cs typeface="Arial"/>
                <a:sym typeface="Arial"/>
              </a:rPr>
              <a:t>definition of compromise is when two sides give up some demands to meet somewhere in the middle.</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2000" strike="noStrike">
                <a:solidFill>
                  <a:srgbClr val="000000"/>
                </a:solidFill>
                <a:latin typeface="Arial"/>
                <a:ea typeface="Arial"/>
                <a:cs typeface="Arial"/>
                <a:sym typeface="Arial"/>
              </a:rPr>
              <a:t> An example of compromise is a teenager wanting to come home at midnight, while their parents wants them to come home at 10 pm, they end up agreeing upon 11pm.</a:t>
            </a:r>
            <a:endParaRPr b="0" sz="1800" strike="noStrike">
              <a:solidFill>
                <a:srgbClr val="000000"/>
              </a:solidFill>
              <a:latin typeface="Arial"/>
              <a:ea typeface="Arial"/>
              <a:cs typeface="Arial"/>
              <a:sym typeface="Arial"/>
            </a:endParaRPr>
          </a:p>
        </p:txBody>
      </p:sp>
      <p:pic>
        <p:nvPicPr>
          <p:cNvPr id="331" name="Google Shape;331;p14"/>
          <p:cNvPicPr preferRelativeResize="0"/>
          <p:nvPr/>
        </p:nvPicPr>
        <p:blipFill rotWithShape="1">
          <a:blip r:embed="rId3">
            <a:alphaModFix/>
          </a:blip>
          <a:srcRect b="0" l="0" r="0" t="0"/>
          <a:stretch/>
        </p:blipFill>
        <p:spPr>
          <a:xfrm>
            <a:off x="6048000" y="2132640"/>
            <a:ext cx="5059800" cy="3366720"/>
          </a:xfrm>
          <a:prstGeom prst="rect">
            <a:avLst/>
          </a:prstGeom>
          <a:noFill/>
          <a:ln>
            <a:noFill/>
          </a:ln>
        </p:spPr>
      </p:pic>
      <p:sp>
        <p:nvSpPr>
          <p:cNvPr id="332" name="Google Shape;332;p14"/>
          <p:cNvSpPr txBox="1"/>
          <p:nvPr/>
        </p:nvSpPr>
        <p:spPr>
          <a:xfrm>
            <a:off x="9936000" y="6624000"/>
            <a:ext cx="648000" cy="34632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14</a:t>
            </a:r>
            <a:endParaRPr b="0" sz="1800" strike="noStrike">
              <a:solidFill>
                <a:srgbClr val="000000"/>
              </a:solidFill>
              <a:latin typeface="Arial"/>
              <a:ea typeface="Arial"/>
              <a:cs typeface="Arial"/>
              <a:sym typeface="Arial"/>
            </a:endParaRPr>
          </a:p>
        </p:txBody>
      </p:sp>
    </p:spTree>
  </p:cSld>
  <p:clrMapOvr>
    <a:masterClrMapping/>
  </p:clrMapOvr>
  <p:transition spd="slow">
    <p:blinds dir="ver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6" name="Shape 336"/>
        <p:cNvGrpSpPr/>
        <p:nvPr/>
      </p:nvGrpSpPr>
      <p:grpSpPr>
        <a:xfrm>
          <a:off x="0" y="0"/>
          <a:ext cx="0" cy="0"/>
          <a:chOff x="0" y="0"/>
          <a:chExt cx="0" cy="0"/>
        </a:xfrm>
      </p:grpSpPr>
      <p:sp>
        <p:nvSpPr>
          <p:cNvPr id="337" name="Google Shape;337;p15"/>
          <p:cNvSpPr txBox="1"/>
          <p:nvPr/>
        </p:nvSpPr>
        <p:spPr>
          <a:xfrm>
            <a:off x="1584000" y="1296000"/>
            <a:ext cx="9432000" cy="353088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Example: You offer to pay Rs 10 lakhs for a new car, But the salesman wants Rs 11 lakhs. The salesman offer to throw in a premium sound system with a value of Rs 50000 and charge you Rs 10,50,000. If you value the sound system this might be a good deal.</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2200" strike="noStrike">
                <a:solidFill>
                  <a:srgbClr val="000000"/>
                </a:solidFill>
                <a:latin typeface="Arial"/>
                <a:ea typeface="Arial"/>
                <a:cs typeface="Arial"/>
                <a:sym typeface="Arial"/>
              </a:rPr>
              <a:t>                    </a:t>
            </a:r>
            <a:r>
              <a:rPr b="0" lang="en-IN" sz="2600" strike="noStrike">
                <a:solidFill>
                  <a:srgbClr val="000000"/>
                </a:solidFill>
                <a:latin typeface="Arial"/>
                <a:ea typeface="Arial"/>
                <a:cs typeface="Arial"/>
                <a:sym typeface="Arial"/>
              </a:rPr>
              <a:t>  “ You win some, you lose some”</a:t>
            </a:r>
            <a:endParaRPr b="0" sz="1800" strike="noStrike">
              <a:solidFill>
                <a:srgbClr val="000000"/>
              </a:solidFill>
              <a:latin typeface="Arial"/>
              <a:ea typeface="Arial"/>
              <a:cs typeface="Arial"/>
              <a:sym typeface="Arial"/>
            </a:endParaRPr>
          </a:p>
        </p:txBody>
      </p:sp>
      <p:sp>
        <p:nvSpPr>
          <p:cNvPr id="338" name="Google Shape;338;p15"/>
          <p:cNvSpPr txBox="1"/>
          <p:nvPr/>
        </p:nvSpPr>
        <p:spPr>
          <a:xfrm>
            <a:off x="9864000" y="6552000"/>
            <a:ext cx="792000" cy="34632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15</a:t>
            </a:r>
            <a:endParaRPr b="0" sz="1800" strike="noStrike">
              <a:solidFill>
                <a:srgbClr val="000000"/>
              </a:solidFill>
              <a:latin typeface="Arial"/>
              <a:ea typeface="Arial"/>
              <a:cs typeface="Arial"/>
              <a:sym typeface="Arial"/>
            </a:endParaRPr>
          </a:p>
        </p:txBody>
      </p:sp>
    </p:spTree>
  </p:cSld>
  <p:clrMapOvr>
    <a:masterClrMapping/>
  </p:clrMapOvr>
  <p:transition spd="slow">
    <p:blinds dir="ver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2" name="Shape 342"/>
        <p:cNvGrpSpPr/>
        <p:nvPr/>
      </p:nvGrpSpPr>
      <p:grpSpPr>
        <a:xfrm>
          <a:off x="0" y="0"/>
          <a:ext cx="0" cy="0"/>
          <a:chOff x="0" y="0"/>
          <a:chExt cx="0" cy="0"/>
        </a:xfrm>
      </p:grpSpPr>
      <p:sp>
        <p:nvSpPr>
          <p:cNvPr id="343" name="Google Shape;343;p16"/>
          <p:cNvSpPr/>
          <p:nvPr/>
        </p:nvSpPr>
        <p:spPr>
          <a:xfrm>
            <a:off x="4320000" y="361080"/>
            <a:ext cx="2374920" cy="718920"/>
          </a:xfrm>
          <a:prstGeom prst="ellipse">
            <a:avLst/>
          </a:prstGeom>
          <a:solidFill>
            <a:srgbClr val="999999"/>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None/>
            </a:pPr>
            <a:r>
              <a:rPr b="1" lang="en-IN" sz="2000" strike="noStrike">
                <a:solidFill>
                  <a:srgbClr val="000000"/>
                </a:solidFill>
                <a:latin typeface="Arial"/>
                <a:ea typeface="Arial"/>
                <a:cs typeface="Arial"/>
                <a:sym typeface="Arial"/>
              </a:rPr>
              <a:t>Accomodating</a:t>
            </a:r>
            <a:endParaRPr b="0" sz="1800" strike="noStrike">
              <a:solidFill>
                <a:srgbClr val="000000"/>
              </a:solidFill>
              <a:latin typeface="Arial"/>
              <a:ea typeface="Arial"/>
              <a:cs typeface="Arial"/>
              <a:sym typeface="Arial"/>
            </a:endParaRPr>
          </a:p>
        </p:txBody>
      </p:sp>
      <p:sp>
        <p:nvSpPr>
          <p:cNvPr id="344" name="Google Shape;344;p16"/>
          <p:cNvSpPr txBox="1"/>
          <p:nvPr/>
        </p:nvSpPr>
        <p:spPr>
          <a:xfrm>
            <a:off x="7287120" y="1398240"/>
            <a:ext cx="4032000" cy="264996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The accomodating style is one of sacrifice.You are willing to give up just everything in order to preserve the relationship with the other party.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May be you can build up credit for accomodating that you might use later.</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p:txBody>
      </p:sp>
      <p:sp>
        <p:nvSpPr>
          <p:cNvPr id="345" name="Google Shape;345;p16"/>
          <p:cNvSpPr/>
          <p:nvPr/>
        </p:nvSpPr>
        <p:spPr>
          <a:xfrm>
            <a:off x="6750375" y="3634600"/>
            <a:ext cx="4481622" cy="1981422"/>
          </a:xfrm>
          <a:custGeom>
            <a:rect b="b" l="l" r="r" t="t"/>
            <a:pathLst>
              <a:path extrusionOk="0" h="21600" w="21600">
                <a:moveTo>
                  <a:pt x="1930" y="7160"/>
                </a:moveTo>
                <a:cubicBezTo>
                  <a:pt x="1530" y="4490"/>
                  <a:pt x="3400" y="1970"/>
                  <a:pt x="5270" y="1970"/>
                </a:cubicBezTo>
                <a:cubicBezTo>
                  <a:pt x="5860" y="1950"/>
                  <a:pt x="6470" y="2210"/>
                  <a:pt x="6970" y="2600"/>
                </a:cubicBezTo>
                <a:cubicBezTo>
                  <a:pt x="7450" y="1390"/>
                  <a:pt x="8340" y="650"/>
                  <a:pt x="9340" y="650"/>
                </a:cubicBezTo>
                <a:cubicBezTo>
                  <a:pt x="10004" y="690"/>
                  <a:pt x="10710" y="1050"/>
                  <a:pt x="11210" y="1700"/>
                </a:cubicBezTo>
                <a:cubicBezTo>
                  <a:pt x="11570" y="630"/>
                  <a:pt x="12330" y="0"/>
                  <a:pt x="13150" y="0"/>
                </a:cubicBezTo>
                <a:cubicBezTo>
                  <a:pt x="13840" y="0"/>
                  <a:pt x="14470" y="460"/>
                  <a:pt x="14870" y="1160"/>
                </a:cubicBezTo>
                <a:cubicBezTo>
                  <a:pt x="15330" y="440"/>
                  <a:pt x="16020" y="0"/>
                  <a:pt x="16740" y="0"/>
                </a:cubicBezTo>
                <a:cubicBezTo>
                  <a:pt x="17910" y="0"/>
                  <a:pt x="18900" y="1130"/>
                  <a:pt x="19110" y="2710"/>
                </a:cubicBezTo>
                <a:cubicBezTo>
                  <a:pt x="20240" y="3150"/>
                  <a:pt x="21060" y="4580"/>
                  <a:pt x="21060" y="6220"/>
                </a:cubicBezTo>
                <a:cubicBezTo>
                  <a:pt x="21060" y="6720"/>
                  <a:pt x="21000" y="7200"/>
                  <a:pt x="20830" y="7660"/>
                </a:cubicBezTo>
                <a:cubicBezTo>
                  <a:pt x="21310" y="8460"/>
                  <a:pt x="21600" y="9450"/>
                  <a:pt x="21600" y="10460"/>
                </a:cubicBezTo>
                <a:cubicBezTo>
                  <a:pt x="21600" y="12750"/>
                  <a:pt x="20310" y="14680"/>
                  <a:pt x="18650" y="15010"/>
                </a:cubicBezTo>
                <a:cubicBezTo>
                  <a:pt x="18650" y="17200"/>
                  <a:pt x="17370" y="18920"/>
                  <a:pt x="15770" y="18920"/>
                </a:cubicBezTo>
                <a:cubicBezTo>
                  <a:pt x="15220" y="18920"/>
                  <a:pt x="14700" y="18710"/>
                  <a:pt x="14240" y="18310"/>
                </a:cubicBezTo>
                <a:cubicBezTo>
                  <a:pt x="13820" y="20240"/>
                  <a:pt x="12490" y="21600"/>
                  <a:pt x="11000" y="21600"/>
                </a:cubicBezTo>
                <a:cubicBezTo>
                  <a:pt x="9890" y="21600"/>
                  <a:pt x="8840" y="20790"/>
                  <a:pt x="8210" y="19510"/>
                </a:cubicBezTo>
                <a:cubicBezTo>
                  <a:pt x="7620" y="20000"/>
                  <a:pt x="7930" y="20290"/>
                  <a:pt x="6240" y="20290"/>
                </a:cubicBezTo>
                <a:cubicBezTo>
                  <a:pt x="4850" y="20290"/>
                  <a:pt x="3570" y="19280"/>
                  <a:pt x="2900" y="17640"/>
                </a:cubicBezTo>
                <a:cubicBezTo>
                  <a:pt x="1300" y="17600"/>
                  <a:pt x="480" y="16300"/>
                  <a:pt x="480" y="14660"/>
                </a:cubicBezTo>
                <a:cubicBezTo>
                  <a:pt x="480" y="13900"/>
                  <a:pt x="690" y="13210"/>
                  <a:pt x="1070" y="12640"/>
                </a:cubicBezTo>
                <a:cubicBezTo>
                  <a:pt x="380" y="12160"/>
                  <a:pt x="0" y="11210"/>
                  <a:pt x="0" y="10120"/>
                </a:cubicBezTo>
                <a:cubicBezTo>
                  <a:pt x="0" y="8590"/>
                  <a:pt x="840" y="7330"/>
                  <a:pt x="1930" y="7160"/>
                </a:cubicBezTo>
                <a:close/>
                <a:moveTo>
                  <a:pt x="1930" y="7160"/>
                </a:moveTo>
                <a:cubicBezTo>
                  <a:pt x="1950" y="7410"/>
                  <a:pt x="2040" y="7690"/>
                  <a:pt x="2090" y="7920"/>
                </a:cubicBezTo>
                <a:moveTo>
                  <a:pt x="6970" y="2600"/>
                </a:moveTo>
                <a:cubicBezTo>
                  <a:pt x="7200" y="2790"/>
                  <a:pt x="7480" y="3050"/>
                  <a:pt x="7670" y="3310"/>
                </a:cubicBezTo>
                <a:moveTo>
                  <a:pt x="11210" y="1700"/>
                </a:moveTo>
                <a:cubicBezTo>
                  <a:pt x="11130" y="1910"/>
                  <a:pt x="11080" y="2160"/>
                  <a:pt x="11030" y="2400"/>
                </a:cubicBezTo>
                <a:moveTo>
                  <a:pt x="14870" y="1160"/>
                </a:moveTo>
                <a:cubicBezTo>
                  <a:pt x="14720" y="1400"/>
                  <a:pt x="14640" y="1720"/>
                  <a:pt x="14540" y="2010"/>
                </a:cubicBezTo>
                <a:moveTo>
                  <a:pt x="19110" y="2710"/>
                </a:moveTo>
                <a:cubicBezTo>
                  <a:pt x="19130" y="2890"/>
                  <a:pt x="19230" y="3290"/>
                  <a:pt x="19190" y="3380"/>
                </a:cubicBezTo>
                <a:moveTo>
                  <a:pt x="20830" y="7660"/>
                </a:moveTo>
                <a:cubicBezTo>
                  <a:pt x="20660" y="8170"/>
                  <a:pt x="20430" y="8620"/>
                  <a:pt x="20110" y="8990"/>
                </a:cubicBezTo>
                <a:moveTo>
                  <a:pt x="18660" y="15010"/>
                </a:moveTo>
                <a:cubicBezTo>
                  <a:pt x="18740" y="14200"/>
                  <a:pt x="18280" y="12200"/>
                  <a:pt x="17000" y="11450"/>
                </a:cubicBezTo>
                <a:moveTo>
                  <a:pt x="14240" y="18310"/>
                </a:moveTo>
                <a:cubicBezTo>
                  <a:pt x="14320" y="17980"/>
                  <a:pt x="14350" y="17680"/>
                  <a:pt x="14370" y="17360"/>
                </a:cubicBezTo>
                <a:moveTo>
                  <a:pt x="8220" y="19510"/>
                </a:moveTo>
                <a:cubicBezTo>
                  <a:pt x="8060" y="19250"/>
                  <a:pt x="7960" y="18950"/>
                  <a:pt x="7860" y="18640"/>
                </a:cubicBezTo>
                <a:moveTo>
                  <a:pt x="2900" y="17640"/>
                </a:moveTo>
                <a:cubicBezTo>
                  <a:pt x="3090" y="17600"/>
                  <a:pt x="3280" y="17540"/>
                  <a:pt x="3460" y="17450"/>
                </a:cubicBezTo>
                <a:moveTo>
                  <a:pt x="1070" y="12640"/>
                </a:moveTo>
                <a:cubicBezTo>
                  <a:pt x="1400" y="12900"/>
                  <a:pt x="1780" y="13130"/>
                  <a:pt x="2330" y="13040"/>
                </a:cubicBezTo>
              </a:path>
            </a:pathLst>
          </a:custGeom>
          <a:solidFill>
            <a:srgbClr val="EEEEEE"/>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   This technique can backfire you,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  if you end up with a reputation for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  not standing on ground.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   Use this strategy carefully.</a:t>
            </a:r>
            <a:endParaRPr b="0" sz="1800" strike="noStrike">
              <a:solidFill>
                <a:srgbClr val="000000"/>
              </a:solidFill>
              <a:latin typeface="Arial"/>
              <a:ea typeface="Arial"/>
              <a:cs typeface="Arial"/>
              <a:sym typeface="Arial"/>
            </a:endParaRPr>
          </a:p>
        </p:txBody>
      </p:sp>
      <p:pic>
        <p:nvPicPr>
          <p:cNvPr id="346" name="Google Shape;346;p16"/>
          <p:cNvPicPr preferRelativeResize="0"/>
          <p:nvPr/>
        </p:nvPicPr>
        <p:blipFill rotWithShape="1">
          <a:blip r:embed="rId3">
            <a:alphaModFix/>
          </a:blip>
          <a:srcRect b="0" l="0" r="0" t="0"/>
          <a:stretch/>
        </p:blipFill>
        <p:spPr>
          <a:xfrm>
            <a:off x="1152000" y="2239560"/>
            <a:ext cx="5430960" cy="2550240"/>
          </a:xfrm>
          <a:prstGeom prst="rect">
            <a:avLst/>
          </a:prstGeom>
          <a:noFill/>
          <a:ln>
            <a:noFill/>
          </a:ln>
        </p:spPr>
      </p:pic>
      <p:sp>
        <p:nvSpPr>
          <p:cNvPr id="347" name="Google Shape;347;p16"/>
          <p:cNvSpPr txBox="1"/>
          <p:nvPr/>
        </p:nvSpPr>
        <p:spPr>
          <a:xfrm>
            <a:off x="9936000" y="6624000"/>
            <a:ext cx="504000" cy="34632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16</a:t>
            </a:r>
            <a:endParaRPr b="0" sz="1800" strike="noStrike">
              <a:solidFill>
                <a:srgbClr val="000000"/>
              </a:solidFill>
              <a:latin typeface="Arial"/>
              <a:ea typeface="Arial"/>
              <a:cs typeface="Arial"/>
              <a:sym typeface="Arial"/>
            </a:endParaRPr>
          </a:p>
        </p:txBody>
      </p:sp>
    </p:spTree>
  </p:cSld>
  <p:clrMapOvr>
    <a:masterClrMapping/>
  </p:clrMapOvr>
  <p:transition spd="slow">
    <p:blinds dir="ver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5"/>
                                        </p:tgtEl>
                                        <p:attrNameLst>
                                          <p:attrName>style.visibility</p:attrName>
                                        </p:attrNameLst>
                                      </p:cBhvr>
                                      <p:to>
                                        <p:strVal val="visible"/>
                                      </p:to>
                                    </p:set>
                                    <p:animEffect filter="fade" transition="in">
                                      <p:cBhvr>
                                        <p:cTn dur="2000"/>
                                        <p:tgtEl>
                                          <p:spTgt spid="34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1" name="Shape 351"/>
        <p:cNvGrpSpPr/>
        <p:nvPr/>
      </p:nvGrpSpPr>
      <p:grpSpPr>
        <a:xfrm>
          <a:off x="0" y="0"/>
          <a:ext cx="0" cy="0"/>
          <a:chOff x="0" y="0"/>
          <a:chExt cx="0" cy="0"/>
        </a:xfrm>
      </p:grpSpPr>
      <p:sp>
        <p:nvSpPr>
          <p:cNvPr id="352" name="Google Shape;352;p17"/>
          <p:cNvSpPr txBox="1"/>
          <p:nvPr/>
        </p:nvSpPr>
        <p:spPr>
          <a:xfrm>
            <a:off x="1224000" y="1224000"/>
            <a:ext cx="8712000" cy="85824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At work, especially if we manage others, we could accomodate our employees’ ideas as a teaching moment. Instead of shutting down someone for a crazy idea, why not let the person learn from a mistake and guide or coach them through it?</a:t>
            </a:r>
            <a:endParaRPr b="0" sz="1800" strike="noStrike">
              <a:solidFill>
                <a:srgbClr val="000000"/>
              </a:solidFill>
              <a:latin typeface="Arial"/>
              <a:ea typeface="Arial"/>
              <a:cs typeface="Arial"/>
              <a:sym typeface="Arial"/>
            </a:endParaRPr>
          </a:p>
        </p:txBody>
      </p:sp>
      <p:sp>
        <p:nvSpPr>
          <p:cNvPr id="353" name="Google Shape;353;p17"/>
          <p:cNvSpPr txBox="1"/>
          <p:nvPr/>
        </p:nvSpPr>
        <p:spPr>
          <a:xfrm>
            <a:off x="1440000" y="3600000"/>
            <a:ext cx="7776000" cy="85824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In a personal relationship, it makes sense to accomodate our partner’s movie preference. Accomodation in that context signals that we care about other person’s opinion or preference.</a:t>
            </a:r>
            <a:endParaRPr b="0" sz="1800" strike="noStrike">
              <a:solidFill>
                <a:srgbClr val="000000"/>
              </a:solidFill>
              <a:latin typeface="Arial"/>
              <a:ea typeface="Arial"/>
              <a:cs typeface="Arial"/>
              <a:sym typeface="Arial"/>
            </a:endParaRPr>
          </a:p>
        </p:txBody>
      </p:sp>
      <p:sp>
        <p:nvSpPr>
          <p:cNvPr id="354" name="Google Shape;354;p17"/>
          <p:cNvSpPr txBox="1"/>
          <p:nvPr/>
        </p:nvSpPr>
        <p:spPr>
          <a:xfrm>
            <a:off x="10080000" y="6624000"/>
            <a:ext cx="720000" cy="60228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17</a:t>
            </a:r>
            <a:endParaRPr b="0" sz="1800" strike="noStrike">
              <a:solidFill>
                <a:srgbClr val="000000"/>
              </a:solidFill>
              <a:latin typeface="Arial"/>
              <a:ea typeface="Arial"/>
              <a:cs typeface="Arial"/>
              <a:sym typeface="Arial"/>
            </a:endParaRPr>
          </a:p>
        </p:txBody>
      </p:sp>
    </p:spTree>
  </p:cSld>
  <p:clrMapOvr>
    <a:masterClrMapping/>
  </p:clrMapOvr>
  <p:transition spd="slow">
    <p:blinds dir="ver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8" name="Shape 358"/>
        <p:cNvGrpSpPr/>
        <p:nvPr/>
      </p:nvGrpSpPr>
      <p:grpSpPr>
        <a:xfrm>
          <a:off x="0" y="0"/>
          <a:ext cx="0" cy="0"/>
          <a:chOff x="0" y="0"/>
          <a:chExt cx="0" cy="0"/>
        </a:xfrm>
      </p:grpSpPr>
      <p:sp>
        <p:nvSpPr>
          <p:cNvPr id="359" name="Google Shape;359;p18"/>
          <p:cNvSpPr/>
          <p:nvPr/>
        </p:nvSpPr>
        <p:spPr>
          <a:xfrm>
            <a:off x="577080" y="864000"/>
            <a:ext cx="2662920" cy="1006920"/>
          </a:xfrm>
          <a:prstGeom prst="ellipse">
            <a:avLst/>
          </a:prstGeom>
          <a:solidFill>
            <a:srgbClr val="CCCCCC"/>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None/>
            </a:pPr>
            <a:r>
              <a:rPr b="1" lang="en-IN" sz="2600" strike="noStrike">
                <a:solidFill>
                  <a:srgbClr val="000000"/>
                </a:solidFill>
                <a:latin typeface="Arial"/>
                <a:ea typeface="Arial"/>
                <a:cs typeface="Arial"/>
                <a:sym typeface="Arial"/>
              </a:rPr>
              <a:t>Competing</a:t>
            </a:r>
            <a:endParaRPr b="0" sz="1800" strike="noStrike">
              <a:solidFill>
                <a:srgbClr val="000000"/>
              </a:solidFill>
              <a:latin typeface="Arial"/>
              <a:ea typeface="Arial"/>
              <a:cs typeface="Arial"/>
              <a:sym typeface="Arial"/>
            </a:endParaRPr>
          </a:p>
        </p:txBody>
      </p:sp>
      <p:sp>
        <p:nvSpPr>
          <p:cNvPr id="360" name="Google Shape;360;p18"/>
          <p:cNvSpPr/>
          <p:nvPr/>
        </p:nvSpPr>
        <p:spPr>
          <a:xfrm>
            <a:off x="3313080" y="1225080"/>
            <a:ext cx="1798920" cy="286920"/>
          </a:xfrm>
          <a:custGeom>
            <a:rect b="b" l="l" r="r" t="t"/>
            <a:pathLst>
              <a:path extrusionOk="0" h="802" w="5001">
                <a:moveTo>
                  <a:pt x="0" y="200"/>
                </a:moveTo>
                <a:lnTo>
                  <a:pt x="3750" y="200"/>
                </a:lnTo>
                <a:lnTo>
                  <a:pt x="3750" y="0"/>
                </a:lnTo>
                <a:lnTo>
                  <a:pt x="5000" y="400"/>
                </a:lnTo>
                <a:lnTo>
                  <a:pt x="3750" y="801"/>
                </a:lnTo>
                <a:lnTo>
                  <a:pt x="3750" y="600"/>
                </a:lnTo>
                <a:lnTo>
                  <a:pt x="0" y="600"/>
                </a:lnTo>
                <a:lnTo>
                  <a:pt x="0" y="200"/>
                </a:lnTo>
              </a:path>
            </a:pathLst>
          </a:custGeom>
          <a:solidFill>
            <a:srgbClr val="FF0000"/>
          </a:solidFill>
          <a:ln cap="flat" cmpd="sng" w="9525">
            <a:solidFill>
              <a:srgbClr val="3465A4"/>
            </a:solidFill>
            <a:prstDash val="solid"/>
            <a:round/>
            <a:headEnd len="sm" w="sm" type="none"/>
            <a:tailEnd len="sm" w="sm" type="none"/>
          </a:ln>
        </p:spPr>
      </p:sp>
      <p:sp>
        <p:nvSpPr>
          <p:cNvPr id="361" name="Google Shape;361;p18"/>
          <p:cNvSpPr/>
          <p:nvPr/>
        </p:nvSpPr>
        <p:spPr>
          <a:xfrm>
            <a:off x="5184000" y="885600"/>
            <a:ext cx="5616000" cy="770400"/>
          </a:xfrm>
          <a:prstGeom prst="rect">
            <a:avLst/>
          </a:prstGeom>
          <a:solidFill>
            <a:srgbClr val="CCCCCC"/>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None/>
            </a:pPr>
            <a:r>
              <a:rPr b="0" lang="en-IN" sz="1800" strike="noStrike">
                <a:solidFill>
                  <a:srgbClr val="000000"/>
                </a:solidFill>
                <a:latin typeface="Arial"/>
                <a:ea typeface="Arial"/>
                <a:cs typeface="Arial"/>
                <a:sym typeface="Arial"/>
              </a:rPr>
              <a:t>Thinking of self only, using power and influence to win</a:t>
            </a:r>
            <a:endParaRPr b="0" sz="1800"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None/>
            </a:pPr>
            <a:r>
              <a:rPr b="0" lang="en-IN" sz="1800" strike="noStrike">
                <a:solidFill>
                  <a:srgbClr val="000000"/>
                </a:solidFill>
                <a:latin typeface="Arial"/>
                <a:ea typeface="Arial"/>
                <a:cs typeface="Arial"/>
                <a:sym typeface="Arial"/>
              </a:rPr>
              <a:t>Over the other party. </a:t>
            </a:r>
            <a:endParaRPr b="0" sz="1800" strike="noStrike">
              <a:solidFill>
                <a:srgbClr val="000000"/>
              </a:solidFill>
              <a:latin typeface="Arial"/>
              <a:ea typeface="Arial"/>
              <a:cs typeface="Arial"/>
              <a:sym typeface="Arial"/>
            </a:endParaRPr>
          </a:p>
        </p:txBody>
      </p:sp>
      <p:sp>
        <p:nvSpPr>
          <p:cNvPr id="362" name="Google Shape;362;p18"/>
          <p:cNvSpPr txBox="1"/>
          <p:nvPr/>
        </p:nvSpPr>
        <p:spPr>
          <a:xfrm>
            <a:off x="1008000" y="2088000"/>
            <a:ext cx="4392000" cy="188208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A competing style takes a firm stance and refuses to see the perspectives of the other party. You would keep pushing your viewpoint at others or keep rejecting their ideas until you get your way.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p:txBody>
      </p:sp>
      <p:sp>
        <p:nvSpPr>
          <p:cNvPr id="363" name="Google Shape;363;p18"/>
          <p:cNvSpPr/>
          <p:nvPr/>
        </p:nvSpPr>
        <p:spPr>
          <a:xfrm>
            <a:off x="432000" y="4752000"/>
            <a:ext cx="10800000" cy="1368000"/>
          </a:xfrm>
          <a:prstGeom prst="bevel">
            <a:avLst>
              <a:gd fmla="val 2700" name="adj"/>
            </a:avLst>
          </a:prstGeom>
          <a:solidFill>
            <a:srgbClr val="FFFF99"/>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spcBef>
                <a:spcPts val="0"/>
              </a:spcBef>
              <a:spcAft>
                <a:spcPts val="0"/>
              </a:spcAft>
              <a:buNone/>
            </a:pPr>
            <a:r>
              <a:rPr b="0" lang="en-IN" sz="1800" strike="noStrike">
                <a:solidFill>
                  <a:srgbClr val="000000"/>
                </a:solidFill>
                <a:latin typeface="Arial"/>
                <a:ea typeface="Arial"/>
                <a:cs typeface="Arial"/>
                <a:sym typeface="Arial"/>
              </a:rPr>
              <a:t>This style could be appropriate when you have to stand up for your rights or morals.</a:t>
            </a:r>
            <a:endParaRPr b="0" sz="1800" strike="noStrike">
              <a:solidFill>
                <a:srgbClr val="000000"/>
              </a:solidFill>
              <a:latin typeface="Arial"/>
              <a:ea typeface="Arial"/>
              <a:cs typeface="Arial"/>
              <a:sym typeface="Arial"/>
            </a:endParaRPr>
          </a:p>
          <a:p>
            <a:pPr indent="0" lvl="0" marL="0" marR="0" rtl="0" algn="ctr">
              <a:spcBef>
                <a:spcPts val="0"/>
              </a:spcBef>
              <a:spcAft>
                <a:spcPts val="0"/>
              </a:spcAft>
              <a:buNone/>
            </a:pPr>
            <a:r>
              <a:rPr b="0" lang="en-IN" sz="1800" strike="noStrike">
                <a:solidFill>
                  <a:srgbClr val="000000"/>
                </a:solidFill>
                <a:latin typeface="Arial"/>
                <a:ea typeface="Arial"/>
                <a:cs typeface="Arial"/>
                <a:sym typeface="Arial"/>
              </a:rPr>
              <a:t>To make a quick decision.</a:t>
            </a:r>
            <a:endParaRPr b="0" sz="1800" strike="noStrike">
              <a:solidFill>
                <a:srgbClr val="000000"/>
              </a:solidFill>
              <a:latin typeface="Arial"/>
              <a:ea typeface="Arial"/>
              <a:cs typeface="Arial"/>
              <a:sym typeface="Arial"/>
            </a:endParaRPr>
          </a:p>
          <a:p>
            <a:pPr indent="0" lvl="0" marL="0" marR="0" rtl="0" algn="ctr">
              <a:spcBef>
                <a:spcPts val="0"/>
              </a:spcBef>
              <a:spcAft>
                <a:spcPts val="0"/>
              </a:spcAft>
              <a:buNone/>
            </a:pPr>
            <a:r>
              <a:rPr b="0" lang="en-IN" sz="1800" strike="noStrike">
                <a:solidFill>
                  <a:srgbClr val="000000"/>
                </a:solidFill>
                <a:latin typeface="Arial"/>
                <a:ea typeface="Arial"/>
                <a:cs typeface="Arial"/>
                <a:sym typeface="Arial"/>
              </a:rPr>
              <a:t>To end a long-term conflict.</a:t>
            </a:r>
            <a:endParaRPr b="0" sz="1800" strike="noStrike">
              <a:solidFill>
                <a:srgbClr val="000000"/>
              </a:solidFill>
              <a:latin typeface="Arial"/>
              <a:ea typeface="Arial"/>
              <a:cs typeface="Arial"/>
              <a:sym typeface="Arial"/>
            </a:endParaRPr>
          </a:p>
        </p:txBody>
      </p:sp>
      <p:sp>
        <p:nvSpPr>
          <p:cNvPr id="364" name="Google Shape;364;p18"/>
          <p:cNvSpPr txBox="1"/>
          <p:nvPr/>
        </p:nvSpPr>
        <p:spPr>
          <a:xfrm>
            <a:off x="9864000" y="6552000"/>
            <a:ext cx="504000" cy="34632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18</a:t>
            </a:r>
            <a:endParaRPr b="0" sz="1800" strike="noStrike">
              <a:solidFill>
                <a:srgbClr val="00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5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6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6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6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6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6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3"/>
                                        </p:tgtEl>
                                        <p:attrNameLst>
                                          <p:attrName>style.visibility</p:attrName>
                                        </p:attrNameLst>
                                      </p:cBhvr>
                                      <p:to>
                                        <p:strVal val="visible"/>
                                      </p:to>
                                    </p:set>
                                    <p:animEffect filter="fade" transition="in">
                                      <p:cBhvr>
                                        <p:cTn dur="500"/>
                                        <p:tgtEl>
                                          <p:spTgt spid="36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8" name="Shape 368"/>
        <p:cNvGrpSpPr/>
        <p:nvPr/>
      </p:nvGrpSpPr>
      <p:grpSpPr>
        <a:xfrm>
          <a:off x="0" y="0"/>
          <a:ext cx="0" cy="0"/>
          <a:chOff x="0" y="0"/>
          <a:chExt cx="0" cy="0"/>
        </a:xfrm>
      </p:grpSpPr>
      <p:sp>
        <p:nvSpPr>
          <p:cNvPr id="369" name="Google Shape;369;p19"/>
          <p:cNvSpPr/>
          <p:nvPr/>
        </p:nvSpPr>
        <p:spPr>
          <a:xfrm>
            <a:off x="289800" y="764640"/>
            <a:ext cx="2662920" cy="890640"/>
          </a:xfrm>
          <a:prstGeom prst="ellipse">
            <a:avLst/>
          </a:prstGeom>
          <a:solidFill>
            <a:srgbClr val="CCCCCC"/>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None/>
            </a:pPr>
            <a:r>
              <a:rPr b="1" lang="en-IN" sz="2000" strike="noStrike">
                <a:solidFill>
                  <a:srgbClr val="000000"/>
                </a:solidFill>
                <a:latin typeface="Arial"/>
                <a:ea typeface="Arial"/>
                <a:cs typeface="Arial"/>
                <a:sym typeface="Arial"/>
              </a:rPr>
              <a:t>Avoiding</a:t>
            </a:r>
            <a:endParaRPr b="0" sz="1800" strike="noStrike">
              <a:solidFill>
                <a:srgbClr val="000000"/>
              </a:solidFill>
              <a:latin typeface="Arial"/>
              <a:ea typeface="Arial"/>
              <a:cs typeface="Arial"/>
              <a:sym typeface="Arial"/>
            </a:endParaRPr>
          </a:p>
        </p:txBody>
      </p:sp>
      <p:sp>
        <p:nvSpPr>
          <p:cNvPr id="370" name="Google Shape;370;p19"/>
          <p:cNvSpPr/>
          <p:nvPr/>
        </p:nvSpPr>
        <p:spPr>
          <a:xfrm>
            <a:off x="2953080" y="1009080"/>
            <a:ext cx="1726920" cy="286920"/>
          </a:xfrm>
          <a:custGeom>
            <a:rect b="b" l="l" r="r" t="t"/>
            <a:pathLst>
              <a:path extrusionOk="0" h="802" w="4802">
                <a:moveTo>
                  <a:pt x="0" y="200"/>
                </a:moveTo>
                <a:lnTo>
                  <a:pt x="3600" y="200"/>
                </a:lnTo>
                <a:lnTo>
                  <a:pt x="3600" y="0"/>
                </a:lnTo>
                <a:lnTo>
                  <a:pt x="4801" y="400"/>
                </a:lnTo>
                <a:lnTo>
                  <a:pt x="3600" y="801"/>
                </a:lnTo>
                <a:lnTo>
                  <a:pt x="3600" y="600"/>
                </a:lnTo>
                <a:lnTo>
                  <a:pt x="0" y="600"/>
                </a:lnTo>
                <a:lnTo>
                  <a:pt x="0" y="200"/>
                </a:lnTo>
              </a:path>
            </a:pathLst>
          </a:custGeom>
          <a:solidFill>
            <a:srgbClr val="FF0000"/>
          </a:solidFill>
          <a:ln cap="flat" cmpd="sng" w="9525">
            <a:solidFill>
              <a:srgbClr val="3465A4"/>
            </a:solidFill>
            <a:prstDash val="solid"/>
            <a:round/>
            <a:headEnd len="sm" w="sm" type="none"/>
            <a:tailEnd len="sm" w="sm" type="none"/>
          </a:ln>
        </p:spPr>
      </p:sp>
      <p:sp>
        <p:nvSpPr>
          <p:cNvPr id="371" name="Google Shape;371;p19"/>
          <p:cNvSpPr/>
          <p:nvPr/>
        </p:nvSpPr>
        <p:spPr>
          <a:xfrm>
            <a:off x="4680000" y="864000"/>
            <a:ext cx="5616000" cy="864000"/>
          </a:xfrm>
          <a:prstGeom prst="rect">
            <a:avLst/>
          </a:prstGeom>
          <a:solidFill>
            <a:srgbClr val="CCCCCC"/>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None/>
            </a:pPr>
            <a:r>
              <a:rPr b="0" lang="en-IN" sz="1800" strike="noStrike">
                <a:solidFill>
                  <a:srgbClr val="000000"/>
                </a:solidFill>
                <a:latin typeface="Arial"/>
                <a:ea typeface="Arial"/>
                <a:cs typeface="Arial"/>
                <a:sym typeface="Arial"/>
              </a:rPr>
              <a:t>This is easy strategy when parties in conflict simply </a:t>
            </a:r>
            <a:endParaRPr b="0" sz="1800"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None/>
            </a:pPr>
            <a:r>
              <a:rPr b="0" lang="en-IN" sz="1800" strike="noStrike">
                <a:solidFill>
                  <a:srgbClr val="000000"/>
                </a:solidFill>
                <a:latin typeface="Arial"/>
                <a:ea typeface="Arial"/>
                <a:cs typeface="Arial"/>
                <a:sym typeface="Arial"/>
              </a:rPr>
              <a:t>Avoid the situation. If the conflict is over petty issue, </a:t>
            </a:r>
            <a:endParaRPr b="0" sz="1800"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None/>
            </a:pPr>
            <a:r>
              <a:rPr b="0" lang="en-IN" sz="1800" strike="noStrike">
                <a:solidFill>
                  <a:srgbClr val="000000"/>
                </a:solidFill>
                <a:latin typeface="Arial"/>
                <a:ea typeface="Arial"/>
                <a:cs typeface="Arial"/>
                <a:sym typeface="Arial"/>
              </a:rPr>
              <a:t>This is the best strategy.</a:t>
            </a:r>
            <a:endParaRPr b="0" sz="1800" strike="noStrike">
              <a:solidFill>
                <a:srgbClr val="000000"/>
              </a:solidFill>
              <a:latin typeface="Arial"/>
              <a:ea typeface="Arial"/>
              <a:cs typeface="Arial"/>
              <a:sym typeface="Arial"/>
            </a:endParaRPr>
          </a:p>
        </p:txBody>
      </p:sp>
      <p:pic>
        <p:nvPicPr>
          <p:cNvPr id="372" name="Google Shape;372;p19"/>
          <p:cNvPicPr preferRelativeResize="0"/>
          <p:nvPr/>
        </p:nvPicPr>
        <p:blipFill rotWithShape="1">
          <a:blip r:embed="rId3">
            <a:alphaModFix/>
          </a:blip>
          <a:srcRect b="0" l="0" r="0" t="0"/>
          <a:stretch/>
        </p:blipFill>
        <p:spPr>
          <a:xfrm>
            <a:off x="2736000" y="2160000"/>
            <a:ext cx="4325400" cy="2877840"/>
          </a:xfrm>
          <a:prstGeom prst="rect">
            <a:avLst/>
          </a:prstGeom>
          <a:noFill/>
          <a:ln>
            <a:noFill/>
          </a:ln>
        </p:spPr>
      </p:pic>
      <p:sp>
        <p:nvSpPr>
          <p:cNvPr id="373" name="Google Shape;373;p19"/>
          <p:cNvSpPr txBox="1"/>
          <p:nvPr/>
        </p:nvSpPr>
        <p:spPr>
          <a:xfrm>
            <a:off x="7488000" y="5650200"/>
            <a:ext cx="4248000" cy="54180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600" strike="noStrike">
                <a:solidFill>
                  <a:srgbClr val="000000"/>
                </a:solidFill>
                <a:latin typeface="Arial"/>
                <a:ea typeface="Arial"/>
                <a:cs typeface="Arial"/>
                <a:sym typeface="Arial"/>
              </a:rPr>
              <a:t>Please refer word document in the drive.</a:t>
            </a:r>
            <a:endParaRPr b="0" sz="1800" strike="noStrike">
              <a:solidFill>
                <a:srgbClr val="000000"/>
              </a:solidFill>
              <a:latin typeface="Arial"/>
              <a:ea typeface="Arial"/>
              <a:cs typeface="Arial"/>
              <a:sym typeface="Arial"/>
            </a:endParaRPr>
          </a:p>
        </p:txBody>
      </p:sp>
      <p:sp>
        <p:nvSpPr>
          <p:cNvPr id="374" name="Google Shape;374;p19"/>
          <p:cNvSpPr txBox="1"/>
          <p:nvPr/>
        </p:nvSpPr>
        <p:spPr>
          <a:xfrm>
            <a:off x="9936000" y="6624000"/>
            <a:ext cx="504000" cy="34632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19</a:t>
            </a:r>
            <a:endParaRPr b="0" sz="1800"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2"/>
          <p:cNvSpPr/>
          <p:nvPr/>
        </p:nvSpPr>
        <p:spPr>
          <a:xfrm>
            <a:off x="1523880" y="1122480"/>
            <a:ext cx="9141480" cy="2385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2"/>
          <p:cNvSpPr/>
          <p:nvPr/>
        </p:nvSpPr>
        <p:spPr>
          <a:xfrm>
            <a:off x="609480" y="1604520"/>
            <a:ext cx="10970280" cy="397476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2"/>
          <p:cNvSpPr/>
          <p:nvPr/>
        </p:nvSpPr>
        <p:spPr>
          <a:xfrm>
            <a:off x="1523880" y="1184760"/>
            <a:ext cx="9138960" cy="238248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2"/>
          <p:cNvSpPr/>
          <p:nvPr/>
        </p:nvSpPr>
        <p:spPr>
          <a:xfrm>
            <a:off x="1523880" y="4095000"/>
            <a:ext cx="9138960" cy="1650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2"/>
          <p:cNvSpPr/>
          <p:nvPr/>
        </p:nvSpPr>
        <p:spPr>
          <a:xfrm>
            <a:off x="-213480" y="6601320"/>
            <a:ext cx="2839680" cy="230040"/>
          </a:xfrm>
          <a:prstGeom prst="rect">
            <a:avLst/>
          </a:prstGeom>
          <a:noFill/>
          <a:ln>
            <a:noFill/>
          </a:ln>
        </p:spPr>
        <p:txBody>
          <a:bodyPr anchorCtr="0" anchor="t" bIns="45000" lIns="90000" spcFirstLastPara="1" rIns="90000" wrap="square" tIns="45000">
            <a:noAutofit/>
          </a:bodyPr>
          <a:lstStyle/>
          <a:p>
            <a:pPr indent="0" lvl="0" marL="0" marR="0" rtl="0" algn="ctr">
              <a:lnSpc>
                <a:spcPct val="100000"/>
              </a:lnSpc>
              <a:spcBef>
                <a:spcPts val="0"/>
              </a:spcBef>
              <a:spcAft>
                <a:spcPts val="0"/>
              </a:spcAft>
              <a:buNone/>
            </a:pPr>
            <a:r>
              <a:rPr b="0" lang="en-IN" sz="1600" strike="noStrike">
                <a:solidFill>
                  <a:srgbClr val="4C4C4C"/>
                </a:solidFill>
                <a:latin typeface="Calibri"/>
                <a:ea typeface="Calibri"/>
                <a:cs typeface="Calibri"/>
                <a:sym typeface="Calibri"/>
              </a:rPr>
              <a:t>20/08/20</a:t>
            </a:r>
            <a:endParaRPr b="0" sz="1800" strike="noStrike">
              <a:solidFill>
                <a:srgbClr val="000000"/>
              </a:solidFill>
              <a:latin typeface="Arial"/>
              <a:ea typeface="Arial"/>
              <a:cs typeface="Arial"/>
              <a:sym typeface="Arial"/>
            </a:endParaRPr>
          </a:p>
        </p:txBody>
      </p:sp>
      <p:sp>
        <p:nvSpPr>
          <p:cNvPr id="191" name="Google Shape;191;p2"/>
          <p:cNvSpPr/>
          <p:nvPr/>
        </p:nvSpPr>
        <p:spPr>
          <a:xfrm>
            <a:off x="4152600" y="6614640"/>
            <a:ext cx="4346280" cy="360000"/>
          </a:xfrm>
          <a:prstGeom prst="rect">
            <a:avLst/>
          </a:prstGeom>
          <a:noFill/>
          <a:ln>
            <a:noFill/>
          </a:ln>
        </p:spPr>
        <p:txBody>
          <a:bodyPr anchorCtr="0" anchor="t" bIns="45000" lIns="90000" spcFirstLastPara="1" rIns="90000" wrap="square" tIns="45000">
            <a:noAutofit/>
          </a:bodyPr>
          <a:lstStyle/>
          <a:p>
            <a:pPr indent="0" lvl="0" marL="0" marR="0" rtl="0" algn="ctr">
              <a:lnSpc>
                <a:spcPct val="100000"/>
              </a:lnSpc>
              <a:spcBef>
                <a:spcPts val="0"/>
              </a:spcBef>
              <a:spcAft>
                <a:spcPts val="0"/>
              </a:spcAft>
              <a:buNone/>
            </a:pPr>
            <a:r>
              <a:rPr b="0" lang="en-IN" sz="1600" strike="noStrike">
                <a:solidFill>
                  <a:srgbClr val="4C4C4C"/>
                </a:solidFill>
                <a:latin typeface="Calibri"/>
                <a:ea typeface="Calibri"/>
                <a:cs typeface="Calibri"/>
                <a:sym typeface="Calibri"/>
              </a:rPr>
              <a:t>Conflict Management</a:t>
            </a:r>
            <a:endParaRPr b="0" sz="1800" strike="noStrike">
              <a:solidFill>
                <a:srgbClr val="000000"/>
              </a:solidFill>
              <a:latin typeface="Arial"/>
              <a:ea typeface="Arial"/>
              <a:cs typeface="Arial"/>
              <a:sym typeface="Arial"/>
            </a:endParaRPr>
          </a:p>
        </p:txBody>
      </p:sp>
      <p:sp>
        <p:nvSpPr>
          <p:cNvPr id="192" name="Google Shape;192;p2"/>
          <p:cNvSpPr/>
          <p:nvPr/>
        </p:nvSpPr>
        <p:spPr>
          <a:xfrm>
            <a:off x="10933560" y="6640560"/>
            <a:ext cx="1087920" cy="360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93" name="Google Shape;193;p2"/>
          <p:cNvPicPr preferRelativeResize="0"/>
          <p:nvPr/>
        </p:nvPicPr>
        <p:blipFill rotWithShape="1">
          <a:blip r:embed="rId3">
            <a:alphaModFix/>
          </a:blip>
          <a:srcRect b="0" l="0" r="0" t="0"/>
          <a:stretch/>
        </p:blipFill>
        <p:spPr>
          <a:xfrm>
            <a:off x="5112000" y="2438280"/>
            <a:ext cx="5623920" cy="3523680"/>
          </a:xfrm>
          <a:prstGeom prst="rect">
            <a:avLst/>
          </a:prstGeom>
          <a:noFill/>
          <a:ln>
            <a:noFill/>
          </a:ln>
        </p:spPr>
      </p:pic>
      <p:sp>
        <p:nvSpPr>
          <p:cNvPr id="194" name="Google Shape;194;p2"/>
          <p:cNvSpPr/>
          <p:nvPr/>
        </p:nvSpPr>
        <p:spPr>
          <a:xfrm>
            <a:off x="751320" y="998280"/>
            <a:ext cx="3596040" cy="1796040"/>
          </a:xfrm>
          <a:custGeom>
            <a:rect b="b" l="l" r="r" t="t"/>
            <a:pathLst>
              <a:path extrusionOk="0" h="1" w="10001">
                <a:moveTo>
                  <a:pt x="0" y="0"/>
                </a:moveTo>
                <a:lnTo>
                  <a:pt x="10000" y="0"/>
                </a:lnTo>
                <a:moveTo>
                  <a:pt x="0" y="0"/>
                </a:moveTo>
                <a:lnTo>
                  <a:pt x="10000" y="0"/>
                </a:lnTo>
              </a:path>
            </a:pathLst>
          </a:custGeom>
          <a:solidFill>
            <a:srgbClr val="000000"/>
          </a:solidFill>
          <a:ln cap="flat" cmpd="sng" w="9525">
            <a:solidFill>
              <a:srgbClr val="000000"/>
            </a:solidFill>
            <a:prstDash val="solid"/>
            <a:miter lim="8000"/>
            <a:headEnd len="sm" w="sm" type="none"/>
            <a:tailEnd len="sm" w="sm" type="none"/>
          </a:ln>
        </p:spPr>
        <p:txBody>
          <a:bodyPr anchorCtr="1" anchor="ctr" bIns="46800" lIns="90000" spcFirstLastPara="1" rIns="90000" wrap="square" tIns="46800">
            <a:noAutofit/>
          </a:bodyPr>
          <a:lstStyle/>
          <a:p>
            <a:pPr indent="0" lvl="0" marL="0" marR="0" rtl="0" algn="l">
              <a:lnSpc>
                <a:spcPct val="100000"/>
              </a:lnSpc>
              <a:spcBef>
                <a:spcPts val="0"/>
              </a:spcBef>
              <a:spcAft>
                <a:spcPts val="0"/>
              </a:spcAft>
              <a:buNone/>
            </a:pPr>
            <a:r>
              <a:rPr b="0" lang="en-IN" sz="2000" strike="noStrike">
                <a:solidFill>
                  <a:srgbClr val="000000"/>
                </a:solidFill>
                <a:latin typeface="Arial Black"/>
                <a:ea typeface="Arial Black"/>
                <a:cs typeface="Arial Black"/>
                <a:sym typeface="Arial Black"/>
              </a:rPr>
              <a:t>Conflict </a:t>
            </a:r>
            <a:endParaRPr b="0" sz="1800"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lang="en-IN" sz="2000" strike="noStrike">
                <a:solidFill>
                  <a:srgbClr val="000000"/>
                </a:solidFill>
                <a:latin typeface="Arial Black"/>
                <a:ea typeface="Arial Black"/>
                <a:cs typeface="Arial Black"/>
                <a:sym typeface="Arial Black"/>
              </a:rPr>
              <a:t>Management</a:t>
            </a:r>
            <a:endParaRPr b="0" sz="1800"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sz="1800" strike="noStrike">
              <a:solidFill>
                <a:srgbClr val="000000"/>
              </a:solidFill>
              <a:latin typeface="Arial"/>
              <a:ea typeface="Arial"/>
              <a:cs typeface="Arial"/>
              <a:sym typeface="Arial"/>
            </a:endParaRPr>
          </a:p>
        </p:txBody>
      </p:sp>
      <p:sp>
        <p:nvSpPr>
          <p:cNvPr id="195" name="Google Shape;195;p2"/>
          <p:cNvSpPr/>
          <p:nvPr/>
        </p:nvSpPr>
        <p:spPr>
          <a:xfrm>
            <a:off x="8568000" y="1070280"/>
            <a:ext cx="789480" cy="34380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Day 1</a:t>
            </a:r>
            <a:endParaRPr b="0" sz="1800" strike="noStrike">
              <a:solidFill>
                <a:srgbClr val="000000"/>
              </a:solidFill>
              <a:latin typeface="Arial"/>
              <a:ea typeface="Arial"/>
              <a:cs typeface="Arial"/>
              <a:sym typeface="Arial"/>
            </a:endParaRPr>
          </a:p>
        </p:txBody>
      </p:sp>
      <p:sp>
        <p:nvSpPr>
          <p:cNvPr id="196" name="Google Shape;196;p2"/>
          <p:cNvSpPr txBox="1"/>
          <p:nvPr/>
        </p:nvSpPr>
        <p:spPr>
          <a:xfrm>
            <a:off x="10288800" y="6544800"/>
            <a:ext cx="360000" cy="41832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2</a:t>
            </a:r>
            <a:endParaRPr b="0" sz="1800" strike="noStrike">
              <a:solidFill>
                <a:srgbClr val="000000"/>
              </a:solidFill>
              <a:latin typeface="Arial"/>
              <a:ea typeface="Arial"/>
              <a:cs typeface="Arial"/>
              <a:sym typeface="Arial"/>
            </a:endParaRPr>
          </a:p>
        </p:txBody>
      </p:sp>
    </p:spTree>
  </p:cSld>
  <p:clrMapOvr>
    <a:masterClrMapping/>
  </p:clrMapOvr>
  <p:transition spd="slow">
    <p:push dir="r"/>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8" name="Shape 378"/>
        <p:cNvGrpSpPr/>
        <p:nvPr/>
      </p:nvGrpSpPr>
      <p:grpSpPr>
        <a:xfrm>
          <a:off x="0" y="0"/>
          <a:ext cx="0" cy="0"/>
          <a:chOff x="0" y="0"/>
          <a:chExt cx="0" cy="0"/>
        </a:xfrm>
      </p:grpSpPr>
      <p:sp>
        <p:nvSpPr>
          <p:cNvPr id="379" name="Google Shape;379;p20"/>
          <p:cNvSpPr/>
          <p:nvPr/>
        </p:nvSpPr>
        <p:spPr>
          <a:xfrm>
            <a:off x="3888000" y="386280"/>
            <a:ext cx="2590560" cy="40140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2200" strike="noStrike">
                <a:solidFill>
                  <a:srgbClr val="000000"/>
                </a:solidFill>
                <a:latin typeface="Arial"/>
                <a:ea typeface="Arial"/>
                <a:cs typeface="Arial"/>
                <a:sym typeface="Arial"/>
              </a:rPr>
              <a:t>Case Study</a:t>
            </a:r>
            <a:endParaRPr b="0" sz="1800" strike="noStrike">
              <a:solidFill>
                <a:srgbClr val="000000"/>
              </a:solidFill>
              <a:latin typeface="Arial"/>
              <a:ea typeface="Arial"/>
              <a:cs typeface="Arial"/>
              <a:sym typeface="Arial"/>
            </a:endParaRPr>
          </a:p>
        </p:txBody>
      </p:sp>
      <p:sp>
        <p:nvSpPr>
          <p:cNvPr id="380" name="Google Shape;380;p20"/>
          <p:cNvSpPr/>
          <p:nvPr/>
        </p:nvSpPr>
        <p:spPr>
          <a:xfrm>
            <a:off x="720000" y="1394280"/>
            <a:ext cx="9574560" cy="341640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Raghuram is a sales executive working in a bank, credit cards sales division since 2 years. He is reaching 90% of targets every year. He is not happy with yearly appraisals.</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	On a monday morning meeting, The branch head instructed Raghuram to sell Life insurance also from next week. Raghuram was not ready to take that additional task as it was not mentioned in his job profile. Raghuram rejected the additional task upfront in the meeting. The branch head was surprised with his expression, because he knows that cross selling is part of sales executive profile.</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		After the meeting was over,the issue was escalated to Territory Manager to resolve.</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Q: Being a Territory Manager, Identify the reasons for conflict and resolve the conflict, using appropriate strategy.</a:t>
            </a:r>
            <a:endParaRPr b="0" sz="1800" strike="noStrike">
              <a:solidFill>
                <a:srgbClr val="000000"/>
              </a:solidFill>
              <a:latin typeface="Arial"/>
              <a:ea typeface="Arial"/>
              <a:cs typeface="Arial"/>
              <a:sym typeface="Arial"/>
            </a:endParaRPr>
          </a:p>
        </p:txBody>
      </p:sp>
      <p:sp>
        <p:nvSpPr>
          <p:cNvPr id="381" name="Google Shape;381;p20"/>
          <p:cNvSpPr txBox="1"/>
          <p:nvPr/>
        </p:nvSpPr>
        <p:spPr>
          <a:xfrm>
            <a:off x="9792000" y="6511680"/>
            <a:ext cx="720000" cy="34632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20</a:t>
            </a:r>
            <a:endParaRPr b="0" sz="1800" strike="noStrike">
              <a:solidFill>
                <a:srgbClr val="000000"/>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5" name="Shape 385"/>
        <p:cNvGrpSpPr/>
        <p:nvPr/>
      </p:nvGrpSpPr>
      <p:grpSpPr>
        <a:xfrm>
          <a:off x="0" y="0"/>
          <a:ext cx="0" cy="0"/>
          <a:chOff x="0" y="0"/>
          <a:chExt cx="0" cy="0"/>
        </a:xfrm>
      </p:grpSpPr>
      <p:sp>
        <p:nvSpPr>
          <p:cNvPr id="386" name="Google Shape;386;p21"/>
          <p:cNvSpPr txBox="1"/>
          <p:nvPr/>
        </p:nvSpPr>
        <p:spPr>
          <a:xfrm>
            <a:off x="2592000" y="418320"/>
            <a:ext cx="6192000" cy="37368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1" lang="en-IN" sz="2000" strike="noStrike">
                <a:solidFill>
                  <a:srgbClr val="000000"/>
                </a:solidFill>
                <a:latin typeface="Arial"/>
                <a:ea typeface="Arial"/>
                <a:cs typeface="Arial"/>
                <a:sym typeface="Arial"/>
              </a:rPr>
              <a:t>Conflict management styles quiz</a:t>
            </a:r>
            <a:endParaRPr b="0" sz="1800" strike="noStrike">
              <a:solidFill>
                <a:srgbClr val="000000"/>
              </a:solidFill>
              <a:latin typeface="Arial"/>
              <a:ea typeface="Arial"/>
              <a:cs typeface="Arial"/>
              <a:sym typeface="Arial"/>
            </a:endParaRPr>
          </a:p>
        </p:txBody>
      </p:sp>
      <p:sp>
        <p:nvSpPr>
          <p:cNvPr id="387" name="Google Shape;387;p21"/>
          <p:cNvSpPr txBox="1"/>
          <p:nvPr/>
        </p:nvSpPr>
        <p:spPr>
          <a:xfrm>
            <a:off x="648000" y="754200"/>
            <a:ext cx="6958080" cy="54180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600" strike="noStrike">
                <a:solidFill>
                  <a:srgbClr val="000000"/>
                </a:solidFill>
                <a:latin typeface="Arial"/>
                <a:ea typeface="Arial"/>
                <a:cs typeface="Arial"/>
                <a:sym typeface="Arial"/>
              </a:rPr>
              <a:t>Rate how often you use the following types of actions on a scale of 1 to 5</a:t>
            </a:r>
            <a:r>
              <a:rPr b="0" lang="en-IN" sz="1200" strike="noStrike">
                <a:solidFill>
                  <a:srgbClr val="000000"/>
                </a:solidFill>
                <a:latin typeface="Arial"/>
                <a:ea typeface="Arial"/>
                <a:cs typeface="Arial"/>
                <a:sym typeface="Arial"/>
              </a:rPr>
              <a:t>:</a:t>
            </a:r>
            <a:endParaRPr b="0" sz="1800" strike="noStrike">
              <a:solidFill>
                <a:srgbClr val="000000"/>
              </a:solidFill>
              <a:latin typeface="Arial"/>
              <a:ea typeface="Arial"/>
              <a:cs typeface="Arial"/>
              <a:sym typeface="Arial"/>
            </a:endParaRPr>
          </a:p>
        </p:txBody>
      </p:sp>
      <p:sp>
        <p:nvSpPr>
          <p:cNvPr id="388" name="Google Shape;388;p21"/>
          <p:cNvSpPr txBox="1"/>
          <p:nvPr/>
        </p:nvSpPr>
        <p:spPr>
          <a:xfrm>
            <a:off x="432000" y="1512000"/>
            <a:ext cx="11088000" cy="392976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1. When there is an argument, I will leave the situation as quickly as possible</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2. In conflicts, I discuss the situation with all parties to try and find the best solution</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3. I use negotiation often to try and find a middle ground between the conflicted parties</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4 .I know the best path to take and will argue it until others see that I am correct</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5. I prefer to keep the peace, rather than argue to get my way</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6. I will keep disagreements to myself, rather than bring them up</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7. I find it best to keep communication active when there is a disagreement, so I can find a solution that   works for everyone</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p:txBody>
      </p:sp>
      <p:sp>
        <p:nvSpPr>
          <p:cNvPr id="389" name="Google Shape;389;p21"/>
          <p:cNvSpPr txBox="1"/>
          <p:nvPr/>
        </p:nvSpPr>
        <p:spPr>
          <a:xfrm>
            <a:off x="10008000" y="6552000"/>
            <a:ext cx="720000" cy="34632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21</a:t>
            </a:r>
            <a:endParaRPr b="0" sz="1800" strike="noStrike">
              <a:solidFill>
                <a:srgbClr val="000000"/>
              </a:solidFill>
              <a:latin typeface="Arial"/>
              <a:ea typeface="Arial"/>
              <a:cs typeface="Arial"/>
              <a:sym typeface="Arial"/>
            </a:endParaRPr>
          </a:p>
        </p:txBody>
      </p:sp>
    </p:spTree>
  </p:cSld>
  <p:clrMapOvr>
    <a:masterClrMapping/>
  </p:clrMapOvr>
  <p:transition spd="slow">
    <p:blinds dir="ver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3" name="Shape 393"/>
        <p:cNvGrpSpPr/>
        <p:nvPr/>
      </p:nvGrpSpPr>
      <p:grpSpPr>
        <a:xfrm>
          <a:off x="0" y="0"/>
          <a:ext cx="0" cy="0"/>
          <a:chOff x="0" y="0"/>
          <a:chExt cx="0" cy="0"/>
        </a:xfrm>
      </p:grpSpPr>
      <p:sp>
        <p:nvSpPr>
          <p:cNvPr id="394" name="Google Shape;394;p22"/>
          <p:cNvSpPr txBox="1"/>
          <p:nvPr/>
        </p:nvSpPr>
        <p:spPr>
          <a:xfrm>
            <a:off x="792000" y="1389600"/>
            <a:ext cx="9564120" cy="392976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8. I enjoy disagreements and find satisfaction in winning them</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9.  Disagreements make me anxious and I will work to minimize them</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10. I am happy to meet people halfway</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11. It is important to me to recognize and meet the expectations of others</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12. I pride myself on seeing all sides of a conflict and understanding all of the issues involved</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13. I enjoy arguing my case until the other side concedes that I am correct</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14. Conflict does not engage me, I prefer to fix the problem and move on to other work</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15. I don’t feel the need to argue my point of view, it is less stressful to agree with others</a:t>
            </a:r>
            <a:endParaRPr b="0" sz="1800" strike="noStrike">
              <a:solidFill>
                <a:srgbClr val="000000"/>
              </a:solidFill>
              <a:latin typeface="Arial"/>
              <a:ea typeface="Arial"/>
              <a:cs typeface="Arial"/>
              <a:sym typeface="Arial"/>
            </a:endParaRPr>
          </a:p>
        </p:txBody>
      </p:sp>
      <p:sp>
        <p:nvSpPr>
          <p:cNvPr id="395" name="Google Shape;395;p22"/>
          <p:cNvSpPr txBox="1"/>
          <p:nvPr/>
        </p:nvSpPr>
        <p:spPr>
          <a:xfrm>
            <a:off x="9720000" y="6552000"/>
            <a:ext cx="792000" cy="34632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22</a:t>
            </a:r>
            <a:endParaRPr b="0" sz="1800" strike="noStrike">
              <a:solidFill>
                <a:srgbClr val="000000"/>
              </a:solidFill>
              <a:latin typeface="Arial"/>
              <a:ea typeface="Arial"/>
              <a:cs typeface="Arial"/>
              <a:sym typeface="Arial"/>
            </a:endParaRPr>
          </a:p>
        </p:txBody>
      </p:sp>
    </p:spTree>
  </p:cSld>
  <p:clrMapOvr>
    <a:masterClrMapping/>
  </p:clrMapOvr>
  <p:transition spd="slow">
    <p:blinds dir="vert"/>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9" name="Shape 399"/>
        <p:cNvGrpSpPr/>
        <p:nvPr/>
      </p:nvGrpSpPr>
      <p:grpSpPr>
        <a:xfrm>
          <a:off x="0" y="0"/>
          <a:ext cx="0" cy="0"/>
          <a:chOff x="0" y="0"/>
          <a:chExt cx="0" cy="0"/>
        </a:xfrm>
      </p:grpSpPr>
      <p:sp>
        <p:nvSpPr>
          <p:cNvPr id="400" name="Google Shape;400;p23"/>
          <p:cNvSpPr txBox="1"/>
          <p:nvPr/>
        </p:nvSpPr>
        <p:spPr>
          <a:xfrm>
            <a:off x="1440000" y="936000"/>
            <a:ext cx="792000" cy="34632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1" lang="en-IN" sz="1800" strike="noStrike">
                <a:solidFill>
                  <a:srgbClr val="000000"/>
                </a:solidFill>
                <a:latin typeface="Arial"/>
                <a:ea typeface="Arial"/>
                <a:cs typeface="Arial"/>
                <a:sym typeface="Arial"/>
              </a:rPr>
              <a:t>Tips:</a:t>
            </a:r>
            <a:endParaRPr b="0" sz="1800" strike="noStrike">
              <a:solidFill>
                <a:srgbClr val="000000"/>
              </a:solidFill>
              <a:latin typeface="Arial"/>
              <a:ea typeface="Arial"/>
              <a:cs typeface="Arial"/>
              <a:sym typeface="Arial"/>
            </a:endParaRPr>
          </a:p>
        </p:txBody>
      </p:sp>
      <p:sp>
        <p:nvSpPr>
          <p:cNvPr id="401" name="Google Shape;401;p23"/>
          <p:cNvSpPr txBox="1"/>
          <p:nvPr/>
        </p:nvSpPr>
        <p:spPr>
          <a:xfrm>
            <a:off x="1440000" y="1584000"/>
            <a:ext cx="8280000" cy="4725000"/>
          </a:xfrm>
          <a:prstGeom prst="rect">
            <a:avLst/>
          </a:prstGeom>
          <a:noFill/>
          <a:ln>
            <a:noFill/>
          </a:ln>
        </p:spPr>
        <p:txBody>
          <a:bodyPr anchorCtr="0" anchor="t" bIns="45000" lIns="90000" spcFirstLastPara="1" rIns="90000" wrap="square" tIns="45000">
            <a:noAutofit/>
          </a:bodyPr>
          <a:lstStyle/>
          <a:p>
            <a:pPr indent="-216000" lvl="0" marL="216000" marR="0" rtl="0" algn="l">
              <a:spcBef>
                <a:spcPts val="0"/>
              </a:spcBef>
              <a:spcAft>
                <a:spcPts val="0"/>
              </a:spcAft>
              <a:buClr>
                <a:srgbClr val="000000"/>
              </a:buClr>
              <a:buSzPts val="810"/>
              <a:buFont typeface="Noto Sans Symbols"/>
              <a:buChar char="∙"/>
            </a:pPr>
            <a:r>
              <a:rPr b="0" lang="en-IN" sz="1800" strike="noStrike">
                <a:solidFill>
                  <a:srgbClr val="000000"/>
                </a:solidFill>
                <a:latin typeface="Arial"/>
                <a:ea typeface="Arial"/>
                <a:cs typeface="Arial"/>
                <a:sym typeface="Arial"/>
              </a:rPr>
              <a:t>Questions 1,6 and 9 illustrate an avoidant style</a:t>
            </a:r>
            <a:endParaRPr b="0" sz="1800" strike="noStrike">
              <a:solidFill>
                <a:srgbClr val="000000"/>
              </a:solidFill>
              <a:latin typeface="Arial"/>
              <a:ea typeface="Arial"/>
              <a:cs typeface="Arial"/>
              <a:sym typeface="Arial"/>
            </a:endParaRPr>
          </a:p>
          <a:p>
            <a:pPr indent="-216000" lvl="0" marL="216000" marR="0" rtl="0" algn="l">
              <a:spcBef>
                <a:spcPts val="0"/>
              </a:spcBef>
              <a:spcAft>
                <a:spcPts val="0"/>
              </a:spcAft>
              <a:buClr>
                <a:srgbClr val="000000"/>
              </a:buClr>
              <a:buSzPts val="810"/>
              <a:buFont typeface="Noto Sans Symbols"/>
              <a:buChar char="∙"/>
            </a:pPr>
            <a:r>
              <a:rPr b="0" lang="en-IN" sz="1800" strike="noStrike">
                <a:solidFill>
                  <a:srgbClr val="000000"/>
                </a:solidFill>
                <a:latin typeface="Arial"/>
                <a:ea typeface="Arial"/>
                <a:cs typeface="Arial"/>
                <a:sym typeface="Arial"/>
              </a:rPr>
              <a:t>Questions 5, 11 and 15 illustrate an accommodating style</a:t>
            </a:r>
            <a:endParaRPr b="0" sz="1800" strike="noStrike">
              <a:solidFill>
                <a:srgbClr val="000000"/>
              </a:solidFill>
              <a:latin typeface="Arial"/>
              <a:ea typeface="Arial"/>
              <a:cs typeface="Arial"/>
              <a:sym typeface="Arial"/>
            </a:endParaRPr>
          </a:p>
          <a:p>
            <a:pPr indent="-216000" lvl="0" marL="216000" marR="0" rtl="0" algn="l">
              <a:spcBef>
                <a:spcPts val="0"/>
              </a:spcBef>
              <a:spcAft>
                <a:spcPts val="0"/>
              </a:spcAft>
              <a:buClr>
                <a:srgbClr val="000000"/>
              </a:buClr>
              <a:buSzPts val="810"/>
              <a:buFont typeface="Noto Sans Symbols"/>
              <a:buChar char="∙"/>
            </a:pPr>
            <a:r>
              <a:rPr b="0" lang="en-IN" sz="1800" strike="noStrike">
                <a:solidFill>
                  <a:srgbClr val="000000"/>
                </a:solidFill>
                <a:latin typeface="Arial"/>
                <a:ea typeface="Arial"/>
                <a:cs typeface="Arial"/>
                <a:sym typeface="Arial"/>
              </a:rPr>
              <a:t>Questions 3, 10 and 14 illustrate a compromising style</a:t>
            </a:r>
            <a:endParaRPr b="0" sz="1800" strike="noStrike">
              <a:solidFill>
                <a:srgbClr val="000000"/>
              </a:solidFill>
              <a:latin typeface="Arial"/>
              <a:ea typeface="Arial"/>
              <a:cs typeface="Arial"/>
              <a:sym typeface="Arial"/>
            </a:endParaRPr>
          </a:p>
          <a:p>
            <a:pPr indent="-216000" lvl="0" marL="216000" marR="0" rtl="0" algn="l">
              <a:spcBef>
                <a:spcPts val="0"/>
              </a:spcBef>
              <a:spcAft>
                <a:spcPts val="0"/>
              </a:spcAft>
              <a:buClr>
                <a:srgbClr val="000000"/>
              </a:buClr>
              <a:buSzPts val="810"/>
              <a:buFont typeface="Noto Sans Symbols"/>
              <a:buChar char="∙"/>
            </a:pPr>
            <a:r>
              <a:rPr b="0" lang="en-IN" sz="1800" strike="noStrike">
                <a:solidFill>
                  <a:srgbClr val="000000"/>
                </a:solidFill>
                <a:latin typeface="Arial"/>
                <a:ea typeface="Arial"/>
                <a:cs typeface="Arial"/>
                <a:sym typeface="Arial"/>
              </a:rPr>
              <a:t>Questions 4, 8 and 13 illustrate a competing style</a:t>
            </a:r>
            <a:endParaRPr b="0" sz="1800" strike="noStrike">
              <a:solidFill>
                <a:srgbClr val="000000"/>
              </a:solidFill>
              <a:latin typeface="Arial"/>
              <a:ea typeface="Arial"/>
              <a:cs typeface="Arial"/>
              <a:sym typeface="Arial"/>
            </a:endParaRPr>
          </a:p>
          <a:p>
            <a:pPr indent="-216000" lvl="0" marL="216000" marR="0" rtl="0" algn="l">
              <a:spcBef>
                <a:spcPts val="0"/>
              </a:spcBef>
              <a:spcAft>
                <a:spcPts val="0"/>
              </a:spcAft>
              <a:buClr>
                <a:srgbClr val="000000"/>
              </a:buClr>
              <a:buSzPts val="810"/>
              <a:buFont typeface="Noto Sans Symbols"/>
              <a:buChar char="∙"/>
            </a:pPr>
            <a:r>
              <a:rPr b="0" lang="en-IN" sz="1800" strike="noStrike">
                <a:solidFill>
                  <a:srgbClr val="000000"/>
                </a:solidFill>
                <a:latin typeface="Arial"/>
                <a:ea typeface="Arial"/>
                <a:cs typeface="Arial"/>
                <a:sym typeface="Arial"/>
              </a:rPr>
              <a:t>Questions 2,7 and 12 illustrate a collaborative style</a:t>
            </a:r>
            <a:endParaRPr b="0" sz="1800" strike="noStrike">
              <a:solidFill>
                <a:srgbClr val="000000"/>
              </a:solidFill>
              <a:latin typeface="Arial"/>
              <a:ea typeface="Arial"/>
              <a:cs typeface="Arial"/>
              <a:sym typeface="Arial"/>
            </a:endParaRPr>
          </a:p>
          <a:p>
            <a:pPr indent="-216000" lvl="0" marL="216000" marR="0" rtl="0" algn="l">
              <a:spcBef>
                <a:spcPts val="0"/>
              </a:spcBef>
              <a:spcAft>
                <a:spcPts val="0"/>
              </a:spcAft>
              <a:buClr>
                <a:srgbClr val="000000"/>
              </a:buClr>
              <a:buSzPts val="810"/>
              <a:buFont typeface="Noto Sans Symbols"/>
              <a:buChar char="∙"/>
            </a:pPr>
            <a:r>
              <a:rPr b="0" lang="en-IN" sz="1800" strike="noStrike">
                <a:solidFill>
                  <a:srgbClr val="000000"/>
                </a:solidFill>
                <a:latin typeface="Arial"/>
                <a:ea typeface="Arial"/>
                <a:cs typeface="Arial"/>
                <a:sym typeface="Arial"/>
              </a:rPr>
              <a:t> </a:t>
            </a:r>
            <a:endParaRPr b="0" sz="1800" strike="noStrike">
              <a:solidFill>
                <a:srgbClr val="000000"/>
              </a:solidFill>
              <a:latin typeface="Arial"/>
              <a:ea typeface="Arial"/>
              <a:cs typeface="Arial"/>
              <a:sym typeface="Arial"/>
            </a:endParaRPr>
          </a:p>
          <a:p>
            <a:pPr indent="-216000" lvl="0" marL="216000" marR="0" rtl="0" algn="l">
              <a:spcBef>
                <a:spcPts val="0"/>
              </a:spcBef>
              <a:spcAft>
                <a:spcPts val="0"/>
              </a:spcAft>
              <a:buClr>
                <a:srgbClr val="000000"/>
              </a:buClr>
              <a:buSzPts val="810"/>
              <a:buFont typeface="Noto Sans Symbols"/>
              <a:buChar char="∙"/>
            </a:pPr>
            <a:r>
              <a:rPr b="0" lang="en-IN" sz="1800" strike="noStrike">
                <a:solidFill>
                  <a:srgbClr val="000000"/>
                </a:solidFill>
                <a:latin typeface="Arial"/>
                <a:ea typeface="Arial"/>
                <a:cs typeface="Arial"/>
                <a:sym typeface="Arial"/>
              </a:rPr>
              <a:t>Add up your scores for each style, and this will show you the styles that most you rely on.</a:t>
            </a:r>
            <a:endParaRPr b="0" sz="1800" strike="noStrike">
              <a:solidFill>
                <a:srgbClr val="000000"/>
              </a:solidFill>
              <a:latin typeface="Arial"/>
              <a:ea typeface="Arial"/>
              <a:cs typeface="Arial"/>
              <a:sym typeface="Arial"/>
            </a:endParaRPr>
          </a:p>
          <a:p>
            <a:pPr indent="-216000" lvl="0" marL="216000" marR="0" rtl="0" algn="l">
              <a:spcBef>
                <a:spcPts val="0"/>
              </a:spcBef>
              <a:spcAft>
                <a:spcPts val="0"/>
              </a:spcAft>
              <a:buClr>
                <a:srgbClr val="000000"/>
              </a:buClr>
              <a:buSzPts val="810"/>
              <a:buFont typeface="Noto Sans Symbols"/>
              <a:buChar char="∙"/>
            </a:pPr>
            <a:r>
              <a:rPr b="0" lang="en-IN" sz="1800" strike="noStrike">
                <a:solidFill>
                  <a:srgbClr val="000000"/>
                </a:solidFill>
                <a:latin typeface="Arial"/>
                <a:ea typeface="Arial"/>
                <a:cs typeface="Arial"/>
                <a:sym typeface="Arial"/>
              </a:rPr>
              <a:t> </a:t>
            </a:r>
            <a:endParaRPr b="0" sz="1800" strike="noStrike">
              <a:solidFill>
                <a:srgbClr val="000000"/>
              </a:solidFill>
              <a:latin typeface="Arial"/>
              <a:ea typeface="Arial"/>
              <a:cs typeface="Arial"/>
              <a:sym typeface="Arial"/>
            </a:endParaRPr>
          </a:p>
          <a:p>
            <a:pPr indent="-216000" lvl="0" marL="216000" marR="0" rtl="0" algn="l">
              <a:spcBef>
                <a:spcPts val="0"/>
              </a:spcBef>
              <a:spcAft>
                <a:spcPts val="0"/>
              </a:spcAft>
              <a:buClr>
                <a:srgbClr val="000000"/>
              </a:buClr>
              <a:buSzPts val="810"/>
              <a:buFont typeface="Noto Sans Symbols"/>
              <a:buChar char="∙"/>
            </a:pPr>
            <a:r>
              <a:rPr b="0" lang="en-IN" sz="1800" strike="noStrike">
                <a:solidFill>
                  <a:srgbClr val="000000"/>
                </a:solidFill>
                <a:latin typeface="Arial"/>
                <a:ea typeface="Arial"/>
                <a:cs typeface="Arial"/>
                <a:sym typeface="Arial"/>
              </a:rPr>
              <a:t> </a:t>
            </a:r>
            <a:endParaRPr b="0" sz="1800" strike="noStrike">
              <a:solidFill>
                <a:srgbClr val="000000"/>
              </a:solidFill>
              <a:latin typeface="Arial"/>
              <a:ea typeface="Arial"/>
              <a:cs typeface="Arial"/>
              <a:sym typeface="Arial"/>
            </a:endParaRPr>
          </a:p>
          <a:p>
            <a:pPr indent="-216000" lvl="0" marL="216000" marR="0" rtl="0" algn="l">
              <a:spcBef>
                <a:spcPts val="0"/>
              </a:spcBef>
              <a:spcAft>
                <a:spcPts val="0"/>
              </a:spcAft>
              <a:buClr>
                <a:srgbClr val="000000"/>
              </a:buClr>
              <a:buSzPts val="900"/>
              <a:buFont typeface="Noto Sans Symbols"/>
              <a:buChar char="∙"/>
            </a:pPr>
            <a:r>
              <a:rPr b="1" lang="en-IN" sz="2000" strike="noStrike">
                <a:solidFill>
                  <a:srgbClr val="000000"/>
                </a:solidFill>
                <a:latin typeface="Arial"/>
                <a:ea typeface="Arial"/>
                <a:cs typeface="Arial"/>
                <a:sym typeface="Arial"/>
              </a:rPr>
              <a:t>Summary</a:t>
            </a:r>
            <a:endParaRPr b="0" sz="1800" strike="noStrike">
              <a:solidFill>
                <a:srgbClr val="000000"/>
              </a:solidFill>
              <a:latin typeface="Arial"/>
              <a:ea typeface="Arial"/>
              <a:cs typeface="Arial"/>
              <a:sym typeface="Arial"/>
            </a:endParaRPr>
          </a:p>
          <a:p>
            <a:pPr indent="-216000" lvl="0" marL="216000" marR="0" rtl="0" algn="l">
              <a:spcBef>
                <a:spcPts val="0"/>
              </a:spcBef>
              <a:spcAft>
                <a:spcPts val="0"/>
              </a:spcAft>
              <a:buClr>
                <a:srgbClr val="000000"/>
              </a:buClr>
              <a:buSzPts val="810"/>
              <a:buFont typeface="Noto Sans Symbols"/>
              <a:buChar char="∙"/>
            </a:pPr>
            <a:r>
              <a:rPr b="0" lang="en-IN" sz="1800" strike="noStrike">
                <a:solidFill>
                  <a:srgbClr val="000000"/>
                </a:solidFill>
                <a:latin typeface="Arial"/>
                <a:ea typeface="Arial"/>
                <a:cs typeface="Arial"/>
                <a:sym typeface="Arial"/>
              </a:rPr>
              <a:t>Each style is useful, depending  on the situation, some are weaker than others and should not be relied upon too heavily.</a:t>
            </a:r>
            <a:endParaRPr b="0" sz="1800" strike="noStrike">
              <a:solidFill>
                <a:srgbClr val="000000"/>
              </a:solidFill>
              <a:latin typeface="Arial"/>
              <a:ea typeface="Arial"/>
              <a:cs typeface="Arial"/>
              <a:sym typeface="Arial"/>
            </a:endParaRPr>
          </a:p>
          <a:p>
            <a:pPr indent="-216000" lvl="0" marL="216000" marR="0" rtl="0" algn="l">
              <a:spcBef>
                <a:spcPts val="0"/>
              </a:spcBef>
              <a:spcAft>
                <a:spcPts val="0"/>
              </a:spcAft>
              <a:buClr>
                <a:srgbClr val="000000"/>
              </a:buClr>
              <a:buSzPts val="810"/>
              <a:buFont typeface="Noto Sans Symbols"/>
              <a:buChar char="∙"/>
            </a:pPr>
            <a:r>
              <a:rPr b="0" lang="en-IN" sz="1800" strike="noStrike">
                <a:solidFill>
                  <a:srgbClr val="000000"/>
                </a:solidFill>
                <a:latin typeface="Arial"/>
                <a:ea typeface="Arial"/>
                <a:cs typeface="Arial"/>
                <a:sym typeface="Arial"/>
              </a:rPr>
              <a:t> </a:t>
            </a:r>
            <a:endParaRPr b="0" sz="1800" strike="noStrike">
              <a:solidFill>
                <a:srgbClr val="000000"/>
              </a:solidFill>
              <a:latin typeface="Arial"/>
              <a:ea typeface="Arial"/>
              <a:cs typeface="Arial"/>
              <a:sym typeface="Arial"/>
            </a:endParaRPr>
          </a:p>
          <a:p>
            <a:pPr indent="-216000" lvl="0" marL="216000" marR="0" rtl="0" algn="l">
              <a:spcBef>
                <a:spcPts val="0"/>
              </a:spcBef>
              <a:spcAft>
                <a:spcPts val="0"/>
              </a:spcAft>
              <a:buClr>
                <a:srgbClr val="000000"/>
              </a:buClr>
              <a:buSzPts val="810"/>
              <a:buFont typeface="Noto Sans Symbols"/>
              <a:buChar char="∙"/>
            </a:pPr>
            <a:r>
              <a:rPr b="0" lang="en-IN" sz="1800" strike="noStrike">
                <a:solidFill>
                  <a:srgbClr val="000000"/>
                </a:solidFill>
                <a:latin typeface="Arial"/>
                <a:ea typeface="Arial"/>
                <a:cs typeface="Arial"/>
                <a:sym typeface="Arial"/>
              </a:rPr>
              <a:t>Conflict is an unavoidable reality in the workplace. Smart organisations know this and prepare their management with the proper conflict management skills to handle and resolve workplace conflicts quickly and peacefully.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p:txBody>
      </p:sp>
      <p:sp>
        <p:nvSpPr>
          <p:cNvPr id="402" name="Google Shape;402;p23"/>
          <p:cNvSpPr txBox="1"/>
          <p:nvPr/>
        </p:nvSpPr>
        <p:spPr>
          <a:xfrm>
            <a:off x="9864000" y="6511680"/>
            <a:ext cx="576000" cy="34632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23</a:t>
            </a:r>
            <a:endParaRPr b="0" sz="1800" strike="noStrike">
              <a:solidFill>
                <a:srgbClr val="000000"/>
              </a:solidFill>
              <a:latin typeface="Arial"/>
              <a:ea typeface="Arial"/>
              <a:cs typeface="Arial"/>
              <a:sym typeface="Arial"/>
            </a:endParaRPr>
          </a:p>
        </p:txBody>
      </p:sp>
    </p:spTree>
  </p:cSld>
  <p:clrMapOvr>
    <a:masterClrMapping/>
  </p:clrMapOvr>
  <p:transition spd="slow">
    <p:blinds dir="vert"/>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6" name="Shape 406"/>
        <p:cNvGrpSpPr/>
        <p:nvPr/>
      </p:nvGrpSpPr>
      <p:grpSpPr>
        <a:xfrm>
          <a:off x="0" y="0"/>
          <a:ext cx="0" cy="0"/>
          <a:chOff x="0" y="0"/>
          <a:chExt cx="0" cy="0"/>
        </a:xfrm>
      </p:grpSpPr>
      <p:pic>
        <p:nvPicPr>
          <p:cNvPr id="407" name="Google Shape;407;p24"/>
          <p:cNvPicPr preferRelativeResize="0"/>
          <p:nvPr/>
        </p:nvPicPr>
        <p:blipFill rotWithShape="1">
          <a:blip r:embed="rId3">
            <a:alphaModFix/>
          </a:blip>
          <a:srcRect b="0" l="0" r="0" t="0"/>
          <a:stretch/>
        </p:blipFill>
        <p:spPr>
          <a:xfrm>
            <a:off x="3312000" y="1891080"/>
            <a:ext cx="3816000" cy="2539440"/>
          </a:xfrm>
          <a:prstGeom prst="rect">
            <a:avLst/>
          </a:prstGeom>
          <a:noFill/>
          <a:ln>
            <a:noFill/>
          </a:ln>
        </p:spPr>
      </p:pic>
    </p:spTree>
  </p:cSld>
  <p:clrMapOvr>
    <a:masterClrMapping/>
  </p:clrMapOvr>
  <p:transition spd="slow">
    <p:blinds dir="ver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3"/>
          <p:cNvSpPr/>
          <p:nvPr/>
        </p:nvSpPr>
        <p:spPr>
          <a:xfrm>
            <a:off x="1523880" y="1122480"/>
            <a:ext cx="9141480" cy="2385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3"/>
          <p:cNvSpPr/>
          <p:nvPr/>
        </p:nvSpPr>
        <p:spPr>
          <a:xfrm>
            <a:off x="609480" y="1604520"/>
            <a:ext cx="10970280" cy="3974760"/>
          </a:xfrm>
          <a:prstGeom prst="rect">
            <a:avLst/>
          </a:prstGeom>
          <a:noFill/>
          <a:ln>
            <a:noFill/>
          </a:ln>
        </p:spPr>
        <p:txBody>
          <a:bodyPr anchorCtr="0" anchor="t" bIns="0" lIns="0" spcFirstLastPara="1" rIns="0" wrap="square" tIns="0">
            <a:noAutofit/>
          </a:bodyPr>
          <a:lstStyle/>
          <a:p>
            <a:pPr indent="-321840" lvl="0" marL="432000" marR="0" rtl="0" algn="l">
              <a:lnSpc>
                <a:spcPct val="100000"/>
              </a:lnSpc>
              <a:spcBef>
                <a:spcPts val="0"/>
              </a:spcBef>
              <a:spcAft>
                <a:spcPts val="0"/>
              </a:spcAft>
              <a:buClr>
                <a:srgbClr val="000000"/>
              </a:buClr>
              <a:buSzPts val="990"/>
              <a:buFont typeface="Noto Sans Symbols"/>
              <a:buChar char="●"/>
            </a:pPr>
            <a:r>
              <a:rPr b="1" lang="en-IN" sz="2200" strike="noStrike">
                <a:solidFill>
                  <a:srgbClr val="000000"/>
                </a:solidFill>
                <a:latin typeface="Arial"/>
                <a:ea typeface="Arial"/>
                <a:cs typeface="Arial"/>
                <a:sym typeface="Arial"/>
              </a:rPr>
              <a:t>What is Conflict ?</a:t>
            </a:r>
            <a:endParaRPr b="0" sz="1800" strike="noStrike">
              <a:solidFill>
                <a:srgbClr val="000000"/>
              </a:solidFill>
              <a:latin typeface="Arial"/>
              <a:ea typeface="Arial"/>
              <a:cs typeface="Arial"/>
              <a:sym typeface="Arial"/>
            </a:endParaRPr>
          </a:p>
          <a:p>
            <a:pPr indent="-321840" lvl="0" marL="432000" marR="0" rtl="0" algn="l">
              <a:lnSpc>
                <a:spcPct val="100000"/>
              </a:lnSpc>
              <a:spcBef>
                <a:spcPts val="0"/>
              </a:spcBef>
              <a:spcAft>
                <a:spcPts val="0"/>
              </a:spcAft>
              <a:buClr>
                <a:srgbClr val="000000"/>
              </a:buClr>
              <a:buSzPts val="990"/>
              <a:buFont typeface="Noto Sans Symbols"/>
              <a:buChar char="●"/>
            </a:pPr>
            <a:r>
              <a:rPr b="1" lang="en-IN" sz="2200" strike="noStrike">
                <a:solidFill>
                  <a:srgbClr val="000000"/>
                </a:solidFill>
                <a:latin typeface="Arial"/>
                <a:ea typeface="Arial"/>
                <a:cs typeface="Arial"/>
                <a:sym typeface="Arial"/>
              </a:rPr>
              <a:t> </a:t>
            </a:r>
            <a:endParaRPr b="0" sz="1800" strike="noStrike">
              <a:solidFill>
                <a:srgbClr val="000000"/>
              </a:solidFill>
              <a:latin typeface="Arial"/>
              <a:ea typeface="Arial"/>
              <a:cs typeface="Arial"/>
              <a:sym typeface="Arial"/>
            </a:endParaRPr>
          </a:p>
          <a:p>
            <a:pPr indent="-285839" lvl="2" marL="1296000" marR="0" rtl="0" algn="l">
              <a:lnSpc>
                <a:spcPct val="100000"/>
              </a:lnSpc>
              <a:spcBef>
                <a:spcPts val="0"/>
              </a:spcBef>
              <a:spcAft>
                <a:spcPts val="0"/>
              </a:spcAft>
              <a:buClr>
                <a:srgbClr val="000000"/>
              </a:buClr>
              <a:buSzPts val="990"/>
              <a:buFont typeface="Noto Sans Symbols"/>
              <a:buChar char="●"/>
            </a:pPr>
            <a:r>
              <a:rPr b="0" i="0" lang="en-IN" sz="2200" u="none" cap="none" strike="noStrike">
                <a:solidFill>
                  <a:srgbClr val="000000"/>
                </a:solidFill>
                <a:latin typeface="Arial"/>
                <a:ea typeface="Arial"/>
                <a:cs typeface="Arial"/>
                <a:sym typeface="Arial"/>
              </a:rPr>
              <a:t>Conflict is defined as opposition or dispute between groups or ideas.</a:t>
            </a:r>
            <a:endParaRPr b="0" i="0" sz="1800" u="none" cap="none" strike="noStrike">
              <a:solidFill>
                <a:srgbClr val="000000"/>
              </a:solidFill>
              <a:latin typeface="Arial"/>
              <a:ea typeface="Arial"/>
              <a:cs typeface="Arial"/>
              <a:sym typeface="Arial"/>
            </a:endParaRPr>
          </a:p>
          <a:p>
            <a:pPr indent="-285839" lvl="2" marL="1296000" marR="0" rtl="0" algn="l">
              <a:lnSpc>
                <a:spcPct val="100000"/>
              </a:lnSpc>
              <a:spcBef>
                <a:spcPts val="0"/>
              </a:spcBef>
              <a:spcAft>
                <a:spcPts val="0"/>
              </a:spcAft>
              <a:buClr>
                <a:srgbClr val="000000"/>
              </a:buClr>
              <a:buSzPts val="990"/>
              <a:buFont typeface="Noto Sans Symbols"/>
              <a:buChar char="●"/>
            </a:pPr>
            <a:r>
              <a:rPr b="0" i="0" lang="en-IN" sz="2200" u="none" cap="none" strike="noStrike">
                <a:solidFill>
                  <a:srgbClr val="000000"/>
                </a:solidFill>
                <a:latin typeface="Arial"/>
                <a:ea typeface="Arial"/>
                <a:cs typeface="Arial"/>
                <a:sym typeface="Arial"/>
              </a:rPr>
              <a:t> </a:t>
            </a:r>
            <a:endParaRPr b="0" i="0" sz="1800" u="none" cap="none" strike="noStrike">
              <a:solidFill>
                <a:srgbClr val="000000"/>
              </a:solidFill>
              <a:latin typeface="Arial"/>
              <a:ea typeface="Arial"/>
              <a:cs typeface="Arial"/>
              <a:sym typeface="Arial"/>
            </a:endParaRPr>
          </a:p>
          <a:p>
            <a:pPr indent="-285839" lvl="2" marL="1296000" marR="0" rtl="0" algn="l">
              <a:lnSpc>
                <a:spcPct val="100000"/>
              </a:lnSpc>
              <a:spcBef>
                <a:spcPts val="0"/>
              </a:spcBef>
              <a:spcAft>
                <a:spcPts val="0"/>
              </a:spcAft>
              <a:buClr>
                <a:srgbClr val="000000"/>
              </a:buClr>
              <a:buSzPts val="990"/>
              <a:buFont typeface="Noto Sans Symbols"/>
              <a:buChar char="●"/>
            </a:pPr>
            <a:r>
              <a:rPr b="0" i="0" lang="en-IN" sz="2200" u="none" cap="none" strike="noStrike">
                <a:solidFill>
                  <a:srgbClr val="000000"/>
                </a:solidFill>
                <a:latin typeface="Arial"/>
                <a:ea typeface="Arial"/>
                <a:cs typeface="Arial"/>
                <a:sym typeface="Arial"/>
              </a:rPr>
              <a:t>Conflict is the appearance of difference, difference of opinions, of interests</a:t>
            </a:r>
            <a:endParaRPr b="0" i="0" sz="1800" u="none" cap="none" strike="noStrike">
              <a:solidFill>
                <a:srgbClr val="000000"/>
              </a:solidFill>
              <a:latin typeface="Arial"/>
              <a:ea typeface="Arial"/>
              <a:cs typeface="Arial"/>
              <a:sym typeface="Arial"/>
            </a:endParaRPr>
          </a:p>
          <a:p>
            <a:pPr indent="-285839" lvl="2" marL="1296000" marR="0" rtl="0" algn="l">
              <a:lnSpc>
                <a:spcPct val="100000"/>
              </a:lnSpc>
              <a:spcBef>
                <a:spcPts val="0"/>
              </a:spcBef>
              <a:spcAft>
                <a:spcPts val="0"/>
              </a:spcAft>
              <a:buClr>
                <a:srgbClr val="000000"/>
              </a:buClr>
              <a:buSzPts val="990"/>
              <a:buFont typeface="Noto Sans Symbols"/>
              <a:buChar char="●"/>
            </a:pPr>
            <a:r>
              <a:rPr b="0" i="0" lang="en-IN" sz="2200" u="none" cap="none" strike="noStrike">
                <a:solidFill>
                  <a:srgbClr val="000000"/>
                </a:solidFill>
                <a:latin typeface="Arial"/>
                <a:ea typeface="Arial"/>
                <a:cs typeface="Arial"/>
                <a:sym typeface="Arial"/>
              </a:rPr>
              <a:t> </a:t>
            </a:r>
            <a:endParaRPr b="0" i="0" sz="1800" u="none" cap="none" strike="noStrike">
              <a:solidFill>
                <a:srgbClr val="000000"/>
              </a:solidFill>
              <a:latin typeface="Arial"/>
              <a:ea typeface="Arial"/>
              <a:cs typeface="Arial"/>
              <a:sym typeface="Arial"/>
            </a:endParaRPr>
          </a:p>
          <a:p>
            <a:pPr indent="-285839" lvl="2" marL="1296000" marR="0" rtl="0" algn="l">
              <a:lnSpc>
                <a:spcPct val="100000"/>
              </a:lnSpc>
              <a:spcBef>
                <a:spcPts val="0"/>
              </a:spcBef>
              <a:spcAft>
                <a:spcPts val="0"/>
              </a:spcAft>
              <a:buClr>
                <a:srgbClr val="000000"/>
              </a:buClr>
              <a:buSzPts val="990"/>
              <a:buFont typeface="Noto Sans Symbols"/>
              <a:buChar char="●"/>
            </a:pPr>
            <a:r>
              <a:rPr b="0" i="0" lang="en-IN" sz="2200" u="none" cap="none" strike="noStrike">
                <a:solidFill>
                  <a:srgbClr val="000000"/>
                </a:solidFill>
                <a:latin typeface="Arial"/>
                <a:ea typeface="Arial"/>
                <a:cs typeface="Arial"/>
                <a:sym typeface="Arial"/>
              </a:rPr>
              <a:t>A conflict is serious disagreement or argument between two or more persons</a:t>
            </a:r>
            <a:endParaRPr b="0" i="0" sz="1800" u="none" cap="none" strike="noStrike">
              <a:solidFill>
                <a:srgbClr val="000000"/>
              </a:solidFill>
              <a:latin typeface="Arial"/>
              <a:ea typeface="Arial"/>
              <a:cs typeface="Arial"/>
              <a:sym typeface="Arial"/>
            </a:endParaRPr>
          </a:p>
        </p:txBody>
      </p:sp>
      <p:sp>
        <p:nvSpPr>
          <p:cNvPr id="203" name="Google Shape;203;p3"/>
          <p:cNvSpPr txBox="1"/>
          <p:nvPr/>
        </p:nvSpPr>
        <p:spPr>
          <a:xfrm>
            <a:off x="10296000" y="6624000"/>
            <a:ext cx="432000" cy="34632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3</a:t>
            </a:r>
            <a:endParaRPr b="0" sz="1800" strike="noStrike">
              <a:solidFill>
                <a:srgbClr val="000000"/>
              </a:solidFill>
              <a:latin typeface="Arial"/>
              <a:ea typeface="Arial"/>
              <a:cs typeface="Arial"/>
              <a:sym typeface="Arial"/>
            </a:endParaRPr>
          </a:p>
        </p:txBody>
      </p:sp>
    </p:spTree>
  </p:cSld>
  <p:clrMapOvr>
    <a:masterClrMapping/>
  </p:clrMapOvr>
  <p:transition spd="slow">
    <p:push dir="r"/>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4"/>
          <p:cNvSpPr/>
          <p:nvPr/>
        </p:nvSpPr>
        <p:spPr>
          <a:xfrm>
            <a:off x="609480" y="73440"/>
            <a:ext cx="10970280" cy="899280"/>
          </a:xfrm>
          <a:prstGeom prst="rect">
            <a:avLst/>
          </a:prstGeom>
          <a:noFill/>
          <a:ln>
            <a:noFill/>
          </a:ln>
        </p:spPr>
        <p:txBody>
          <a:bodyPr anchorCtr="0" anchor="ctr" bIns="45000" lIns="90000" spcFirstLastPara="1" rIns="90000" wrap="square" tIns="45000">
            <a:noAutofit/>
          </a:bodyPr>
          <a:lstStyle/>
          <a:p>
            <a:pPr indent="-911880" lvl="0" marL="914400" marR="0" rtl="0" algn="ctr">
              <a:lnSpc>
                <a:spcPct val="100000"/>
              </a:lnSpc>
              <a:spcBef>
                <a:spcPts val="0"/>
              </a:spcBef>
              <a:spcAft>
                <a:spcPts val="0"/>
              </a:spcAft>
              <a:buNone/>
            </a:pPr>
            <a:r>
              <a:rPr b="0" lang="en-IN" sz="4000" strike="noStrike">
                <a:solidFill>
                  <a:srgbClr val="4C4C4C"/>
                </a:solidFill>
                <a:latin typeface="Calibri"/>
                <a:ea typeface="Calibri"/>
                <a:cs typeface="Calibri"/>
                <a:sym typeface="Calibri"/>
              </a:rPr>
              <a:t>Learning Objectives</a:t>
            </a:r>
            <a:endParaRPr b="0" sz="1800" strike="noStrike">
              <a:solidFill>
                <a:srgbClr val="000000"/>
              </a:solidFill>
              <a:latin typeface="Arial"/>
              <a:ea typeface="Arial"/>
              <a:cs typeface="Arial"/>
              <a:sym typeface="Arial"/>
            </a:endParaRPr>
          </a:p>
        </p:txBody>
      </p:sp>
      <p:sp>
        <p:nvSpPr>
          <p:cNvPr id="209" name="Google Shape;209;p4"/>
          <p:cNvSpPr/>
          <p:nvPr/>
        </p:nvSpPr>
        <p:spPr>
          <a:xfrm>
            <a:off x="609480" y="1182600"/>
            <a:ext cx="10970280" cy="47106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sz="1800" strike="noStrike">
              <a:solidFill>
                <a:srgbClr val="000000"/>
              </a:solidFill>
              <a:latin typeface="Arial"/>
              <a:ea typeface="Arial"/>
              <a:cs typeface="Arial"/>
              <a:sym typeface="Arial"/>
            </a:endParaRPr>
          </a:p>
          <a:p>
            <a:pPr indent="-187920" lvl="0" marL="343080" marR="0" rtl="0" algn="l">
              <a:lnSpc>
                <a:spcPct val="100000"/>
              </a:lnSpc>
              <a:spcBef>
                <a:spcPts val="0"/>
              </a:spcBef>
              <a:spcAft>
                <a:spcPts val="0"/>
              </a:spcAft>
              <a:buNone/>
            </a:pPr>
            <a:r>
              <a:t/>
            </a:r>
            <a:endParaRPr b="0" sz="1800" strike="noStrike">
              <a:solidFill>
                <a:srgbClr val="000000"/>
              </a:solidFill>
              <a:latin typeface="Arial"/>
              <a:ea typeface="Arial"/>
              <a:cs typeface="Arial"/>
              <a:sym typeface="Arial"/>
            </a:endParaRPr>
          </a:p>
          <a:p>
            <a:pPr indent="-187920" lvl="0" marL="343080" marR="0" rtl="0" algn="l">
              <a:lnSpc>
                <a:spcPct val="100000"/>
              </a:lnSpc>
              <a:spcBef>
                <a:spcPts val="0"/>
              </a:spcBef>
              <a:spcAft>
                <a:spcPts val="0"/>
              </a:spcAft>
              <a:buNone/>
            </a:pPr>
            <a:r>
              <a:t/>
            </a:r>
            <a:endParaRPr b="0" sz="1800" strike="noStrike">
              <a:solidFill>
                <a:srgbClr val="000000"/>
              </a:solidFill>
              <a:latin typeface="Arial"/>
              <a:ea typeface="Arial"/>
              <a:cs typeface="Arial"/>
              <a:sym typeface="Arial"/>
            </a:endParaRPr>
          </a:p>
          <a:p>
            <a:pPr indent="-187920" lvl="0" marL="343080" marR="0" rtl="0" algn="l">
              <a:lnSpc>
                <a:spcPct val="100000"/>
              </a:lnSpc>
              <a:spcBef>
                <a:spcPts val="0"/>
              </a:spcBef>
              <a:spcAft>
                <a:spcPts val="0"/>
              </a:spcAft>
              <a:buNone/>
            </a:pPr>
            <a:r>
              <a:t/>
            </a:r>
            <a:endParaRPr b="0" sz="1800" strike="noStrike">
              <a:solidFill>
                <a:srgbClr val="000000"/>
              </a:solidFill>
              <a:latin typeface="Arial"/>
              <a:ea typeface="Arial"/>
              <a:cs typeface="Arial"/>
              <a:sym typeface="Arial"/>
            </a:endParaRPr>
          </a:p>
          <a:p>
            <a:pPr indent="-187920" lvl="0" marL="343080" marR="0" rtl="0" algn="l">
              <a:lnSpc>
                <a:spcPct val="100000"/>
              </a:lnSpc>
              <a:spcBef>
                <a:spcPts val="0"/>
              </a:spcBef>
              <a:spcAft>
                <a:spcPts val="0"/>
              </a:spcAft>
              <a:buNone/>
            </a:pPr>
            <a:r>
              <a:t/>
            </a:r>
            <a:endParaRPr b="0" sz="1800" strike="noStrike">
              <a:solidFill>
                <a:srgbClr val="000000"/>
              </a:solidFill>
              <a:latin typeface="Arial"/>
              <a:ea typeface="Arial"/>
              <a:cs typeface="Arial"/>
              <a:sym typeface="Arial"/>
            </a:endParaRPr>
          </a:p>
          <a:p>
            <a:pPr indent="-187920" lvl="0" marL="343080" marR="0" rtl="0" algn="l">
              <a:lnSpc>
                <a:spcPct val="100000"/>
              </a:lnSpc>
              <a:spcBef>
                <a:spcPts val="0"/>
              </a:spcBef>
              <a:spcAft>
                <a:spcPts val="0"/>
              </a:spcAft>
              <a:buNone/>
            </a:pPr>
            <a:r>
              <a:t/>
            </a:r>
            <a:endParaRPr b="0" sz="1800" strike="noStrike">
              <a:solidFill>
                <a:srgbClr val="000000"/>
              </a:solidFill>
              <a:latin typeface="Arial"/>
              <a:ea typeface="Arial"/>
              <a:cs typeface="Arial"/>
              <a:sym typeface="Arial"/>
            </a:endParaRPr>
          </a:p>
          <a:p>
            <a:pPr indent="-187920" lvl="0" marL="343080" marR="0" rtl="0" algn="l">
              <a:lnSpc>
                <a:spcPct val="100000"/>
              </a:lnSpc>
              <a:spcBef>
                <a:spcPts val="0"/>
              </a:spcBef>
              <a:spcAft>
                <a:spcPts val="0"/>
              </a:spcAft>
              <a:buNone/>
            </a:pPr>
            <a:r>
              <a:t/>
            </a:r>
            <a:endParaRPr b="0" sz="1800" strike="noStrike">
              <a:solidFill>
                <a:srgbClr val="000000"/>
              </a:solidFill>
              <a:latin typeface="Arial"/>
              <a:ea typeface="Arial"/>
              <a:cs typeface="Arial"/>
              <a:sym typeface="Arial"/>
            </a:endParaRPr>
          </a:p>
          <a:p>
            <a:pPr indent="-187920" lvl="0" marL="343080" marR="0" rtl="0" algn="l">
              <a:lnSpc>
                <a:spcPct val="100000"/>
              </a:lnSpc>
              <a:spcBef>
                <a:spcPts val="0"/>
              </a:spcBef>
              <a:spcAft>
                <a:spcPts val="0"/>
              </a:spcAft>
              <a:buNone/>
            </a:pPr>
            <a:r>
              <a:t/>
            </a:r>
            <a:endParaRPr b="0" sz="1800" strike="noStrike">
              <a:solidFill>
                <a:srgbClr val="000000"/>
              </a:solidFill>
              <a:latin typeface="Arial"/>
              <a:ea typeface="Arial"/>
              <a:cs typeface="Arial"/>
              <a:sym typeface="Arial"/>
            </a:endParaRPr>
          </a:p>
          <a:p>
            <a:pPr indent="-187920" lvl="0" marL="343080" marR="0" rtl="0" algn="l">
              <a:lnSpc>
                <a:spcPct val="100000"/>
              </a:lnSpc>
              <a:spcBef>
                <a:spcPts val="0"/>
              </a:spcBef>
              <a:spcAft>
                <a:spcPts val="0"/>
              </a:spcAft>
              <a:buNone/>
            </a:pPr>
            <a:r>
              <a:t/>
            </a:r>
            <a:endParaRPr b="0" sz="1800" strike="noStrike">
              <a:solidFill>
                <a:srgbClr val="000000"/>
              </a:solidFill>
              <a:latin typeface="Arial"/>
              <a:ea typeface="Arial"/>
              <a:cs typeface="Arial"/>
              <a:sym typeface="Arial"/>
            </a:endParaRPr>
          </a:p>
        </p:txBody>
      </p:sp>
      <p:sp>
        <p:nvSpPr>
          <p:cNvPr id="210" name="Google Shape;210;p4"/>
          <p:cNvSpPr/>
          <p:nvPr/>
        </p:nvSpPr>
        <p:spPr>
          <a:xfrm>
            <a:off x="4621320" y="6560280"/>
            <a:ext cx="5081760" cy="36252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None/>
            </a:pPr>
            <a:r>
              <a:rPr b="0" lang="en-IN" sz="1600" strike="noStrike">
                <a:solidFill>
                  <a:srgbClr val="4C4C4C"/>
                </a:solidFill>
                <a:latin typeface="Calibri"/>
                <a:ea typeface="Calibri"/>
                <a:cs typeface="Calibri"/>
                <a:sym typeface="Calibri"/>
              </a:rPr>
              <a:t>Conflict Management</a:t>
            </a:r>
            <a:endParaRPr b="0" sz="1800" strike="noStrike">
              <a:solidFill>
                <a:srgbClr val="000000"/>
              </a:solidFill>
              <a:latin typeface="Arial"/>
              <a:ea typeface="Arial"/>
              <a:cs typeface="Arial"/>
              <a:sym typeface="Arial"/>
            </a:endParaRPr>
          </a:p>
        </p:txBody>
      </p:sp>
      <p:sp>
        <p:nvSpPr>
          <p:cNvPr id="211" name="Google Shape;211;p4"/>
          <p:cNvSpPr/>
          <p:nvPr/>
        </p:nvSpPr>
        <p:spPr>
          <a:xfrm>
            <a:off x="573480" y="6562800"/>
            <a:ext cx="2842200" cy="36252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None/>
            </a:pPr>
            <a:r>
              <a:rPr b="0" lang="en-IN" sz="1600" strike="noStrike">
                <a:solidFill>
                  <a:srgbClr val="4C4C4C"/>
                </a:solidFill>
                <a:latin typeface="Calibri"/>
                <a:ea typeface="Calibri"/>
                <a:cs typeface="Calibri"/>
                <a:sym typeface="Calibri"/>
              </a:rPr>
              <a:t>28/10/20</a:t>
            </a:r>
            <a:endParaRPr b="0" sz="1800" strike="noStrike">
              <a:solidFill>
                <a:srgbClr val="000000"/>
              </a:solidFill>
              <a:latin typeface="Arial"/>
              <a:ea typeface="Arial"/>
              <a:cs typeface="Arial"/>
              <a:sym typeface="Arial"/>
            </a:endParaRPr>
          </a:p>
        </p:txBody>
      </p:sp>
      <p:sp>
        <p:nvSpPr>
          <p:cNvPr id="212" name="Google Shape;212;p4"/>
          <p:cNvSpPr/>
          <p:nvPr/>
        </p:nvSpPr>
        <p:spPr>
          <a:xfrm>
            <a:off x="11271960" y="6554160"/>
            <a:ext cx="665280" cy="36252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4"/>
          <p:cNvSpPr/>
          <p:nvPr/>
        </p:nvSpPr>
        <p:spPr>
          <a:xfrm>
            <a:off x="609480" y="255240"/>
            <a:ext cx="10967760" cy="89676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4"/>
          <p:cNvSpPr/>
          <p:nvPr/>
        </p:nvSpPr>
        <p:spPr>
          <a:xfrm>
            <a:off x="609480" y="1364400"/>
            <a:ext cx="10967760" cy="470808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None/>
            </a:pPr>
            <a:r>
              <a:rPr b="0" lang="en-IN" sz="2400" strike="noStrike">
                <a:solidFill>
                  <a:srgbClr val="4C4C4C"/>
                </a:solidFill>
                <a:latin typeface="Calibri"/>
                <a:ea typeface="Calibri"/>
                <a:cs typeface="Calibri"/>
                <a:sym typeface="Calibri"/>
              </a:rPr>
              <a:t>The participants will be able to:</a:t>
            </a:r>
            <a:endParaRPr b="0" sz="1800"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lang="en-IN" sz="2400" strike="noStrike">
                <a:solidFill>
                  <a:srgbClr val="4C4C4C"/>
                </a:solidFill>
                <a:latin typeface="Calibri"/>
                <a:ea typeface="Calibri"/>
                <a:cs typeface="Calibri"/>
                <a:sym typeface="Calibri"/>
              </a:rPr>
              <a:t>1.Understand why conflicts happen</a:t>
            </a:r>
            <a:endParaRPr b="0" sz="1800"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lang="en-IN" sz="2400" strike="noStrike">
                <a:solidFill>
                  <a:srgbClr val="4C4C4C"/>
                </a:solidFill>
                <a:latin typeface="Calibri"/>
                <a:ea typeface="Calibri"/>
                <a:cs typeface="Calibri"/>
                <a:sym typeface="Calibri"/>
              </a:rPr>
              <a:t>2. Understand the effects of Conflicts</a:t>
            </a:r>
            <a:endParaRPr b="0" sz="1800"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lang="en-IN" sz="2400" strike="noStrike">
                <a:solidFill>
                  <a:srgbClr val="4C4C4C"/>
                </a:solidFill>
                <a:latin typeface="Calibri"/>
                <a:ea typeface="Calibri"/>
                <a:cs typeface="Calibri"/>
                <a:sym typeface="Calibri"/>
              </a:rPr>
              <a:t> </a:t>
            </a:r>
            <a:endParaRPr b="0" sz="1800"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lang="en-IN" sz="2400" strike="noStrike">
                <a:solidFill>
                  <a:srgbClr val="4C4C4C"/>
                </a:solidFill>
                <a:latin typeface="Calibri"/>
                <a:ea typeface="Calibri"/>
                <a:cs typeface="Calibri"/>
                <a:sym typeface="Calibri"/>
              </a:rPr>
              <a:t>3.Learn the startegies for Conflict Management.</a:t>
            </a:r>
            <a:endParaRPr b="0" sz="1800"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sz="1800" strike="noStrike">
              <a:solidFill>
                <a:srgbClr val="000000"/>
              </a:solidFill>
              <a:latin typeface="Arial"/>
              <a:ea typeface="Arial"/>
              <a:cs typeface="Arial"/>
              <a:sym typeface="Arial"/>
            </a:endParaRPr>
          </a:p>
          <a:p>
            <a:pPr indent="-185400" lvl="0" marL="343080" marR="0" rtl="0" algn="l">
              <a:lnSpc>
                <a:spcPct val="100000"/>
              </a:lnSpc>
              <a:spcBef>
                <a:spcPts val="0"/>
              </a:spcBef>
              <a:spcAft>
                <a:spcPts val="0"/>
              </a:spcAft>
              <a:buNone/>
            </a:pPr>
            <a:r>
              <a:t/>
            </a:r>
            <a:endParaRPr b="0" sz="1800" strike="noStrike">
              <a:solidFill>
                <a:srgbClr val="000000"/>
              </a:solidFill>
              <a:latin typeface="Arial"/>
              <a:ea typeface="Arial"/>
              <a:cs typeface="Arial"/>
              <a:sym typeface="Arial"/>
            </a:endParaRPr>
          </a:p>
          <a:p>
            <a:pPr indent="-185400" lvl="0" marL="343080" marR="0" rtl="0" algn="l">
              <a:lnSpc>
                <a:spcPct val="100000"/>
              </a:lnSpc>
              <a:spcBef>
                <a:spcPts val="0"/>
              </a:spcBef>
              <a:spcAft>
                <a:spcPts val="0"/>
              </a:spcAft>
              <a:buNone/>
            </a:pPr>
            <a:r>
              <a:t/>
            </a:r>
            <a:endParaRPr b="0" sz="1800" strike="noStrike">
              <a:solidFill>
                <a:srgbClr val="000000"/>
              </a:solidFill>
              <a:latin typeface="Arial"/>
              <a:ea typeface="Arial"/>
              <a:cs typeface="Arial"/>
              <a:sym typeface="Arial"/>
            </a:endParaRPr>
          </a:p>
          <a:p>
            <a:pPr indent="-185400" lvl="0" marL="343080" marR="0" rtl="0" algn="l">
              <a:lnSpc>
                <a:spcPct val="100000"/>
              </a:lnSpc>
              <a:spcBef>
                <a:spcPts val="0"/>
              </a:spcBef>
              <a:spcAft>
                <a:spcPts val="0"/>
              </a:spcAft>
              <a:buNone/>
            </a:pPr>
            <a:r>
              <a:t/>
            </a:r>
            <a:endParaRPr b="0" sz="1800" strike="noStrike">
              <a:solidFill>
                <a:srgbClr val="000000"/>
              </a:solidFill>
              <a:latin typeface="Arial"/>
              <a:ea typeface="Arial"/>
              <a:cs typeface="Arial"/>
              <a:sym typeface="Arial"/>
            </a:endParaRPr>
          </a:p>
          <a:p>
            <a:pPr indent="-185400" lvl="0" marL="343080" marR="0" rtl="0" algn="l">
              <a:lnSpc>
                <a:spcPct val="100000"/>
              </a:lnSpc>
              <a:spcBef>
                <a:spcPts val="0"/>
              </a:spcBef>
              <a:spcAft>
                <a:spcPts val="0"/>
              </a:spcAft>
              <a:buNone/>
            </a:pPr>
            <a:r>
              <a:t/>
            </a:r>
            <a:endParaRPr b="0" sz="1800" strike="noStrike">
              <a:solidFill>
                <a:srgbClr val="000000"/>
              </a:solidFill>
              <a:latin typeface="Arial"/>
              <a:ea typeface="Arial"/>
              <a:cs typeface="Arial"/>
              <a:sym typeface="Arial"/>
            </a:endParaRPr>
          </a:p>
          <a:p>
            <a:pPr indent="-185400" lvl="0" marL="343080" marR="0" rtl="0" algn="l">
              <a:lnSpc>
                <a:spcPct val="100000"/>
              </a:lnSpc>
              <a:spcBef>
                <a:spcPts val="0"/>
              </a:spcBef>
              <a:spcAft>
                <a:spcPts val="0"/>
              </a:spcAft>
              <a:buNone/>
            </a:pPr>
            <a:r>
              <a:t/>
            </a:r>
            <a:endParaRPr b="0" sz="1800" strike="noStrike">
              <a:solidFill>
                <a:srgbClr val="000000"/>
              </a:solidFill>
              <a:latin typeface="Arial"/>
              <a:ea typeface="Arial"/>
              <a:cs typeface="Arial"/>
              <a:sym typeface="Arial"/>
            </a:endParaRPr>
          </a:p>
          <a:p>
            <a:pPr indent="-185400" lvl="0" marL="343080" marR="0" rtl="0" algn="l">
              <a:lnSpc>
                <a:spcPct val="100000"/>
              </a:lnSpc>
              <a:spcBef>
                <a:spcPts val="0"/>
              </a:spcBef>
              <a:spcAft>
                <a:spcPts val="0"/>
              </a:spcAft>
              <a:buNone/>
            </a:pPr>
            <a:r>
              <a:t/>
            </a:r>
            <a:endParaRPr b="0" sz="1800" strike="noStrike">
              <a:solidFill>
                <a:srgbClr val="000000"/>
              </a:solidFill>
              <a:latin typeface="Arial"/>
              <a:ea typeface="Arial"/>
              <a:cs typeface="Arial"/>
              <a:sym typeface="Arial"/>
            </a:endParaRPr>
          </a:p>
          <a:p>
            <a:pPr indent="-185400" lvl="0" marL="343080" marR="0" rtl="0" algn="l">
              <a:lnSpc>
                <a:spcPct val="100000"/>
              </a:lnSpc>
              <a:spcBef>
                <a:spcPts val="0"/>
              </a:spcBef>
              <a:spcAft>
                <a:spcPts val="0"/>
              </a:spcAft>
              <a:buNone/>
            </a:pPr>
            <a:r>
              <a:t/>
            </a:r>
            <a:endParaRPr b="0" sz="1800" strike="noStrike">
              <a:solidFill>
                <a:srgbClr val="000000"/>
              </a:solidFill>
              <a:latin typeface="Arial"/>
              <a:ea typeface="Arial"/>
              <a:cs typeface="Arial"/>
              <a:sym typeface="Arial"/>
            </a:endParaRPr>
          </a:p>
          <a:p>
            <a:pPr indent="-185400" lvl="0" marL="343080" marR="0" rtl="0" algn="l">
              <a:lnSpc>
                <a:spcPct val="100000"/>
              </a:lnSpc>
              <a:spcBef>
                <a:spcPts val="0"/>
              </a:spcBef>
              <a:spcAft>
                <a:spcPts val="0"/>
              </a:spcAft>
              <a:buNone/>
            </a:pPr>
            <a:r>
              <a:t/>
            </a:r>
            <a:endParaRPr b="0" sz="1800" strike="noStrike">
              <a:solidFill>
                <a:srgbClr val="000000"/>
              </a:solidFill>
              <a:latin typeface="Arial"/>
              <a:ea typeface="Arial"/>
              <a:cs typeface="Arial"/>
              <a:sym typeface="Arial"/>
            </a:endParaRPr>
          </a:p>
        </p:txBody>
      </p:sp>
      <p:sp>
        <p:nvSpPr>
          <p:cNvPr id="215" name="Google Shape;215;p4"/>
          <p:cNvSpPr/>
          <p:nvPr/>
        </p:nvSpPr>
        <p:spPr>
          <a:xfrm>
            <a:off x="4621320" y="6742080"/>
            <a:ext cx="5079240" cy="3600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None/>
            </a:pPr>
            <a:r>
              <a:rPr b="0" lang="en-IN" sz="1600" strike="noStrike">
                <a:solidFill>
                  <a:srgbClr val="4C4C4C"/>
                </a:solidFill>
                <a:latin typeface="Calibri"/>
                <a:ea typeface="Calibri"/>
                <a:cs typeface="Calibri"/>
                <a:sym typeface="Calibri"/>
              </a:rPr>
              <a:t>Conflict Management</a:t>
            </a:r>
            <a:endParaRPr b="0" sz="1800" strike="noStrike">
              <a:solidFill>
                <a:srgbClr val="000000"/>
              </a:solidFill>
              <a:latin typeface="Arial"/>
              <a:ea typeface="Arial"/>
              <a:cs typeface="Arial"/>
              <a:sym typeface="Arial"/>
            </a:endParaRPr>
          </a:p>
        </p:txBody>
      </p:sp>
      <p:sp>
        <p:nvSpPr>
          <p:cNvPr id="216" name="Google Shape;216;p4"/>
          <p:cNvSpPr/>
          <p:nvPr/>
        </p:nvSpPr>
        <p:spPr>
          <a:xfrm>
            <a:off x="573480" y="6744600"/>
            <a:ext cx="2839680" cy="3600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None/>
            </a:pPr>
            <a:r>
              <a:rPr b="0" lang="en-IN" sz="1600" strike="noStrike">
                <a:solidFill>
                  <a:srgbClr val="4C4C4C"/>
                </a:solidFill>
                <a:latin typeface="Calibri"/>
                <a:ea typeface="Calibri"/>
                <a:cs typeface="Calibri"/>
                <a:sym typeface="Calibri"/>
              </a:rPr>
              <a:t>20/08/20</a:t>
            </a:r>
            <a:endParaRPr b="0" sz="1800" strike="noStrike">
              <a:solidFill>
                <a:srgbClr val="000000"/>
              </a:solidFill>
              <a:latin typeface="Arial"/>
              <a:ea typeface="Arial"/>
              <a:cs typeface="Arial"/>
              <a:sym typeface="Arial"/>
            </a:endParaRPr>
          </a:p>
        </p:txBody>
      </p:sp>
      <p:sp>
        <p:nvSpPr>
          <p:cNvPr id="217" name="Google Shape;217;p4"/>
          <p:cNvSpPr/>
          <p:nvPr/>
        </p:nvSpPr>
        <p:spPr>
          <a:xfrm>
            <a:off x="11271960" y="6735960"/>
            <a:ext cx="662760" cy="360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4"/>
          <p:cNvSpPr txBox="1"/>
          <p:nvPr/>
        </p:nvSpPr>
        <p:spPr>
          <a:xfrm>
            <a:off x="9792000" y="6624000"/>
            <a:ext cx="504000" cy="34632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4</a:t>
            </a:r>
            <a:endParaRPr b="0" sz="1800" strike="noStrike">
              <a:solidFill>
                <a:srgbClr val="000000"/>
              </a:solidFill>
              <a:latin typeface="Arial"/>
              <a:ea typeface="Arial"/>
              <a:cs typeface="Arial"/>
              <a:sym typeface="Arial"/>
            </a:endParaRPr>
          </a:p>
        </p:txBody>
      </p:sp>
    </p:spTree>
  </p:cSld>
  <p:clrMapOvr>
    <a:masterClrMapping/>
  </p:clrMapOvr>
  <p:transition spd="slow">
    <p:blinds dir="ver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5"/>
          <p:cNvSpPr/>
          <p:nvPr/>
        </p:nvSpPr>
        <p:spPr>
          <a:xfrm>
            <a:off x="609480" y="281160"/>
            <a:ext cx="10970280" cy="899280"/>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rPr b="1" lang="en-IN" sz="2200" strike="noStrike">
                <a:solidFill>
                  <a:srgbClr val="000000"/>
                </a:solidFill>
                <a:latin typeface="Arial"/>
                <a:ea typeface="Arial"/>
                <a:cs typeface="Arial"/>
                <a:sym typeface="Arial"/>
              </a:rPr>
              <a:t>Common signs of Conflict</a:t>
            </a:r>
            <a:endParaRPr b="0" sz="1800" strike="noStrike">
              <a:solidFill>
                <a:srgbClr val="000000"/>
              </a:solidFill>
              <a:latin typeface="Arial"/>
              <a:ea typeface="Arial"/>
              <a:cs typeface="Arial"/>
              <a:sym typeface="Arial"/>
            </a:endParaRPr>
          </a:p>
        </p:txBody>
      </p:sp>
      <p:sp>
        <p:nvSpPr>
          <p:cNvPr id="224" name="Google Shape;224;p5"/>
          <p:cNvSpPr/>
          <p:nvPr/>
        </p:nvSpPr>
        <p:spPr>
          <a:xfrm>
            <a:off x="648000" y="1018800"/>
            <a:ext cx="6837840" cy="2653200"/>
          </a:xfrm>
          <a:prstGeom prst="rect">
            <a:avLst/>
          </a:prstGeom>
          <a:noFill/>
          <a:ln>
            <a:noFill/>
          </a:ln>
        </p:spPr>
        <p:txBody>
          <a:bodyPr anchorCtr="0" anchor="t" bIns="45000" lIns="90000" spcFirstLastPara="1" rIns="90000" wrap="square" tIns="45000">
            <a:noAutofit/>
          </a:bodyPr>
          <a:lstStyle/>
          <a:p>
            <a:pPr indent="-215639" lvl="0" marL="216000" marR="0" rtl="0" algn="l">
              <a:lnSpc>
                <a:spcPct val="100000"/>
              </a:lnSpc>
              <a:spcBef>
                <a:spcPts val="0"/>
              </a:spcBef>
              <a:spcAft>
                <a:spcPts val="0"/>
              </a:spcAft>
              <a:buClr>
                <a:srgbClr val="000000"/>
              </a:buClr>
              <a:buSzPts val="810"/>
              <a:buFont typeface="Noto Sans Symbols"/>
              <a:buChar char="◆"/>
            </a:pPr>
            <a:r>
              <a:rPr b="0" lang="en-IN" sz="1800" strike="noStrike">
                <a:solidFill>
                  <a:srgbClr val="000000"/>
                </a:solidFill>
                <a:latin typeface="Arial"/>
                <a:ea typeface="Arial"/>
                <a:cs typeface="Arial"/>
                <a:sym typeface="Arial"/>
              </a:rPr>
              <a:t>Body language</a:t>
            </a:r>
            <a:endParaRPr b="0" sz="1800" strike="noStrike">
              <a:solidFill>
                <a:srgbClr val="000000"/>
              </a:solidFill>
              <a:latin typeface="Arial"/>
              <a:ea typeface="Arial"/>
              <a:cs typeface="Arial"/>
              <a:sym typeface="Arial"/>
            </a:endParaRPr>
          </a:p>
          <a:p>
            <a:pPr indent="-215639" lvl="0" marL="216000" marR="0" rtl="0" algn="l">
              <a:lnSpc>
                <a:spcPct val="100000"/>
              </a:lnSpc>
              <a:spcBef>
                <a:spcPts val="0"/>
              </a:spcBef>
              <a:spcAft>
                <a:spcPts val="0"/>
              </a:spcAft>
              <a:buClr>
                <a:srgbClr val="000000"/>
              </a:buClr>
              <a:buSzPts val="810"/>
              <a:buFont typeface="Noto Sans Symbols"/>
              <a:buChar char="◆"/>
            </a:pPr>
            <a:r>
              <a:rPr b="0" lang="en-IN" sz="1800" strike="noStrike">
                <a:solidFill>
                  <a:srgbClr val="000000"/>
                </a:solidFill>
                <a:latin typeface="Arial"/>
                <a:ea typeface="Arial"/>
                <a:cs typeface="Arial"/>
                <a:sym typeface="Arial"/>
              </a:rPr>
              <a:t> </a:t>
            </a:r>
            <a:endParaRPr b="0" sz="1800" strike="noStrike">
              <a:solidFill>
                <a:srgbClr val="000000"/>
              </a:solidFill>
              <a:latin typeface="Arial"/>
              <a:ea typeface="Arial"/>
              <a:cs typeface="Arial"/>
              <a:sym typeface="Arial"/>
            </a:endParaRPr>
          </a:p>
          <a:p>
            <a:pPr indent="-215639" lvl="0" marL="216000" marR="0" rtl="0" algn="l">
              <a:lnSpc>
                <a:spcPct val="100000"/>
              </a:lnSpc>
              <a:spcBef>
                <a:spcPts val="0"/>
              </a:spcBef>
              <a:spcAft>
                <a:spcPts val="0"/>
              </a:spcAft>
              <a:buClr>
                <a:srgbClr val="000000"/>
              </a:buClr>
              <a:buSzPts val="810"/>
              <a:buFont typeface="Noto Sans Symbols"/>
              <a:buChar char="◆"/>
            </a:pPr>
            <a:r>
              <a:rPr b="0" lang="en-IN" sz="1800" strike="noStrike">
                <a:solidFill>
                  <a:srgbClr val="000000"/>
                </a:solidFill>
                <a:latin typeface="Arial"/>
                <a:ea typeface="Arial"/>
                <a:cs typeface="Arial"/>
                <a:sym typeface="Arial"/>
              </a:rPr>
              <a:t>Behavioural changes</a:t>
            </a:r>
            <a:endParaRPr b="0" sz="1800" strike="noStrike">
              <a:solidFill>
                <a:srgbClr val="000000"/>
              </a:solidFill>
              <a:latin typeface="Arial"/>
              <a:ea typeface="Arial"/>
              <a:cs typeface="Arial"/>
              <a:sym typeface="Arial"/>
            </a:endParaRPr>
          </a:p>
          <a:p>
            <a:pPr indent="-215639" lvl="0" marL="216000" marR="0" rtl="0" algn="l">
              <a:lnSpc>
                <a:spcPct val="100000"/>
              </a:lnSpc>
              <a:spcBef>
                <a:spcPts val="0"/>
              </a:spcBef>
              <a:spcAft>
                <a:spcPts val="0"/>
              </a:spcAft>
              <a:buClr>
                <a:srgbClr val="000000"/>
              </a:buClr>
              <a:buSzPts val="810"/>
              <a:buFont typeface="Noto Sans Symbols"/>
              <a:buChar char="◆"/>
            </a:pPr>
            <a:r>
              <a:rPr b="0" lang="en-IN" sz="1800" strike="noStrike">
                <a:solidFill>
                  <a:srgbClr val="000000"/>
                </a:solidFill>
                <a:latin typeface="Arial"/>
                <a:ea typeface="Arial"/>
                <a:cs typeface="Arial"/>
                <a:sym typeface="Arial"/>
              </a:rPr>
              <a:t> </a:t>
            </a:r>
            <a:endParaRPr b="0" sz="1800" strike="noStrike">
              <a:solidFill>
                <a:srgbClr val="000000"/>
              </a:solidFill>
              <a:latin typeface="Arial"/>
              <a:ea typeface="Arial"/>
              <a:cs typeface="Arial"/>
              <a:sym typeface="Arial"/>
            </a:endParaRPr>
          </a:p>
          <a:p>
            <a:pPr indent="-215639" lvl="0" marL="216000" marR="0" rtl="0" algn="l">
              <a:lnSpc>
                <a:spcPct val="100000"/>
              </a:lnSpc>
              <a:spcBef>
                <a:spcPts val="0"/>
              </a:spcBef>
              <a:spcAft>
                <a:spcPts val="0"/>
              </a:spcAft>
              <a:buClr>
                <a:srgbClr val="000000"/>
              </a:buClr>
              <a:buSzPts val="810"/>
              <a:buFont typeface="Noto Sans Symbols"/>
              <a:buChar char="◆"/>
            </a:pPr>
            <a:r>
              <a:rPr b="0" lang="en-IN" sz="1800" strike="noStrike">
                <a:solidFill>
                  <a:srgbClr val="000000"/>
                </a:solidFill>
                <a:latin typeface="Arial"/>
                <a:ea typeface="Arial"/>
                <a:cs typeface="Arial"/>
                <a:sym typeface="Arial"/>
              </a:rPr>
              <a:t>Clique formation</a:t>
            </a:r>
            <a:endParaRPr b="0" sz="1800" strike="noStrike">
              <a:solidFill>
                <a:srgbClr val="000000"/>
              </a:solidFill>
              <a:latin typeface="Arial"/>
              <a:ea typeface="Arial"/>
              <a:cs typeface="Arial"/>
              <a:sym typeface="Arial"/>
            </a:endParaRPr>
          </a:p>
          <a:p>
            <a:pPr indent="-215639" lvl="0" marL="216000" marR="0" rtl="0" algn="l">
              <a:lnSpc>
                <a:spcPct val="100000"/>
              </a:lnSpc>
              <a:spcBef>
                <a:spcPts val="0"/>
              </a:spcBef>
              <a:spcAft>
                <a:spcPts val="0"/>
              </a:spcAft>
              <a:buClr>
                <a:srgbClr val="000000"/>
              </a:buClr>
              <a:buSzPts val="810"/>
              <a:buFont typeface="Noto Sans Symbols"/>
              <a:buChar char="◆"/>
            </a:pPr>
            <a:r>
              <a:rPr b="0" lang="en-IN" sz="1800" strike="noStrike">
                <a:solidFill>
                  <a:srgbClr val="000000"/>
                </a:solidFill>
                <a:latin typeface="Arial"/>
                <a:ea typeface="Arial"/>
                <a:cs typeface="Arial"/>
                <a:sym typeface="Arial"/>
              </a:rPr>
              <a:t> </a:t>
            </a:r>
            <a:endParaRPr b="0" sz="1800" strike="noStrike">
              <a:solidFill>
                <a:srgbClr val="000000"/>
              </a:solidFill>
              <a:latin typeface="Arial"/>
              <a:ea typeface="Arial"/>
              <a:cs typeface="Arial"/>
              <a:sym typeface="Arial"/>
            </a:endParaRPr>
          </a:p>
          <a:p>
            <a:pPr indent="-215639" lvl="0" marL="216000" marR="0" rtl="0" algn="l">
              <a:lnSpc>
                <a:spcPct val="100000"/>
              </a:lnSpc>
              <a:spcBef>
                <a:spcPts val="0"/>
              </a:spcBef>
              <a:spcAft>
                <a:spcPts val="0"/>
              </a:spcAft>
              <a:buClr>
                <a:srgbClr val="000000"/>
              </a:buClr>
              <a:buSzPts val="810"/>
              <a:buFont typeface="Noto Sans Symbols"/>
              <a:buChar char="◆"/>
            </a:pPr>
            <a:r>
              <a:rPr b="0" lang="en-IN" sz="1800" strike="noStrike">
                <a:solidFill>
                  <a:srgbClr val="000000"/>
                </a:solidFill>
                <a:latin typeface="Arial"/>
                <a:ea typeface="Arial"/>
                <a:cs typeface="Arial"/>
                <a:sym typeface="Arial"/>
              </a:rPr>
              <a:t>Slowed productivity</a:t>
            </a:r>
            <a:endParaRPr b="0" sz="1800" strike="noStrike">
              <a:solidFill>
                <a:srgbClr val="000000"/>
              </a:solidFill>
              <a:latin typeface="Arial"/>
              <a:ea typeface="Arial"/>
              <a:cs typeface="Arial"/>
              <a:sym typeface="Arial"/>
            </a:endParaRPr>
          </a:p>
          <a:p>
            <a:pPr indent="-215639" lvl="0" marL="216000" marR="0" rtl="0" algn="l">
              <a:lnSpc>
                <a:spcPct val="100000"/>
              </a:lnSpc>
              <a:spcBef>
                <a:spcPts val="0"/>
              </a:spcBef>
              <a:spcAft>
                <a:spcPts val="0"/>
              </a:spcAft>
              <a:buClr>
                <a:srgbClr val="000000"/>
              </a:buClr>
              <a:buSzPts val="810"/>
              <a:buFont typeface="Noto Sans Symbols"/>
              <a:buChar char="◆"/>
            </a:pPr>
            <a:r>
              <a:rPr b="0" lang="en-IN" sz="1800" strike="noStrike">
                <a:solidFill>
                  <a:srgbClr val="000000"/>
                </a:solidFill>
                <a:latin typeface="Arial"/>
                <a:ea typeface="Arial"/>
                <a:cs typeface="Arial"/>
                <a:sym typeface="Arial"/>
              </a:rPr>
              <a:t> </a:t>
            </a:r>
            <a:endParaRPr b="0" sz="1800" strike="noStrike">
              <a:solidFill>
                <a:srgbClr val="000000"/>
              </a:solidFill>
              <a:latin typeface="Arial"/>
              <a:ea typeface="Arial"/>
              <a:cs typeface="Arial"/>
              <a:sym typeface="Arial"/>
            </a:endParaRPr>
          </a:p>
          <a:p>
            <a:pPr indent="-215639" lvl="0" marL="216000" marR="0" rtl="0" algn="l">
              <a:lnSpc>
                <a:spcPct val="100000"/>
              </a:lnSpc>
              <a:spcBef>
                <a:spcPts val="0"/>
              </a:spcBef>
              <a:spcAft>
                <a:spcPts val="0"/>
              </a:spcAft>
              <a:buClr>
                <a:srgbClr val="000000"/>
              </a:buClr>
              <a:buSzPts val="810"/>
              <a:buFont typeface="Noto Sans Symbols"/>
              <a:buChar char="◆"/>
            </a:pPr>
            <a:r>
              <a:rPr b="0" lang="en-IN" sz="1800" strike="noStrike">
                <a:solidFill>
                  <a:srgbClr val="000000"/>
                </a:solidFill>
                <a:latin typeface="Arial"/>
                <a:ea typeface="Arial"/>
                <a:cs typeface="Arial"/>
                <a:sym typeface="Arial"/>
              </a:rPr>
              <a:t>Anxiety</a:t>
            </a:r>
            <a:endParaRPr b="0" sz="1800" strike="noStrike">
              <a:solidFill>
                <a:srgbClr val="000000"/>
              </a:solidFill>
              <a:latin typeface="Arial"/>
              <a:ea typeface="Arial"/>
              <a:cs typeface="Arial"/>
              <a:sym typeface="Arial"/>
            </a:endParaRPr>
          </a:p>
          <a:p>
            <a:pPr indent="-215639" lvl="0" marL="216000" marR="0" rtl="0" algn="l">
              <a:lnSpc>
                <a:spcPct val="100000"/>
              </a:lnSpc>
              <a:spcBef>
                <a:spcPts val="0"/>
              </a:spcBef>
              <a:spcAft>
                <a:spcPts val="0"/>
              </a:spcAft>
              <a:buClr>
                <a:srgbClr val="000000"/>
              </a:buClr>
              <a:buSzPts val="810"/>
              <a:buFont typeface="Noto Sans Symbols"/>
              <a:buChar char="◆"/>
            </a:pPr>
            <a:r>
              <a:rPr b="0" lang="en-IN" sz="1800" strike="noStrike">
                <a:solidFill>
                  <a:srgbClr val="000000"/>
                </a:solidFill>
                <a:latin typeface="Arial"/>
                <a:ea typeface="Arial"/>
                <a:cs typeface="Arial"/>
                <a:sym typeface="Arial"/>
              </a:rPr>
              <a:t> </a:t>
            </a:r>
            <a:endParaRPr b="0" sz="1800" strike="noStrike">
              <a:solidFill>
                <a:srgbClr val="000000"/>
              </a:solidFill>
              <a:latin typeface="Arial"/>
              <a:ea typeface="Arial"/>
              <a:cs typeface="Arial"/>
              <a:sym typeface="Arial"/>
            </a:endParaRPr>
          </a:p>
          <a:p>
            <a:pPr indent="-215639" lvl="0" marL="216000" marR="0" rtl="0" algn="l">
              <a:lnSpc>
                <a:spcPct val="100000"/>
              </a:lnSpc>
              <a:spcBef>
                <a:spcPts val="0"/>
              </a:spcBef>
              <a:spcAft>
                <a:spcPts val="0"/>
              </a:spcAft>
              <a:buClr>
                <a:srgbClr val="000000"/>
              </a:buClr>
              <a:buSzPts val="810"/>
              <a:buFont typeface="Noto Sans Symbols"/>
              <a:buChar char="◆"/>
            </a:pPr>
            <a:r>
              <a:rPr b="0" lang="en-IN" sz="1800" strike="noStrike">
                <a:solidFill>
                  <a:srgbClr val="000000"/>
                </a:solidFill>
                <a:latin typeface="Arial"/>
                <a:ea typeface="Arial"/>
                <a:cs typeface="Arial"/>
                <a:sym typeface="Arial"/>
              </a:rPr>
              <a:t>Words and comments</a:t>
            </a:r>
            <a:endParaRPr b="0" sz="1800" strike="noStrike">
              <a:solidFill>
                <a:srgbClr val="000000"/>
              </a:solidFill>
              <a:latin typeface="Arial"/>
              <a:ea typeface="Arial"/>
              <a:cs typeface="Arial"/>
              <a:sym typeface="Arial"/>
            </a:endParaRPr>
          </a:p>
          <a:p>
            <a:pPr indent="-215639" lvl="0" marL="216000" marR="0" rtl="0" algn="l">
              <a:lnSpc>
                <a:spcPct val="100000"/>
              </a:lnSpc>
              <a:spcBef>
                <a:spcPts val="0"/>
              </a:spcBef>
              <a:spcAft>
                <a:spcPts val="0"/>
              </a:spcAft>
              <a:buClr>
                <a:srgbClr val="000000"/>
              </a:buClr>
              <a:buSzPts val="810"/>
              <a:buFont typeface="Noto Sans Symbols"/>
              <a:buChar char="◆"/>
            </a:pPr>
            <a:r>
              <a:rPr b="0" lang="en-IN" sz="1800" strike="noStrike">
                <a:solidFill>
                  <a:srgbClr val="000000"/>
                </a:solidFill>
                <a:latin typeface="Arial"/>
                <a:ea typeface="Arial"/>
                <a:cs typeface="Arial"/>
                <a:sym typeface="Arial"/>
              </a:rPr>
              <a:t> </a:t>
            </a:r>
            <a:endParaRPr b="0" sz="1800" strike="noStrike">
              <a:solidFill>
                <a:srgbClr val="000000"/>
              </a:solidFill>
              <a:latin typeface="Arial"/>
              <a:ea typeface="Arial"/>
              <a:cs typeface="Arial"/>
              <a:sym typeface="Arial"/>
            </a:endParaRPr>
          </a:p>
          <a:p>
            <a:pPr indent="-215639" lvl="0" marL="216000" marR="0" rtl="0" algn="l">
              <a:lnSpc>
                <a:spcPct val="100000"/>
              </a:lnSpc>
              <a:spcBef>
                <a:spcPts val="0"/>
              </a:spcBef>
              <a:spcAft>
                <a:spcPts val="0"/>
              </a:spcAft>
              <a:buClr>
                <a:srgbClr val="000000"/>
              </a:buClr>
              <a:buSzPts val="810"/>
              <a:buFont typeface="Noto Sans Symbols"/>
              <a:buChar char="◆"/>
            </a:pPr>
            <a:r>
              <a:rPr b="0" lang="en-IN" sz="1800" strike="noStrike">
                <a:solidFill>
                  <a:srgbClr val="000000"/>
                </a:solidFill>
                <a:latin typeface="Arial"/>
                <a:ea typeface="Arial"/>
                <a:cs typeface="Arial"/>
                <a:sym typeface="Arial"/>
              </a:rPr>
              <a:t>Loss of trust</a:t>
            </a:r>
            <a:endParaRPr b="0" sz="1800" strike="noStrike">
              <a:solidFill>
                <a:srgbClr val="000000"/>
              </a:solidFill>
              <a:latin typeface="Arial"/>
              <a:ea typeface="Arial"/>
              <a:cs typeface="Arial"/>
              <a:sym typeface="Arial"/>
            </a:endParaRPr>
          </a:p>
          <a:p>
            <a:pPr indent="-215639" lvl="0" marL="216000" marR="0" rtl="0" algn="l">
              <a:lnSpc>
                <a:spcPct val="100000"/>
              </a:lnSpc>
              <a:spcBef>
                <a:spcPts val="0"/>
              </a:spcBef>
              <a:spcAft>
                <a:spcPts val="0"/>
              </a:spcAft>
              <a:buClr>
                <a:srgbClr val="000000"/>
              </a:buClr>
              <a:buSzPts val="810"/>
              <a:buFont typeface="Noto Sans Symbols"/>
              <a:buChar char="◆"/>
            </a:pPr>
            <a:r>
              <a:rPr b="0" lang="en-IN" sz="1800" strike="noStrike">
                <a:solidFill>
                  <a:srgbClr val="000000"/>
                </a:solidFill>
                <a:latin typeface="Arial"/>
                <a:ea typeface="Arial"/>
                <a:cs typeface="Arial"/>
                <a:sym typeface="Arial"/>
              </a:rPr>
              <a:t> </a:t>
            </a:r>
            <a:endParaRPr b="0" sz="1800" strike="noStrike">
              <a:solidFill>
                <a:srgbClr val="000000"/>
              </a:solidFill>
              <a:latin typeface="Arial"/>
              <a:ea typeface="Arial"/>
              <a:cs typeface="Arial"/>
              <a:sym typeface="Arial"/>
            </a:endParaRPr>
          </a:p>
          <a:p>
            <a:pPr indent="-215639" lvl="0" marL="216000" marR="0" rtl="0" algn="l">
              <a:lnSpc>
                <a:spcPct val="100000"/>
              </a:lnSpc>
              <a:spcBef>
                <a:spcPts val="0"/>
              </a:spcBef>
              <a:spcAft>
                <a:spcPts val="0"/>
              </a:spcAft>
              <a:buClr>
                <a:srgbClr val="000000"/>
              </a:buClr>
              <a:buSzPts val="810"/>
              <a:buFont typeface="Noto Sans Symbols"/>
              <a:buChar char="◆"/>
            </a:pPr>
            <a:r>
              <a:rPr b="0" lang="en-IN" sz="1800" strike="noStrike">
                <a:solidFill>
                  <a:srgbClr val="000000"/>
                </a:solidFill>
                <a:latin typeface="Arial"/>
                <a:ea typeface="Arial"/>
                <a:cs typeface="Arial"/>
                <a:sym typeface="Arial"/>
              </a:rPr>
              <a:t>Increased level of sickness</a:t>
            </a:r>
            <a:endParaRPr b="0" sz="1800" strike="noStrike">
              <a:solidFill>
                <a:srgbClr val="000000"/>
              </a:solidFill>
              <a:latin typeface="Arial"/>
              <a:ea typeface="Arial"/>
              <a:cs typeface="Arial"/>
              <a:sym typeface="Arial"/>
            </a:endParaRPr>
          </a:p>
          <a:p>
            <a:pPr indent="-215639" lvl="0" marL="216000" marR="0" rtl="0" algn="l">
              <a:lnSpc>
                <a:spcPct val="100000"/>
              </a:lnSpc>
              <a:spcBef>
                <a:spcPts val="0"/>
              </a:spcBef>
              <a:spcAft>
                <a:spcPts val="0"/>
              </a:spcAft>
              <a:buClr>
                <a:srgbClr val="000000"/>
              </a:buClr>
              <a:buSzPts val="810"/>
              <a:buFont typeface="Noto Sans Symbols"/>
              <a:buChar char="◆"/>
            </a:pPr>
            <a:r>
              <a:rPr b="0" lang="en-IN" sz="1800" strike="noStrike">
                <a:solidFill>
                  <a:srgbClr val="000000"/>
                </a:solidFill>
                <a:latin typeface="Arial"/>
                <a:ea typeface="Arial"/>
                <a:cs typeface="Arial"/>
                <a:sym typeface="Arial"/>
              </a:rPr>
              <a:t> </a:t>
            </a:r>
            <a:endParaRPr b="0" sz="1800" strike="noStrike">
              <a:solidFill>
                <a:srgbClr val="000000"/>
              </a:solidFill>
              <a:latin typeface="Arial"/>
              <a:ea typeface="Arial"/>
              <a:cs typeface="Arial"/>
              <a:sym typeface="Arial"/>
            </a:endParaRPr>
          </a:p>
          <a:p>
            <a:pPr indent="-215639" lvl="0" marL="216000" marR="0" rtl="0" algn="l">
              <a:lnSpc>
                <a:spcPct val="100000"/>
              </a:lnSpc>
              <a:spcBef>
                <a:spcPts val="0"/>
              </a:spcBef>
              <a:spcAft>
                <a:spcPts val="0"/>
              </a:spcAft>
              <a:buClr>
                <a:srgbClr val="000000"/>
              </a:buClr>
              <a:buSzPts val="810"/>
              <a:buFont typeface="Noto Sans Symbols"/>
              <a:buChar char="◆"/>
            </a:pPr>
            <a:r>
              <a:rPr b="0" lang="en-IN" sz="1800" strike="noStrike">
                <a:solidFill>
                  <a:srgbClr val="000000"/>
                </a:solidFill>
                <a:latin typeface="Arial"/>
                <a:ea typeface="Arial"/>
                <a:cs typeface="Arial"/>
                <a:sym typeface="Arial"/>
              </a:rPr>
              <a:t>High staff turnover</a:t>
            </a:r>
            <a:endParaRPr b="0" sz="1800"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sz="1800" strike="noStrike">
              <a:solidFill>
                <a:srgbClr val="000000"/>
              </a:solidFill>
              <a:latin typeface="Arial"/>
              <a:ea typeface="Arial"/>
              <a:cs typeface="Arial"/>
              <a:sym typeface="Arial"/>
            </a:endParaRPr>
          </a:p>
        </p:txBody>
      </p:sp>
      <p:sp>
        <p:nvSpPr>
          <p:cNvPr id="225" name="Google Shape;225;p5"/>
          <p:cNvSpPr txBox="1"/>
          <p:nvPr/>
        </p:nvSpPr>
        <p:spPr>
          <a:xfrm>
            <a:off x="9720000" y="6624000"/>
            <a:ext cx="504000" cy="34632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5</a:t>
            </a:r>
            <a:endParaRPr b="0" sz="1800" strike="noStrike">
              <a:solidFill>
                <a:srgbClr val="000000"/>
              </a:solidFill>
              <a:latin typeface="Arial"/>
              <a:ea typeface="Arial"/>
              <a:cs typeface="Arial"/>
              <a:sym typeface="Arial"/>
            </a:endParaRPr>
          </a:p>
        </p:txBody>
      </p:sp>
    </p:spTree>
  </p:cSld>
  <p:clrMapOvr>
    <a:masterClrMapping/>
  </p:clrMapOvr>
  <p:transition spd="slow">
    <p:blinds dir="ver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6"/>
          <p:cNvSpPr/>
          <p:nvPr/>
        </p:nvSpPr>
        <p:spPr>
          <a:xfrm>
            <a:off x="609480" y="273600"/>
            <a:ext cx="10970280" cy="114264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6"/>
          <p:cNvSpPr/>
          <p:nvPr/>
        </p:nvSpPr>
        <p:spPr>
          <a:xfrm>
            <a:off x="609480" y="1604520"/>
            <a:ext cx="10970280" cy="397476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32" name="Google Shape;232;p6"/>
          <p:cNvPicPr preferRelativeResize="0"/>
          <p:nvPr/>
        </p:nvPicPr>
        <p:blipFill rotWithShape="1">
          <a:blip r:embed="rId3">
            <a:alphaModFix/>
          </a:blip>
          <a:srcRect b="0" l="0" r="0" t="0"/>
          <a:stretch/>
        </p:blipFill>
        <p:spPr>
          <a:xfrm rot="613800">
            <a:off x="321840" y="676800"/>
            <a:ext cx="3978000" cy="2188080"/>
          </a:xfrm>
          <a:prstGeom prst="rect">
            <a:avLst/>
          </a:prstGeom>
          <a:noFill/>
          <a:ln>
            <a:noFill/>
          </a:ln>
        </p:spPr>
      </p:pic>
      <p:sp>
        <p:nvSpPr>
          <p:cNvPr id="233" name="Google Shape;233;p6"/>
          <p:cNvSpPr/>
          <p:nvPr/>
        </p:nvSpPr>
        <p:spPr>
          <a:xfrm>
            <a:off x="4608000" y="1014840"/>
            <a:ext cx="6118560" cy="401400"/>
          </a:xfrm>
          <a:prstGeom prst="rect">
            <a:avLst/>
          </a:prstGeom>
          <a:noFill/>
          <a:ln>
            <a:noFill/>
          </a:ln>
        </p:spPr>
        <p:txBody>
          <a:bodyPr anchorCtr="0" anchor="t" bIns="45000" lIns="90000" spcFirstLastPara="1" rIns="90000" wrap="square" tIns="45000">
            <a:noAutofit/>
          </a:bodyPr>
          <a:lstStyle/>
          <a:p>
            <a:pPr indent="-216000" lvl="0" marL="216000" marR="0" rtl="0" algn="l">
              <a:spcBef>
                <a:spcPts val="0"/>
              </a:spcBef>
              <a:spcAft>
                <a:spcPts val="0"/>
              </a:spcAft>
              <a:buClr>
                <a:srgbClr val="000000"/>
              </a:buClr>
              <a:buSzPts val="990"/>
              <a:buFont typeface="Noto Sans Symbols"/>
              <a:buChar char="⮚"/>
            </a:pPr>
            <a:r>
              <a:rPr b="1" lang="en-IN" sz="2200" strike="noStrike">
                <a:solidFill>
                  <a:srgbClr val="000000"/>
                </a:solidFill>
                <a:latin typeface="Arial"/>
                <a:ea typeface="Arial"/>
                <a:cs typeface="Arial"/>
                <a:sym typeface="Arial"/>
              </a:rPr>
              <a:t>Why conflicts happen in organisations?</a:t>
            </a:r>
            <a:endParaRPr b="0" sz="1800" strike="noStrike">
              <a:solidFill>
                <a:srgbClr val="000000"/>
              </a:solidFill>
              <a:latin typeface="Arial"/>
              <a:ea typeface="Arial"/>
              <a:cs typeface="Arial"/>
              <a:sym typeface="Arial"/>
            </a:endParaRPr>
          </a:p>
          <a:p>
            <a:pPr indent="-216000" lvl="0" marL="216000" marR="0" rtl="0" algn="l">
              <a:spcBef>
                <a:spcPts val="0"/>
              </a:spcBef>
              <a:spcAft>
                <a:spcPts val="0"/>
              </a:spcAft>
              <a:buClr>
                <a:srgbClr val="000000"/>
              </a:buClr>
              <a:buSzPts val="990"/>
              <a:buFont typeface="Noto Sans Symbols"/>
              <a:buChar char="⮚"/>
            </a:pPr>
            <a:r>
              <a:rPr b="1" lang="en-IN" sz="2200" strike="noStrike">
                <a:solidFill>
                  <a:srgbClr val="000000"/>
                </a:solidFill>
                <a:latin typeface="Arial"/>
                <a:ea typeface="Arial"/>
                <a:cs typeface="Arial"/>
                <a:sym typeface="Arial"/>
              </a:rPr>
              <a:t> </a:t>
            </a:r>
            <a:endParaRPr b="0" sz="1800" strike="noStrike">
              <a:solidFill>
                <a:srgbClr val="000000"/>
              </a:solidFill>
              <a:latin typeface="Arial"/>
              <a:ea typeface="Arial"/>
              <a:cs typeface="Arial"/>
              <a:sym typeface="Arial"/>
            </a:endParaRPr>
          </a:p>
        </p:txBody>
      </p:sp>
      <p:sp>
        <p:nvSpPr>
          <p:cNvPr id="234" name="Google Shape;234;p6"/>
          <p:cNvSpPr/>
          <p:nvPr/>
        </p:nvSpPr>
        <p:spPr>
          <a:xfrm>
            <a:off x="6336360" y="1494720"/>
            <a:ext cx="4606560" cy="505620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&gt;Goal differences.</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&gt; Scarcity of Resources</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&gt; Interdependence</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&gt; Authority relationships</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&gt; Skills and abilities</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&gt; Perceptions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&gt; Diversity</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&gt; Personality conflicts</a:t>
            </a:r>
            <a:endParaRPr b="0" sz="1800" strike="noStrike">
              <a:solidFill>
                <a:srgbClr val="000000"/>
              </a:solidFill>
              <a:latin typeface="Arial"/>
              <a:ea typeface="Arial"/>
              <a:cs typeface="Arial"/>
              <a:sym typeface="Arial"/>
            </a:endParaRPr>
          </a:p>
          <a:p>
            <a:pPr indent="0" lvl="0" marL="0" marR="0" rtl="0" algn="l">
              <a:spcBef>
                <a:spcPts val="0"/>
              </a:spcBef>
              <a:spcAft>
                <a:spcPts val="0"/>
              </a:spcAft>
              <a:buNone/>
            </a:pPr>
            <a:r>
              <a:t/>
            </a:r>
            <a:endParaRPr b="0" sz="1800" strike="noStrike">
              <a:solidFill>
                <a:srgbClr val="000000"/>
              </a:solidFill>
              <a:latin typeface="Arial"/>
              <a:ea typeface="Arial"/>
              <a:cs typeface="Arial"/>
              <a:sym typeface="Arial"/>
            </a:endParaRPr>
          </a:p>
        </p:txBody>
      </p:sp>
      <p:sp>
        <p:nvSpPr>
          <p:cNvPr id="235" name="Google Shape;235;p6"/>
          <p:cNvSpPr txBox="1"/>
          <p:nvPr/>
        </p:nvSpPr>
        <p:spPr>
          <a:xfrm>
            <a:off x="9936000" y="6624000"/>
            <a:ext cx="432000" cy="34632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6</a:t>
            </a:r>
            <a:endParaRPr b="0" sz="1800" strike="noStrike">
              <a:solidFill>
                <a:srgbClr val="000000"/>
              </a:solidFill>
              <a:latin typeface="Arial"/>
              <a:ea typeface="Arial"/>
              <a:cs typeface="Arial"/>
              <a:sym typeface="Arial"/>
            </a:endParaRPr>
          </a:p>
        </p:txBody>
      </p:sp>
    </p:spTree>
  </p:cSld>
  <p:clrMapOvr>
    <a:masterClrMapping/>
  </p:clrMapOvr>
  <p:transition spd="slow">
    <p:blinds dir="ver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sp>
        <p:nvSpPr>
          <p:cNvPr id="240" name="Google Shape;240;p7"/>
          <p:cNvSpPr/>
          <p:nvPr/>
        </p:nvSpPr>
        <p:spPr>
          <a:xfrm>
            <a:off x="609480" y="281160"/>
            <a:ext cx="10970280" cy="89928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7"/>
          <p:cNvSpPr/>
          <p:nvPr/>
        </p:nvSpPr>
        <p:spPr>
          <a:xfrm rot="-13800">
            <a:off x="608760" y="249840"/>
            <a:ext cx="10968480" cy="73224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7"/>
          <p:cNvSpPr/>
          <p:nvPr/>
        </p:nvSpPr>
        <p:spPr>
          <a:xfrm>
            <a:off x="609480" y="1604880"/>
            <a:ext cx="5350320" cy="397296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7"/>
          <p:cNvSpPr/>
          <p:nvPr/>
        </p:nvSpPr>
        <p:spPr>
          <a:xfrm>
            <a:off x="2664000" y="461520"/>
            <a:ext cx="3310200" cy="39996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1" lang="en-IN" sz="2200" strike="noStrike">
                <a:solidFill>
                  <a:srgbClr val="000000"/>
                </a:solidFill>
                <a:latin typeface="Arial"/>
                <a:ea typeface="Arial"/>
                <a:cs typeface="Arial"/>
                <a:sym typeface="Arial"/>
              </a:rPr>
              <a:t>Effects of Conflict</a:t>
            </a:r>
            <a:endParaRPr b="0" sz="1800" strike="noStrike">
              <a:solidFill>
                <a:srgbClr val="000000"/>
              </a:solidFill>
              <a:latin typeface="Arial"/>
              <a:ea typeface="Arial"/>
              <a:cs typeface="Arial"/>
              <a:sym typeface="Arial"/>
            </a:endParaRPr>
          </a:p>
        </p:txBody>
      </p:sp>
      <p:sp>
        <p:nvSpPr>
          <p:cNvPr id="244" name="Google Shape;244;p7"/>
          <p:cNvSpPr/>
          <p:nvPr/>
        </p:nvSpPr>
        <p:spPr>
          <a:xfrm>
            <a:off x="505080" y="1512000"/>
            <a:ext cx="3309120" cy="502200"/>
          </a:xfrm>
          <a:prstGeom prst="rect">
            <a:avLst/>
          </a:prstGeom>
          <a:solidFill>
            <a:srgbClr val="00CC33"/>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None/>
            </a:pPr>
            <a:r>
              <a:rPr b="0" lang="en-IN" sz="1800" strike="noStrike">
                <a:solidFill>
                  <a:srgbClr val="000000"/>
                </a:solidFill>
                <a:latin typeface="Arial"/>
                <a:ea typeface="Arial"/>
                <a:cs typeface="Arial"/>
                <a:sym typeface="Arial"/>
              </a:rPr>
              <a:t>Acts as Motivating Factor</a:t>
            </a:r>
            <a:endParaRPr b="0" sz="1800" strike="noStrike">
              <a:solidFill>
                <a:srgbClr val="000000"/>
              </a:solidFill>
              <a:latin typeface="Arial"/>
              <a:ea typeface="Arial"/>
              <a:cs typeface="Arial"/>
              <a:sym typeface="Arial"/>
            </a:endParaRPr>
          </a:p>
        </p:txBody>
      </p:sp>
      <p:sp>
        <p:nvSpPr>
          <p:cNvPr id="245" name="Google Shape;245;p7"/>
          <p:cNvSpPr/>
          <p:nvPr/>
        </p:nvSpPr>
        <p:spPr>
          <a:xfrm>
            <a:off x="504000" y="3456000"/>
            <a:ext cx="2518200" cy="502200"/>
          </a:xfrm>
          <a:prstGeom prst="rect">
            <a:avLst/>
          </a:prstGeom>
          <a:solidFill>
            <a:srgbClr val="00CC33"/>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None/>
            </a:pPr>
            <a:r>
              <a:rPr b="0" lang="en-IN" sz="1800" strike="noStrike">
                <a:solidFill>
                  <a:srgbClr val="000000"/>
                </a:solidFill>
                <a:latin typeface="Arial"/>
                <a:ea typeface="Arial"/>
                <a:cs typeface="Arial"/>
                <a:sym typeface="Arial"/>
              </a:rPr>
              <a:t>Increased Creativity</a:t>
            </a:r>
            <a:endParaRPr b="0" sz="1800" strike="noStrike">
              <a:solidFill>
                <a:srgbClr val="000000"/>
              </a:solidFill>
              <a:latin typeface="Arial"/>
              <a:ea typeface="Arial"/>
              <a:cs typeface="Arial"/>
              <a:sym typeface="Arial"/>
            </a:endParaRPr>
          </a:p>
        </p:txBody>
      </p:sp>
      <p:sp>
        <p:nvSpPr>
          <p:cNvPr id="246" name="Google Shape;246;p7"/>
          <p:cNvSpPr/>
          <p:nvPr/>
        </p:nvSpPr>
        <p:spPr>
          <a:xfrm>
            <a:off x="504000" y="2880000"/>
            <a:ext cx="2446200" cy="430200"/>
          </a:xfrm>
          <a:prstGeom prst="rect">
            <a:avLst/>
          </a:prstGeom>
          <a:solidFill>
            <a:srgbClr val="00CC33"/>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None/>
            </a:pPr>
            <a:r>
              <a:rPr b="0" lang="en-IN" sz="1800" strike="noStrike">
                <a:solidFill>
                  <a:srgbClr val="000000"/>
                </a:solidFill>
                <a:latin typeface="Arial"/>
                <a:ea typeface="Arial"/>
                <a:cs typeface="Arial"/>
                <a:sym typeface="Arial"/>
              </a:rPr>
              <a:t>Create Understanding</a:t>
            </a:r>
            <a:endParaRPr b="0" sz="1800" strike="noStrike">
              <a:solidFill>
                <a:srgbClr val="000000"/>
              </a:solidFill>
              <a:latin typeface="Arial"/>
              <a:ea typeface="Arial"/>
              <a:cs typeface="Arial"/>
              <a:sym typeface="Arial"/>
            </a:endParaRPr>
          </a:p>
        </p:txBody>
      </p:sp>
      <p:sp>
        <p:nvSpPr>
          <p:cNvPr id="247" name="Google Shape;247;p7"/>
          <p:cNvSpPr/>
          <p:nvPr/>
        </p:nvSpPr>
        <p:spPr>
          <a:xfrm>
            <a:off x="504000" y="2232000"/>
            <a:ext cx="2806200" cy="502200"/>
          </a:xfrm>
          <a:prstGeom prst="rect">
            <a:avLst/>
          </a:prstGeom>
          <a:solidFill>
            <a:srgbClr val="00CC33"/>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None/>
            </a:pPr>
            <a:r>
              <a:rPr b="0" lang="en-IN" sz="1800" strike="noStrike">
                <a:solidFill>
                  <a:srgbClr val="000000"/>
                </a:solidFill>
                <a:latin typeface="Arial"/>
                <a:ea typeface="Arial"/>
                <a:cs typeface="Arial"/>
                <a:sym typeface="Arial"/>
              </a:rPr>
              <a:t>Acts as Need Satisfier</a:t>
            </a:r>
            <a:endParaRPr b="0" sz="1800" strike="noStrike">
              <a:solidFill>
                <a:srgbClr val="000000"/>
              </a:solidFill>
              <a:latin typeface="Arial"/>
              <a:ea typeface="Arial"/>
              <a:cs typeface="Arial"/>
              <a:sym typeface="Arial"/>
            </a:endParaRPr>
          </a:p>
        </p:txBody>
      </p:sp>
      <p:sp>
        <p:nvSpPr>
          <p:cNvPr id="248" name="Google Shape;248;p7"/>
          <p:cNvSpPr/>
          <p:nvPr/>
        </p:nvSpPr>
        <p:spPr>
          <a:xfrm>
            <a:off x="504000" y="4752000"/>
            <a:ext cx="4822200" cy="430200"/>
          </a:xfrm>
          <a:prstGeom prst="rect">
            <a:avLst/>
          </a:prstGeom>
          <a:solidFill>
            <a:srgbClr val="00CC33"/>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None/>
            </a:pPr>
            <a:r>
              <a:rPr b="0" lang="en-IN" sz="1800" strike="noStrike">
                <a:solidFill>
                  <a:srgbClr val="000000"/>
                </a:solidFill>
                <a:latin typeface="Arial"/>
                <a:ea typeface="Arial"/>
                <a:cs typeface="Arial"/>
                <a:sym typeface="Arial"/>
              </a:rPr>
              <a:t>Improve Future Communication</a:t>
            </a:r>
            <a:endParaRPr b="0" sz="1800" strike="noStrike">
              <a:solidFill>
                <a:srgbClr val="000000"/>
              </a:solidFill>
              <a:latin typeface="Arial"/>
              <a:ea typeface="Arial"/>
              <a:cs typeface="Arial"/>
              <a:sym typeface="Arial"/>
            </a:endParaRPr>
          </a:p>
        </p:txBody>
      </p:sp>
      <p:sp>
        <p:nvSpPr>
          <p:cNvPr id="249" name="Google Shape;249;p7"/>
          <p:cNvSpPr/>
          <p:nvPr/>
        </p:nvSpPr>
        <p:spPr>
          <a:xfrm>
            <a:off x="6840000" y="4032000"/>
            <a:ext cx="2374200" cy="430200"/>
          </a:xfrm>
          <a:prstGeom prst="rect">
            <a:avLst/>
          </a:prstGeom>
          <a:solidFill>
            <a:srgbClr val="00CCCC"/>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None/>
            </a:pPr>
            <a:r>
              <a:rPr b="0" lang="en-IN" sz="1800" strike="noStrike">
                <a:solidFill>
                  <a:srgbClr val="000000"/>
                </a:solidFill>
                <a:latin typeface="Arial"/>
                <a:ea typeface="Arial"/>
                <a:cs typeface="Arial"/>
                <a:sym typeface="Arial"/>
              </a:rPr>
              <a:t>Affects quality of work</a:t>
            </a:r>
            <a:endParaRPr b="0" sz="1800" strike="noStrike">
              <a:solidFill>
                <a:srgbClr val="000000"/>
              </a:solidFill>
              <a:latin typeface="Arial"/>
              <a:ea typeface="Arial"/>
              <a:cs typeface="Arial"/>
              <a:sym typeface="Arial"/>
            </a:endParaRPr>
          </a:p>
        </p:txBody>
      </p:sp>
      <p:sp>
        <p:nvSpPr>
          <p:cNvPr id="250" name="Google Shape;250;p7"/>
          <p:cNvSpPr/>
          <p:nvPr/>
        </p:nvSpPr>
        <p:spPr>
          <a:xfrm>
            <a:off x="6697080" y="1584000"/>
            <a:ext cx="2301120" cy="438120"/>
          </a:xfrm>
          <a:prstGeom prst="rect">
            <a:avLst/>
          </a:prstGeom>
          <a:solidFill>
            <a:srgbClr val="00CCCC"/>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None/>
            </a:pPr>
            <a:r>
              <a:rPr b="0" lang="en-IN" sz="1800" strike="noStrike">
                <a:solidFill>
                  <a:srgbClr val="000000"/>
                </a:solidFill>
                <a:latin typeface="Arial"/>
                <a:ea typeface="Arial"/>
                <a:cs typeface="Arial"/>
                <a:sym typeface="Arial"/>
              </a:rPr>
              <a:t>Decreased Productivity</a:t>
            </a:r>
            <a:endParaRPr b="0" sz="1800" strike="noStrike">
              <a:solidFill>
                <a:srgbClr val="000000"/>
              </a:solidFill>
              <a:latin typeface="Arial"/>
              <a:ea typeface="Arial"/>
              <a:cs typeface="Arial"/>
              <a:sym typeface="Arial"/>
            </a:endParaRPr>
          </a:p>
        </p:txBody>
      </p:sp>
      <p:sp>
        <p:nvSpPr>
          <p:cNvPr id="251" name="Google Shape;251;p7"/>
          <p:cNvSpPr/>
          <p:nvPr/>
        </p:nvSpPr>
        <p:spPr>
          <a:xfrm>
            <a:off x="6696000" y="2881080"/>
            <a:ext cx="2013120" cy="429120"/>
          </a:xfrm>
          <a:prstGeom prst="rect">
            <a:avLst/>
          </a:prstGeom>
          <a:solidFill>
            <a:srgbClr val="00CCCC"/>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None/>
            </a:pPr>
            <a:r>
              <a:rPr b="0" lang="en-IN" sz="1800" strike="noStrike">
                <a:solidFill>
                  <a:srgbClr val="000000"/>
                </a:solidFill>
                <a:latin typeface="Arial"/>
                <a:ea typeface="Arial"/>
                <a:cs typeface="Arial"/>
                <a:sym typeface="Arial"/>
              </a:rPr>
              <a:t>Lack of Direction</a:t>
            </a:r>
            <a:endParaRPr b="0" sz="1800" strike="noStrike">
              <a:solidFill>
                <a:srgbClr val="000000"/>
              </a:solidFill>
              <a:latin typeface="Arial"/>
              <a:ea typeface="Arial"/>
              <a:cs typeface="Arial"/>
              <a:sym typeface="Arial"/>
            </a:endParaRPr>
          </a:p>
        </p:txBody>
      </p:sp>
      <p:sp>
        <p:nvSpPr>
          <p:cNvPr id="252" name="Google Shape;252;p7"/>
          <p:cNvSpPr/>
          <p:nvPr/>
        </p:nvSpPr>
        <p:spPr>
          <a:xfrm>
            <a:off x="6697080" y="2160000"/>
            <a:ext cx="2085120" cy="645120"/>
          </a:xfrm>
          <a:prstGeom prst="rect">
            <a:avLst/>
          </a:prstGeom>
          <a:solidFill>
            <a:srgbClr val="00CCCC"/>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None/>
            </a:pPr>
            <a:r>
              <a:rPr b="0" lang="en-IN" sz="1800" strike="noStrike">
                <a:solidFill>
                  <a:srgbClr val="000000"/>
                </a:solidFill>
                <a:latin typeface="Arial"/>
                <a:ea typeface="Arial"/>
                <a:cs typeface="Arial"/>
                <a:sym typeface="Arial"/>
              </a:rPr>
              <a:t>Low satisfaction</a:t>
            </a:r>
            <a:endParaRPr b="0" sz="1800" strike="noStrike">
              <a:solidFill>
                <a:srgbClr val="000000"/>
              </a:solidFill>
              <a:latin typeface="Arial"/>
              <a:ea typeface="Arial"/>
              <a:cs typeface="Arial"/>
              <a:sym typeface="Arial"/>
            </a:endParaRPr>
          </a:p>
        </p:txBody>
      </p:sp>
      <p:sp>
        <p:nvSpPr>
          <p:cNvPr id="253" name="Google Shape;253;p7"/>
          <p:cNvSpPr/>
          <p:nvPr/>
        </p:nvSpPr>
        <p:spPr>
          <a:xfrm>
            <a:off x="6768000" y="3457080"/>
            <a:ext cx="2157120" cy="429120"/>
          </a:xfrm>
          <a:prstGeom prst="rect">
            <a:avLst/>
          </a:prstGeom>
          <a:solidFill>
            <a:srgbClr val="00CCCC"/>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None/>
            </a:pPr>
            <a:r>
              <a:rPr b="0" lang="en-IN" sz="1800" strike="noStrike">
                <a:solidFill>
                  <a:srgbClr val="000000"/>
                </a:solidFill>
                <a:latin typeface="Arial"/>
                <a:ea typeface="Arial"/>
                <a:cs typeface="Arial"/>
                <a:sym typeface="Arial"/>
              </a:rPr>
              <a:t>Lack of new Ideas</a:t>
            </a:r>
            <a:endParaRPr b="0" sz="1800" strike="noStrike">
              <a:solidFill>
                <a:srgbClr val="000000"/>
              </a:solidFill>
              <a:latin typeface="Arial"/>
              <a:ea typeface="Arial"/>
              <a:cs typeface="Arial"/>
              <a:sym typeface="Arial"/>
            </a:endParaRPr>
          </a:p>
        </p:txBody>
      </p:sp>
      <p:sp>
        <p:nvSpPr>
          <p:cNvPr id="254" name="Google Shape;254;p7"/>
          <p:cNvSpPr/>
          <p:nvPr/>
        </p:nvSpPr>
        <p:spPr>
          <a:xfrm>
            <a:off x="6769080" y="5112000"/>
            <a:ext cx="2589120" cy="574200"/>
          </a:xfrm>
          <a:prstGeom prst="rect">
            <a:avLst/>
          </a:prstGeom>
          <a:solidFill>
            <a:srgbClr val="00CCCC"/>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None/>
            </a:pPr>
            <a:r>
              <a:rPr b="0" lang="en-IN" sz="1800" strike="noStrike">
                <a:solidFill>
                  <a:srgbClr val="000000"/>
                </a:solidFill>
                <a:latin typeface="Arial"/>
                <a:ea typeface="Arial"/>
                <a:cs typeface="Arial"/>
                <a:sym typeface="Arial"/>
              </a:rPr>
              <a:t>Emotional stress</a:t>
            </a:r>
            <a:endParaRPr b="0" sz="1800"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None/>
            </a:pPr>
            <a:r>
              <a:rPr b="0" lang="en-IN" sz="1800" strike="noStrike">
                <a:solidFill>
                  <a:srgbClr val="000000"/>
                </a:solidFill>
                <a:latin typeface="Arial"/>
                <a:ea typeface="Arial"/>
                <a:cs typeface="Arial"/>
                <a:sym typeface="Arial"/>
              </a:rPr>
              <a:t>Turnover &amp; Termination</a:t>
            </a:r>
            <a:endParaRPr b="0" sz="1800" strike="noStrike">
              <a:solidFill>
                <a:srgbClr val="000000"/>
              </a:solidFill>
              <a:latin typeface="Arial"/>
              <a:ea typeface="Arial"/>
              <a:cs typeface="Arial"/>
              <a:sym typeface="Arial"/>
            </a:endParaRPr>
          </a:p>
        </p:txBody>
      </p:sp>
      <p:sp>
        <p:nvSpPr>
          <p:cNvPr id="255" name="Google Shape;255;p7"/>
          <p:cNvSpPr/>
          <p:nvPr/>
        </p:nvSpPr>
        <p:spPr>
          <a:xfrm>
            <a:off x="504000" y="4104000"/>
            <a:ext cx="5326200" cy="502200"/>
          </a:xfrm>
          <a:prstGeom prst="rect">
            <a:avLst/>
          </a:prstGeom>
          <a:solidFill>
            <a:srgbClr val="00CC33"/>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None/>
            </a:pPr>
            <a:r>
              <a:rPr b="0" lang="en-IN" sz="1800" strike="noStrike">
                <a:solidFill>
                  <a:srgbClr val="000000"/>
                </a:solidFill>
                <a:latin typeface="Arial"/>
                <a:ea typeface="Arial"/>
                <a:cs typeface="Arial"/>
                <a:sym typeface="Arial"/>
              </a:rPr>
              <a:t>It gives people the oppurtunity to test their capacities</a:t>
            </a:r>
            <a:endParaRPr b="0" sz="1800" strike="noStrike">
              <a:solidFill>
                <a:srgbClr val="000000"/>
              </a:solidFill>
              <a:latin typeface="Arial"/>
              <a:ea typeface="Arial"/>
              <a:cs typeface="Arial"/>
              <a:sym typeface="Arial"/>
            </a:endParaRPr>
          </a:p>
        </p:txBody>
      </p:sp>
      <p:sp>
        <p:nvSpPr>
          <p:cNvPr id="256" name="Google Shape;256;p7"/>
          <p:cNvSpPr/>
          <p:nvPr/>
        </p:nvSpPr>
        <p:spPr>
          <a:xfrm>
            <a:off x="6768000" y="4536000"/>
            <a:ext cx="2374200" cy="430200"/>
          </a:xfrm>
          <a:prstGeom prst="rect">
            <a:avLst/>
          </a:prstGeom>
          <a:solidFill>
            <a:srgbClr val="00CCCC"/>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None/>
            </a:pPr>
            <a:r>
              <a:rPr b="0" lang="en-IN" sz="1800" strike="noStrike">
                <a:solidFill>
                  <a:srgbClr val="000000"/>
                </a:solidFill>
                <a:latin typeface="Arial"/>
                <a:ea typeface="Arial"/>
                <a:cs typeface="Arial"/>
                <a:sym typeface="Arial"/>
              </a:rPr>
              <a:t>Voilence</a:t>
            </a:r>
            <a:endParaRPr b="0" sz="1800" strike="noStrike">
              <a:solidFill>
                <a:srgbClr val="000000"/>
              </a:solidFill>
              <a:latin typeface="Arial"/>
              <a:ea typeface="Arial"/>
              <a:cs typeface="Arial"/>
              <a:sym typeface="Arial"/>
            </a:endParaRPr>
          </a:p>
        </p:txBody>
      </p:sp>
      <p:sp>
        <p:nvSpPr>
          <p:cNvPr id="257" name="Google Shape;257;p7"/>
          <p:cNvSpPr/>
          <p:nvPr/>
        </p:nvSpPr>
        <p:spPr>
          <a:xfrm>
            <a:off x="864000" y="1080000"/>
            <a:ext cx="3310200" cy="37188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1" lang="en-IN" sz="2000" strike="noStrike">
                <a:solidFill>
                  <a:srgbClr val="000000"/>
                </a:solidFill>
                <a:latin typeface="Arial"/>
                <a:ea typeface="Arial"/>
                <a:cs typeface="Arial"/>
                <a:sym typeface="Arial"/>
              </a:rPr>
              <a:t>Positive Effects</a:t>
            </a:r>
            <a:endParaRPr b="0" sz="1800" strike="noStrike">
              <a:solidFill>
                <a:srgbClr val="000000"/>
              </a:solidFill>
              <a:latin typeface="Arial"/>
              <a:ea typeface="Arial"/>
              <a:cs typeface="Arial"/>
              <a:sym typeface="Arial"/>
            </a:endParaRPr>
          </a:p>
        </p:txBody>
      </p:sp>
      <p:sp>
        <p:nvSpPr>
          <p:cNvPr id="258" name="Google Shape;258;p7"/>
          <p:cNvSpPr/>
          <p:nvPr/>
        </p:nvSpPr>
        <p:spPr>
          <a:xfrm>
            <a:off x="8208000" y="936000"/>
            <a:ext cx="3310200" cy="34452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1" lang="en-IN" sz="1800" strike="noStrike">
                <a:solidFill>
                  <a:srgbClr val="000000"/>
                </a:solidFill>
                <a:latin typeface="Arial"/>
                <a:ea typeface="Arial"/>
                <a:cs typeface="Arial"/>
                <a:sym typeface="Arial"/>
              </a:rPr>
              <a:t>Negative Effects</a:t>
            </a:r>
            <a:endParaRPr b="0" sz="1800" strike="noStrike">
              <a:solidFill>
                <a:srgbClr val="000000"/>
              </a:solidFill>
              <a:latin typeface="Arial"/>
              <a:ea typeface="Arial"/>
              <a:cs typeface="Arial"/>
              <a:sym typeface="Arial"/>
            </a:endParaRPr>
          </a:p>
        </p:txBody>
      </p:sp>
      <p:sp>
        <p:nvSpPr>
          <p:cNvPr id="259" name="Google Shape;259;p7"/>
          <p:cNvSpPr txBox="1"/>
          <p:nvPr/>
        </p:nvSpPr>
        <p:spPr>
          <a:xfrm>
            <a:off x="10224000" y="6552000"/>
            <a:ext cx="432000" cy="34632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7</a:t>
            </a:r>
            <a:endParaRPr b="0" sz="1800" strike="noStrike">
              <a:solidFill>
                <a:srgbClr val="000000"/>
              </a:solidFill>
              <a:latin typeface="Arial"/>
              <a:ea typeface="Arial"/>
              <a:cs typeface="Arial"/>
              <a:sym typeface="Arial"/>
            </a:endParaRPr>
          </a:p>
        </p:txBody>
      </p:sp>
    </p:spTree>
  </p:cSld>
  <p:clrMapOvr>
    <a:masterClrMapping/>
  </p:clrMapOvr>
  <p:transition spd="slow">
    <p:blinds dir="ver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sp>
        <p:nvSpPr>
          <p:cNvPr id="264" name="Google Shape;264;p8"/>
          <p:cNvSpPr/>
          <p:nvPr/>
        </p:nvSpPr>
        <p:spPr>
          <a:xfrm>
            <a:off x="1368360" y="287280"/>
            <a:ext cx="7989840" cy="718920"/>
          </a:xfrm>
          <a:prstGeom prst="rect">
            <a:avLst/>
          </a:prstGeom>
          <a:noFill/>
          <a:ln>
            <a:noFill/>
          </a:ln>
        </p:spPr>
        <p:txBody>
          <a:bodyPr anchorCtr="0" anchor="ctr" bIns="0" lIns="0" spcFirstLastPara="1" rIns="0" wrap="square" tIns="0">
            <a:noAutofit/>
          </a:bodyPr>
          <a:lstStyle/>
          <a:p>
            <a:pPr indent="0" lvl="0" marL="0" marR="0" rtl="0" algn="ctr">
              <a:lnSpc>
                <a:spcPct val="22"/>
              </a:lnSpc>
              <a:spcBef>
                <a:spcPts val="0"/>
              </a:spcBef>
              <a:spcAft>
                <a:spcPts val="0"/>
              </a:spcAft>
              <a:buNone/>
            </a:pPr>
            <a:r>
              <a:rPr b="1" lang="en-IN" sz="4400" strike="noStrike">
                <a:solidFill>
                  <a:srgbClr val="2C353D"/>
                </a:solidFill>
                <a:latin typeface="Helvetica Neue"/>
                <a:ea typeface="Helvetica Neue"/>
                <a:cs typeface="Helvetica Neue"/>
                <a:sym typeface="Helvetica Neue"/>
              </a:rPr>
              <a:t>  </a:t>
            </a:r>
            <a:r>
              <a:rPr b="1" lang="en-IN" sz="2200" strike="noStrike">
                <a:solidFill>
                  <a:srgbClr val="2C353D"/>
                </a:solidFill>
                <a:latin typeface="Helvetica Neue"/>
                <a:ea typeface="Helvetica Neue"/>
                <a:cs typeface="Helvetica Neue"/>
                <a:sym typeface="Helvetica Neue"/>
              </a:rPr>
              <a:t>APPROACHES TO RESOLVE CONFLICTS</a:t>
            </a:r>
            <a:endParaRPr b="0" sz="1800" strike="noStrike">
              <a:solidFill>
                <a:srgbClr val="000000"/>
              </a:solidFill>
              <a:latin typeface="Arial"/>
              <a:ea typeface="Arial"/>
              <a:cs typeface="Arial"/>
              <a:sym typeface="Arial"/>
            </a:endParaRPr>
          </a:p>
        </p:txBody>
      </p:sp>
      <p:sp>
        <p:nvSpPr>
          <p:cNvPr id="265" name="Google Shape;265;p8"/>
          <p:cNvSpPr/>
          <p:nvPr/>
        </p:nvSpPr>
        <p:spPr>
          <a:xfrm>
            <a:off x="504360" y="1572840"/>
            <a:ext cx="3021840" cy="368640"/>
          </a:xfrm>
          <a:prstGeom prst="rect">
            <a:avLst/>
          </a:prstGeom>
          <a:noFill/>
          <a:ln>
            <a:noFill/>
          </a:ln>
        </p:spPr>
        <p:txBody>
          <a:bodyPr anchorCtr="0" anchor="t" bIns="45000" lIns="90000" spcFirstLastPara="1" rIns="90000" wrap="square" tIns="45000">
            <a:noAutofit/>
          </a:bodyPr>
          <a:lstStyle/>
          <a:p>
            <a:pPr indent="0" lvl="0" marL="0" marR="0" rtl="0" algn="l">
              <a:lnSpc>
                <a:spcPct val="58"/>
              </a:lnSpc>
              <a:spcBef>
                <a:spcPts val="0"/>
              </a:spcBef>
              <a:spcAft>
                <a:spcPts val="0"/>
              </a:spcAft>
              <a:buNone/>
            </a:pPr>
            <a:r>
              <a:rPr b="1" lang="en-IN" sz="1700" strike="noStrike">
                <a:solidFill>
                  <a:srgbClr val="2C353D"/>
                </a:solidFill>
                <a:latin typeface="Helvetica Neue"/>
                <a:ea typeface="Helvetica Neue"/>
                <a:cs typeface="Helvetica Neue"/>
                <a:sym typeface="Helvetica Neue"/>
              </a:rPr>
              <a:t>1. Take Action Immediately</a:t>
            </a:r>
            <a:endParaRPr b="0" sz="1800" strike="noStrike">
              <a:solidFill>
                <a:srgbClr val="000000"/>
              </a:solidFill>
              <a:latin typeface="Arial"/>
              <a:ea typeface="Arial"/>
              <a:cs typeface="Arial"/>
              <a:sym typeface="Arial"/>
            </a:endParaRPr>
          </a:p>
        </p:txBody>
      </p:sp>
      <p:sp>
        <p:nvSpPr>
          <p:cNvPr id="266" name="Google Shape;266;p8"/>
          <p:cNvSpPr/>
          <p:nvPr/>
        </p:nvSpPr>
        <p:spPr>
          <a:xfrm>
            <a:off x="3744360" y="1295640"/>
            <a:ext cx="7773840" cy="789840"/>
          </a:xfrm>
          <a:prstGeom prst="rect">
            <a:avLst/>
          </a:prstGeom>
          <a:solidFill>
            <a:srgbClr val="EEEEEE"/>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l">
              <a:lnSpc>
                <a:spcPct val="100000"/>
              </a:lnSpc>
              <a:spcBef>
                <a:spcPts val="0"/>
              </a:spcBef>
              <a:spcAft>
                <a:spcPts val="0"/>
              </a:spcAft>
              <a:buNone/>
            </a:pPr>
            <a:r>
              <a:rPr b="0" lang="en-IN" sz="2000" strike="noStrike">
                <a:solidFill>
                  <a:srgbClr val="000000"/>
                </a:solidFill>
                <a:latin typeface="Times New Roman"/>
                <a:ea typeface="Times New Roman"/>
                <a:cs typeface="Times New Roman"/>
                <a:sym typeface="Times New Roman"/>
              </a:rPr>
              <a:t>Delayed action allows emotions to multiply on top of each other,</a:t>
            </a:r>
            <a:endParaRPr b="0" sz="1800"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lang="en-IN" sz="2000" strike="noStrike">
                <a:solidFill>
                  <a:srgbClr val="000000"/>
                </a:solidFill>
                <a:latin typeface="Times New Roman"/>
                <a:ea typeface="Times New Roman"/>
                <a:cs typeface="Times New Roman"/>
                <a:sym typeface="Times New Roman"/>
              </a:rPr>
              <a:t> and the issue can spiral out of control.</a:t>
            </a:r>
            <a:endParaRPr b="0" sz="1800" strike="noStrike">
              <a:solidFill>
                <a:srgbClr val="000000"/>
              </a:solidFill>
              <a:latin typeface="Arial"/>
              <a:ea typeface="Arial"/>
              <a:cs typeface="Arial"/>
              <a:sym typeface="Arial"/>
            </a:endParaRPr>
          </a:p>
        </p:txBody>
      </p:sp>
      <p:sp>
        <p:nvSpPr>
          <p:cNvPr id="267" name="Google Shape;267;p8"/>
          <p:cNvSpPr/>
          <p:nvPr/>
        </p:nvSpPr>
        <p:spPr>
          <a:xfrm>
            <a:off x="432360" y="2508840"/>
            <a:ext cx="5397840" cy="368640"/>
          </a:xfrm>
          <a:prstGeom prst="rect">
            <a:avLst/>
          </a:prstGeom>
          <a:noFill/>
          <a:ln>
            <a:noFill/>
          </a:ln>
        </p:spPr>
        <p:txBody>
          <a:bodyPr anchorCtr="0" anchor="t" bIns="45000" lIns="90000" spcFirstLastPara="1" rIns="90000" wrap="square" tIns="45000">
            <a:noAutofit/>
          </a:bodyPr>
          <a:lstStyle/>
          <a:p>
            <a:pPr indent="0" lvl="0" marL="0" marR="0" rtl="0" algn="l">
              <a:lnSpc>
                <a:spcPct val="55"/>
              </a:lnSpc>
              <a:spcBef>
                <a:spcPts val="0"/>
              </a:spcBef>
              <a:spcAft>
                <a:spcPts val="0"/>
              </a:spcAft>
              <a:buNone/>
            </a:pPr>
            <a:r>
              <a:rPr b="0" lang="en-IN" sz="1800" strike="noStrike">
                <a:solidFill>
                  <a:srgbClr val="000000"/>
                </a:solidFill>
                <a:latin typeface="Times New Roman"/>
                <a:ea typeface="Times New Roman"/>
                <a:cs typeface="Times New Roman"/>
                <a:sym typeface="Times New Roman"/>
              </a:rPr>
              <a:t> </a:t>
            </a:r>
            <a:r>
              <a:rPr b="1" lang="en-IN" sz="1700" strike="noStrike">
                <a:solidFill>
                  <a:srgbClr val="2C353D"/>
                </a:solidFill>
                <a:latin typeface="Helvetica Neue"/>
                <a:ea typeface="Helvetica Neue"/>
                <a:cs typeface="Helvetica Neue"/>
                <a:sym typeface="Helvetica Neue"/>
              </a:rPr>
              <a:t>2. Bring all the parties together to discuss</a:t>
            </a:r>
            <a:endParaRPr b="0" sz="1800" strike="noStrike">
              <a:solidFill>
                <a:srgbClr val="000000"/>
              </a:solidFill>
              <a:latin typeface="Arial"/>
              <a:ea typeface="Arial"/>
              <a:cs typeface="Arial"/>
              <a:sym typeface="Arial"/>
            </a:endParaRPr>
          </a:p>
        </p:txBody>
      </p:sp>
      <p:sp>
        <p:nvSpPr>
          <p:cNvPr id="268" name="Google Shape;268;p8"/>
          <p:cNvSpPr/>
          <p:nvPr/>
        </p:nvSpPr>
        <p:spPr>
          <a:xfrm>
            <a:off x="5184360" y="2375640"/>
            <a:ext cx="6765840" cy="573840"/>
          </a:xfrm>
          <a:prstGeom prst="rect">
            <a:avLst/>
          </a:prstGeom>
          <a:solidFill>
            <a:srgbClr val="EEEEEE"/>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l">
              <a:lnSpc>
                <a:spcPct val="100000"/>
              </a:lnSpc>
              <a:spcBef>
                <a:spcPts val="0"/>
              </a:spcBef>
              <a:spcAft>
                <a:spcPts val="0"/>
              </a:spcAft>
              <a:buNone/>
            </a:pPr>
            <a:r>
              <a:rPr b="0" lang="en-IN" sz="1800" strike="noStrike">
                <a:solidFill>
                  <a:srgbClr val="000000"/>
                </a:solidFill>
                <a:latin typeface="Times New Roman"/>
                <a:ea typeface="Times New Roman"/>
                <a:cs typeface="Times New Roman"/>
                <a:sym typeface="Times New Roman"/>
              </a:rPr>
              <a:t>Many times, some simple transparent discussion can lead to a resolution.</a:t>
            </a:r>
            <a:endParaRPr b="0" sz="1800" strike="noStrike">
              <a:solidFill>
                <a:srgbClr val="000000"/>
              </a:solidFill>
              <a:latin typeface="Arial"/>
              <a:ea typeface="Arial"/>
              <a:cs typeface="Arial"/>
              <a:sym typeface="Arial"/>
            </a:endParaRPr>
          </a:p>
        </p:txBody>
      </p:sp>
      <p:sp>
        <p:nvSpPr>
          <p:cNvPr id="269" name="Google Shape;269;p8"/>
          <p:cNvSpPr/>
          <p:nvPr/>
        </p:nvSpPr>
        <p:spPr>
          <a:xfrm>
            <a:off x="504360" y="3516840"/>
            <a:ext cx="3381840" cy="368640"/>
          </a:xfrm>
          <a:prstGeom prst="rect">
            <a:avLst/>
          </a:prstGeom>
          <a:noFill/>
          <a:ln>
            <a:noFill/>
          </a:ln>
        </p:spPr>
        <p:txBody>
          <a:bodyPr anchorCtr="0" anchor="t" bIns="45000" lIns="90000" spcFirstLastPara="1" rIns="90000" wrap="square" tIns="45000">
            <a:noAutofit/>
          </a:bodyPr>
          <a:lstStyle/>
          <a:p>
            <a:pPr indent="0" lvl="0" marL="0" marR="0" rtl="0" algn="l">
              <a:lnSpc>
                <a:spcPct val="58"/>
              </a:lnSpc>
              <a:spcBef>
                <a:spcPts val="0"/>
              </a:spcBef>
              <a:spcAft>
                <a:spcPts val="0"/>
              </a:spcAft>
              <a:buNone/>
            </a:pPr>
            <a:r>
              <a:rPr b="1" lang="en-IN" sz="1700" strike="noStrike">
                <a:solidFill>
                  <a:srgbClr val="2C353D"/>
                </a:solidFill>
                <a:latin typeface="Helvetica Neue"/>
                <a:ea typeface="Helvetica Neue"/>
                <a:cs typeface="Helvetica Neue"/>
                <a:sym typeface="Helvetica Neue"/>
              </a:rPr>
              <a:t>3. Ask for Proposed Solutions</a:t>
            </a:r>
            <a:endParaRPr b="0" sz="1800" strike="noStrike">
              <a:solidFill>
                <a:srgbClr val="000000"/>
              </a:solidFill>
              <a:latin typeface="Arial"/>
              <a:ea typeface="Arial"/>
              <a:cs typeface="Arial"/>
              <a:sym typeface="Arial"/>
            </a:endParaRPr>
          </a:p>
        </p:txBody>
      </p:sp>
      <p:sp>
        <p:nvSpPr>
          <p:cNvPr id="270" name="Google Shape;270;p8"/>
          <p:cNvSpPr/>
          <p:nvPr/>
        </p:nvSpPr>
        <p:spPr>
          <a:xfrm>
            <a:off x="4032360" y="3312000"/>
            <a:ext cx="7845840" cy="789480"/>
          </a:xfrm>
          <a:prstGeom prst="rect">
            <a:avLst/>
          </a:prstGeom>
          <a:solidFill>
            <a:srgbClr val="EEEEEE"/>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l">
              <a:lnSpc>
                <a:spcPct val="100000"/>
              </a:lnSpc>
              <a:spcBef>
                <a:spcPts val="0"/>
              </a:spcBef>
              <a:spcAft>
                <a:spcPts val="0"/>
              </a:spcAft>
              <a:buNone/>
            </a:pPr>
            <a:r>
              <a:rPr b="0" lang="en-IN" sz="2200" strike="noStrike">
                <a:solidFill>
                  <a:srgbClr val="000000"/>
                </a:solidFill>
                <a:latin typeface="Times New Roman"/>
                <a:ea typeface="Times New Roman"/>
                <a:cs typeface="Times New Roman"/>
                <a:sym typeface="Times New Roman"/>
              </a:rPr>
              <a:t>Instead of letting them complain about each other, </a:t>
            </a:r>
            <a:endParaRPr b="0" sz="1800"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lang="en-IN" sz="2200" strike="noStrike">
                <a:solidFill>
                  <a:srgbClr val="000000"/>
                </a:solidFill>
                <a:latin typeface="Times New Roman"/>
                <a:ea typeface="Times New Roman"/>
                <a:cs typeface="Times New Roman"/>
                <a:sym typeface="Times New Roman"/>
              </a:rPr>
              <a:t>Ask the parties to come prepared with proposed solutions. </a:t>
            </a:r>
            <a:endParaRPr b="0" sz="1800"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sz="1800" strike="noStrike">
              <a:solidFill>
                <a:srgbClr val="000000"/>
              </a:solidFill>
              <a:latin typeface="Arial"/>
              <a:ea typeface="Arial"/>
              <a:cs typeface="Arial"/>
              <a:sym typeface="Arial"/>
            </a:endParaRPr>
          </a:p>
        </p:txBody>
      </p:sp>
      <p:sp>
        <p:nvSpPr>
          <p:cNvPr id="271" name="Google Shape;271;p8"/>
          <p:cNvSpPr/>
          <p:nvPr/>
        </p:nvSpPr>
        <p:spPr>
          <a:xfrm>
            <a:off x="504360" y="4535640"/>
            <a:ext cx="3669840" cy="368640"/>
          </a:xfrm>
          <a:prstGeom prst="rect">
            <a:avLst/>
          </a:prstGeom>
          <a:noFill/>
          <a:ln>
            <a:noFill/>
          </a:ln>
        </p:spPr>
        <p:txBody>
          <a:bodyPr anchorCtr="0" anchor="t" bIns="45000" lIns="90000" spcFirstLastPara="1" rIns="90000" wrap="square" tIns="45000">
            <a:noAutofit/>
          </a:bodyPr>
          <a:lstStyle/>
          <a:p>
            <a:pPr indent="0" lvl="0" marL="0" marR="0" rtl="0" algn="l">
              <a:lnSpc>
                <a:spcPct val="58"/>
              </a:lnSpc>
              <a:spcBef>
                <a:spcPts val="0"/>
              </a:spcBef>
              <a:spcAft>
                <a:spcPts val="0"/>
              </a:spcAft>
              <a:buNone/>
            </a:pPr>
            <a:r>
              <a:rPr b="1" lang="en-IN" sz="1700" strike="noStrike">
                <a:solidFill>
                  <a:srgbClr val="2C353D"/>
                </a:solidFill>
                <a:latin typeface="Helvetica Neue"/>
                <a:ea typeface="Helvetica Neue"/>
                <a:cs typeface="Helvetica Neue"/>
                <a:sym typeface="Helvetica Neue"/>
              </a:rPr>
              <a:t>4. Let Them Talk It Out</a:t>
            </a:r>
            <a:endParaRPr b="0" sz="1800" strike="noStrike">
              <a:solidFill>
                <a:srgbClr val="000000"/>
              </a:solidFill>
              <a:latin typeface="Arial"/>
              <a:ea typeface="Arial"/>
              <a:cs typeface="Arial"/>
              <a:sym typeface="Arial"/>
            </a:endParaRPr>
          </a:p>
        </p:txBody>
      </p:sp>
      <p:sp>
        <p:nvSpPr>
          <p:cNvPr id="272" name="Google Shape;272;p8"/>
          <p:cNvSpPr/>
          <p:nvPr/>
        </p:nvSpPr>
        <p:spPr>
          <a:xfrm>
            <a:off x="3240360" y="4319640"/>
            <a:ext cx="8493840" cy="789840"/>
          </a:xfrm>
          <a:prstGeom prst="rect">
            <a:avLst/>
          </a:prstGeom>
          <a:solidFill>
            <a:srgbClr val="EEEEEE"/>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l">
              <a:lnSpc>
                <a:spcPct val="100000"/>
              </a:lnSpc>
              <a:spcBef>
                <a:spcPts val="0"/>
              </a:spcBef>
              <a:spcAft>
                <a:spcPts val="0"/>
              </a:spcAft>
              <a:buNone/>
            </a:pPr>
            <a:r>
              <a:rPr b="0" lang="en-IN" sz="2000" strike="noStrike">
                <a:solidFill>
                  <a:srgbClr val="000000"/>
                </a:solidFill>
                <a:latin typeface="Times New Roman"/>
                <a:ea typeface="Times New Roman"/>
                <a:cs typeface="Times New Roman"/>
                <a:sym typeface="Times New Roman"/>
              </a:rPr>
              <a:t>Mediation often fails.“first meet with the individuals involved separately,</a:t>
            </a:r>
            <a:endParaRPr b="0" sz="1800"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lang="en-IN" sz="2000" strike="noStrike">
                <a:solidFill>
                  <a:srgbClr val="000000"/>
                </a:solidFill>
                <a:latin typeface="Times New Roman"/>
                <a:ea typeface="Times New Roman"/>
                <a:cs typeface="Times New Roman"/>
                <a:sym typeface="Times New Roman"/>
              </a:rPr>
              <a:t> and then together, and then to leave them alone to talk to each other,” </a:t>
            </a:r>
            <a:endParaRPr b="0" sz="1800" strike="noStrike">
              <a:solidFill>
                <a:srgbClr val="000000"/>
              </a:solidFill>
              <a:latin typeface="Arial"/>
              <a:ea typeface="Arial"/>
              <a:cs typeface="Arial"/>
              <a:sym typeface="Arial"/>
            </a:endParaRPr>
          </a:p>
        </p:txBody>
      </p:sp>
      <p:sp>
        <p:nvSpPr>
          <p:cNvPr id="273" name="Google Shape;273;p8"/>
          <p:cNvSpPr/>
          <p:nvPr/>
        </p:nvSpPr>
        <p:spPr>
          <a:xfrm>
            <a:off x="648360" y="5543640"/>
            <a:ext cx="6045840" cy="649080"/>
          </a:xfrm>
          <a:prstGeom prst="rect">
            <a:avLst/>
          </a:prstGeom>
          <a:noFill/>
          <a:ln>
            <a:noFill/>
          </a:ln>
        </p:spPr>
        <p:txBody>
          <a:bodyPr anchorCtr="0" anchor="t" bIns="45000" lIns="90000" spcFirstLastPara="1" rIns="90000" wrap="square" tIns="45000">
            <a:noAutofit/>
          </a:bodyPr>
          <a:lstStyle/>
          <a:p>
            <a:pPr indent="0" lvl="0" marL="0" marR="0" rtl="0" algn="l">
              <a:lnSpc>
                <a:spcPct val="58"/>
              </a:lnSpc>
              <a:spcBef>
                <a:spcPts val="0"/>
              </a:spcBef>
              <a:spcAft>
                <a:spcPts val="0"/>
              </a:spcAft>
              <a:buNone/>
            </a:pPr>
            <a:r>
              <a:rPr b="1" lang="en-IN" sz="1700" strike="noStrike">
                <a:solidFill>
                  <a:srgbClr val="2C353D"/>
                </a:solidFill>
                <a:latin typeface="Helvetica Neue"/>
                <a:ea typeface="Helvetica Neue"/>
                <a:cs typeface="Helvetica Neue"/>
                <a:sym typeface="Helvetica Neue"/>
              </a:rPr>
              <a:t>5. Hold Monthly 1:1 Meetings With Every Employee</a:t>
            </a:r>
            <a:endParaRPr b="0" sz="1800" strike="noStrike">
              <a:solidFill>
                <a:srgbClr val="000000"/>
              </a:solidFill>
              <a:latin typeface="Arial"/>
              <a:ea typeface="Arial"/>
              <a:cs typeface="Arial"/>
              <a:sym typeface="Arial"/>
            </a:endParaRPr>
          </a:p>
        </p:txBody>
      </p:sp>
      <p:sp>
        <p:nvSpPr>
          <p:cNvPr id="274" name="Google Shape;274;p8"/>
          <p:cNvSpPr txBox="1"/>
          <p:nvPr/>
        </p:nvSpPr>
        <p:spPr>
          <a:xfrm>
            <a:off x="8568000" y="144000"/>
            <a:ext cx="1152000" cy="34632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1" lang="en-IN" sz="1800" strike="noStrike">
                <a:solidFill>
                  <a:srgbClr val="000000"/>
                </a:solidFill>
                <a:latin typeface="Arial"/>
                <a:ea typeface="Arial"/>
                <a:cs typeface="Arial"/>
                <a:sym typeface="Arial"/>
              </a:rPr>
              <a:t>Day 2</a:t>
            </a:r>
            <a:endParaRPr b="1" sz="1800" strike="noStrike">
              <a:solidFill>
                <a:srgbClr val="000000"/>
              </a:solidFill>
              <a:latin typeface="Arial"/>
              <a:ea typeface="Arial"/>
              <a:cs typeface="Arial"/>
              <a:sym typeface="Arial"/>
            </a:endParaRPr>
          </a:p>
        </p:txBody>
      </p:sp>
      <p:sp>
        <p:nvSpPr>
          <p:cNvPr id="275" name="Google Shape;275;p8"/>
          <p:cNvSpPr txBox="1"/>
          <p:nvPr/>
        </p:nvSpPr>
        <p:spPr>
          <a:xfrm>
            <a:off x="10224000" y="6624000"/>
            <a:ext cx="360000" cy="34632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8</a:t>
            </a:r>
            <a:endParaRPr b="0" sz="1800" strike="noStrike">
              <a:solidFill>
                <a:srgbClr val="000000"/>
              </a:solidFill>
              <a:latin typeface="Arial"/>
              <a:ea typeface="Arial"/>
              <a:cs typeface="Arial"/>
              <a:sym typeface="Arial"/>
            </a:endParaRPr>
          </a:p>
        </p:txBody>
      </p:sp>
    </p:spTree>
  </p:cSld>
  <p:clrMapOvr>
    <a:masterClrMapping/>
  </p:clrMapOvr>
  <p:transition spd="slow">
    <p:blinds dir="ver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9"/>
          <p:cNvSpPr/>
          <p:nvPr/>
        </p:nvSpPr>
        <p:spPr>
          <a:xfrm>
            <a:off x="2222640" y="273960"/>
            <a:ext cx="7153200" cy="733680"/>
          </a:xfrm>
          <a:prstGeom prst="rect">
            <a:avLst/>
          </a:prstGeom>
          <a:noFill/>
          <a:ln>
            <a:noFill/>
          </a:ln>
        </p:spPr>
        <p:txBody>
          <a:bodyPr anchorCtr="0" anchor="ctr" bIns="0" lIns="0" spcFirstLastPara="1" rIns="0" wrap="square" tIns="0">
            <a:noAutofit/>
          </a:bodyPr>
          <a:lstStyle/>
          <a:p>
            <a:pPr indent="0" lvl="0" marL="0" marR="0" rtl="0" algn="ctr">
              <a:lnSpc>
                <a:spcPct val="45"/>
              </a:lnSpc>
              <a:spcBef>
                <a:spcPts val="0"/>
              </a:spcBef>
              <a:spcAft>
                <a:spcPts val="0"/>
              </a:spcAft>
              <a:buNone/>
            </a:pPr>
            <a:r>
              <a:rPr b="1" lang="en-IN" sz="2200" strike="noStrike">
                <a:solidFill>
                  <a:srgbClr val="2C353D"/>
                </a:solidFill>
                <a:latin typeface="Helvetica Neue"/>
                <a:ea typeface="Helvetica Neue"/>
                <a:cs typeface="Helvetica Neue"/>
                <a:sym typeface="Helvetica Neue"/>
              </a:rPr>
              <a:t>APPROACHES TO RESOLVE CONFLICTS</a:t>
            </a:r>
            <a:endParaRPr b="0" sz="1800" strike="noStrike">
              <a:solidFill>
                <a:srgbClr val="000000"/>
              </a:solidFill>
              <a:latin typeface="Arial"/>
              <a:ea typeface="Arial"/>
              <a:cs typeface="Arial"/>
              <a:sym typeface="Arial"/>
            </a:endParaRPr>
          </a:p>
        </p:txBody>
      </p:sp>
      <p:sp>
        <p:nvSpPr>
          <p:cNvPr id="281" name="Google Shape;281;p9"/>
          <p:cNvSpPr/>
          <p:nvPr/>
        </p:nvSpPr>
        <p:spPr>
          <a:xfrm>
            <a:off x="465120" y="1361520"/>
            <a:ext cx="2413080" cy="36864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None/>
            </a:pPr>
            <a:r>
              <a:rPr b="1" lang="en-IN" sz="1700" strike="noStrike">
                <a:solidFill>
                  <a:srgbClr val="2C353D"/>
                </a:solidFill>
                <a:latin typeface="Helvetica Neue"/>
                <a:ea typeface="Helvetica Neue"/>
                <a:cs typeface="Helvetica Neue"/>
                <a:sym typeface="Helvetica Neue"/>
              </a:rPr>
              <a:t>6. Don’t take sides</a:t>
            </a:r>
            <a:r>
              <a:rPr b="0" lang="en-IN" sz="1200" strike="noStrike">
                <a:solidFill>
                  <a:srgbClr val="000000"/>
                </a:solidFill>
                <a:latin typeface="Times New Roman"/>
                <a:ea typeface="Times New Roman"/>
                <a:cs typeface="Times New Roman"/>
                <a:sym typeface="Times New Roman"/>
              </a:rPr>
              <a:t> </a:t>
            </a:r>
            <a:endParaRPr b="0" sz="1800" strike="noStrike">
              <a:solidFill>
                <a:srgbClr val="000000"/>
              </a:solidFill>
              <a:latin typeface="Arial"/>
              <a:ea typeface="Arial"/>
              <a:cs typeface="Arial"/>
              <a:sym typeface="Arial"/>
            </a:endParaRPr>
          </a:p>
        </p:txBody>
      </p:sp>
      <p:sp>
        <p:nvSpPr>
          <p:cNvPr id="282" name="Google Shape;282;p9"/>
          <p:cNvSpPr/>
          <p:nvPr/>
        </p:nvSpPr>
        <p:spPr>
          <a:xfrm>
            <a:off x="3435840" y="1134720"/>
            <a:ext cx="7323120" cy="712080"/>
          </a:xfrm>
          <a:prstGeom prst="rect">
            <a:avLst/>
          </a:prstGeom>
          <a:solidFill>
            <a:srgbClr val="EEEEEE"/>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l">
              <a:lnSpc>
                <a:spcPct val="100000"/>
              </a:lnSpc>
              <a:spcBef>
                <a:spcPts val="0"/>
              </a:spcBef>
              <a:spcAft>
                <a:spcPts val="0"/>
              </a:spcAft>
              <a:buNone/>
            </a:pPr>
            <a:r>
              <a:rPr b="0" lang="en-IN" sz="2000" strike="noStrike">
                <a:solidFill>
                  <a:srgbClr val="000000"/>
                </a:solidFill>
                <a:latin typeface="Times New Roman"/>
                <a:ea typeface="Times New Roman"/>
                <a:cs typeface="Times New Roman"/>
                <a:sym typeface="Times New Roman"/>
              </a:rPr>
              <a:t>Managers not to support any one employee and be against the other. </a:t>
            </a:r>
            <a:endParaRPr b="0" sz="1800"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lang="en-IN" sz="2000" strike="noStrike">
                <a:solidFill>
                  <a:srgbClr val="000000"/>
                </a:solidFill>
                <a:latin typeface="Times New Roman"/>
                <a:ea typeface="Times New Roman"/>
                <a:cs typeface="Times New Roman"/>
                <a:sym typeface="Times New Roman"/>
              </a:rPr>
              <a:t>An unbiased approach will solve the conflict sooner.</a:t>
            </a:r>
            <a:endParaRPr b="0" sz="1800" strike="noStrike">
              <a:solidFill>
                <a:srgbClr val="000000"/>
              </a:solidFill>
              <a:latin typeface="Arial"/>
              <a:ea typeface="Arial"/>
              <a:cs typeface="Arial"/>
              <a:sym typeface="Arial"/>
            </a:endParaRPr>
          </a:p>
        </p:txBody>
      </p:sp>
      <p:sp>
        <p:nvSpPr>
          <p:cNvPr id="283" name="Google Shape;283;p9"/>
          <p:cNvSpPr/>
          <p:nvPr/>
        </p:nvSpPr>
        <p:spPr>
          <a:xfrm>
            <a:off x="487800" y="2427120"/>
            <a:ext cx="3626640" cy="462600"/>
          </a:xfrm>
          <a:prstGeom prst="rect">
            <a:avLst/>
          </a:prstGeom>
          <a:noFill/>
          <a:ln>
            <a:noFill/>
          </a:ln>
        </p:spPr>
        <p:txBody>
          <a:bodyPr anchorCtr="0" anchor="t" bIns="45000" lIns="90000" spcFirstLastPara="1" rIns="90000" wrap="square" tIns="45000">
            <a:noAutofit/>
          </a:bodyPr>
          <a:lstStyle/>
          <a:p>
            <a:pPr indent="0" lvl="0" marL="0" marR="0" rtl="0" algn="l">
              <a:lnSpc>
                <a:spcPct val="58"/>
              </a:lnSpc>
              <a:spcBef>
                <a:spcPts val="0"/>
              </a:spcBef>
              <a:spcAft>
                <a:spcPts val="0"/>
              </a:spcAft>
              <a:buNone/>
            </a:pPr>
            <a:r>
              <a:rPr b="1" lang="en-IN" sz="1700" strike="noStrike">
                <a:solidFill>
                  <a:srgbClr val="2C353D"/>
                </a:solidFill>
                <a:latin typeface="Helvetica Neue"/>
                <a:ea typeface="Helvetica Neue"/>
                <a:cs typeface="Helvetica Neue"/>
                <a:sym typeface="Helvetica Neue"/>
              </a:rPr>
              <a:t>7. Take a No-Penalty Approach</a:t>
            </a:r>
            <a:endParaRPr b="0" sz="1800" strike="noStrike">
              <a:solidFill>
                <a:srgbClr val="000000"/>
              </a:solidFill>
              <a:latin typeface="Arial"/>
              <a:ea typeface="Arial"/>
              <a:cs typeface="Arial"/>
              <a:sym typeface="Arial"/>
            </a:endParaRPr>
          </a:p>
        </p:txBody>
      </p:sp>
      <p:sp>
        <p:nvSpPr>
          <p:cNvPr id="284" name="Google Shape;284;p9"/>
          <p:cNvSpPr/>
          <p:nvPr/>
        </p:nvSpPr>
        <p:spPr>
          <a:xfrm>
            <a:off x="4048560" y="1985040"/>
            <a:ext cx="7436160" cy="961560"/>
          </a:xfrm>
          <a:prstGeom prst="rect">
            <a:avLst/>
          </a:prstGeom>
          <a:solidFill>
            <a:srgbClr val="EEEEEE"/>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l">
              <a:lnSpc>
                <a:spcPct val="100000"/>
              </a:lnSpc>
              <a:spcBef>
                <a:spcPts val="0"/>
              </a:spcBef>
              <a:spcAft>
                <a:spcPts val="0"/>
              </a:spcAft>
              <a:buNone/>
            </a:pPr>
            <a:r>
              <a:rPr b="0" lang="en-IN" sz="2200" strike="noStrike">
                <a:solidFill>
                  <a:srgbClr val="000000"/>
                </a:solidFill>
                <a:latin typeface="Times New Roman"/>
                <a:ea typeface="Times New Roman"/>
                <a:cs typeface="Times New Roman"/>
                <a:sym typeface="Times New Roman"/>
              </a:rPr>
              <a:t>Conflicts aggravate when the parties get an impression that the </a:t>
            </a:r>
            <a:endParaRPr b="0" sz="1800"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lang="en-IN" sz="2200" strike="noStrike">
                <a:solidFill>
                  <a:srgbClr val="000000"/>
                </a:solidFill>
                <a:latin typeface="Times New Roman"/>
                <a:ea typeface="Times New Roman"/>
                <a:cs typeface="Times New Roman"/>
                <a:sym typeface="Times New Roman"/>
              </a:rPr>
              <a:t>‘loser’ of the dispute is going to get a beating,</a:t>
            </a:r>
            <a:endParaRPr b="0" sz="1800" strike="noStrike">
              <a:solidFill>
                <a:srgbClr val="000000"/>
              </a:solidFill>
              <a:latin typeface="Arial"/>
              <a:ea typeface="Arial"/>
              <a:cs typeface="Arial"/>
              <a:sym typeface="Arial"/>
            </a:endParaRPr>
          </a:p>
        </p:txBody>
      </p:sp>
      <p:sp>
        <p:nvSpPr>
          <p:cNvPr id="285" name="Google Shape;285;p9"/>
          <p:cNvSpPr/>
          <p:nvPr/>
        </p:nvSpPr>
        <p:spPr>
          <a:xfrm>
            <a:off x="567360" y="3515760"/>
            <a:ext cx="5429160" cy="649080"/>
          </a:xfrm>
          <a:prstGeom prst="rect">
            <a:avLst/>
          </a:prstGeom>
          <a:noFill/>
          <a:ln>
            <a:noFill/>
          </a:ln>
        </p:spPr>
        <p:txBody>
          <a:bodyPr anchorCtr="0" anchor="t" bIns="45000" lIns="90000" spcFirstLastPara="1" rIns="90000" wrap="square" tIns="45000">
            <a:noAutofit/>
          </a:bodyPr>
          <a:lstStyle/>
          <a:p>
            <a:pPr indent="0" lvl="0" marL="0" marR="0" rtl="0" algn="l">
              <a:lnSpc>
                <a:spcPct val="58"/>
              </a:lnSpc>
              <a:spcBef>
                <a:spcPts val="0"/>
              </a:spcBef>
              <a:spcAft>
                <a:spcPts val="0"/>
              </a:spcAft>
              <a:buNone/>
            </a:pPr>
            <a:r>
              <a:rPr b="1" lang="en-IN" sz="1700" strike="noStrike">
                <a:solidFill>
                  <a:srgbClr val="2C353D"/>
                </a:solidFill>
                <a:latin typeface="Helvetica Neue"/>
                <a:ea typeface="Helvetica Neue"/>
                <a:cs typeface="Helvetica Neue"/>
                <a:sym typeface="Helvetica Neue"/>
              </a:rPr>
              <a:t>8. Focus on the Issue, Not the Person</a:t>
            </a:r>
            <a:endParaRPr b="0" sz="1800" strike="noStrike">
              <a:solidFill>
                <a:srgbClr val="000000"/>
              </a:solidFill>
              <a:latin typeface="Arial"/>
              <a:ea typeface="Arial"/>
              <a:cs typeface="Arial"/>
              <a:sym typeface="Arial"/>
            </a:endParaRPr>
          </a:p>
        </p:txBody>
      </p:sp>
      <p:sp>
        <p:nvSpPr>
          <p:cNvPr id="286" name="Google Shape;286;p9"/>
          <p:cNvSpPr/>
          <p:nvPr/>
        </p:nvSpPr>
        <p:spPr>
          <a:xfrm>
            <a:off x="726120" y="4377600"/>
            <a:ext cx="2900520" cy="36864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None/>
            </a:pPr>
            <a:r>
              <a:rPr b="1" lang="en-IN" sz="1700" strike="noStrike">
                <a:solidFill>
                  <a:srgbClr val="2C353D"/>
                </a:solidFill>
                <a:latin typeface="Helvetica Neue"/>
                <a:ea typeface="Helvetica Neue"/>
                <a:cs typeface="Helvetica Neue"/>
                <a:sym typeface="Helvetica Neue"/>
              </a:rPr>
              <a:t>9. Encourage to Apologize</a:t>
            </a:r>
            <a:endParaRPr b="0" sz="1800" strike="noStrike">
              <a:solidFill>
                <a:srgbClr val="000000"/>
              </a:solidFill>
              <a:latin typeface="Arial"/>
              <a:ea typeface="Arial"/>
              <a:cs typeface="Arial"/>
              <a:sym typeface="Arial"/>
            </a:endParaRPr>
          </a:p>
        </p:txBody>
      </p:sp>
      <p:sp>
        <p:nvSpPr>
          <p:cNvPr id="287" name="Google Shape;287;p9"/>
          <p:cNvSpPr/>
          <p:nvPr/>
        </p:nvSpPr>
        <p:spPr>
          <a:xfrm>
            <a:off x="3844440" y="4150800"/>
            <a:ext cx="7765200" cy="984240"/>
          </a:xfrm>
          <a:prstGeom prst="rect">
            <a:avLst/>
          </a:prstGeom>
          <a:solidFill>
            <a:srgbClr val="EEEEEE"/>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l">
              <a:lnSpc>
                <a:spcPct val="100000"/>
              </a:lnSpc>
              <a:spcBef>
                <a:spcPts val="0"/>
              </a:spcBef>
              <a:spcAft>
                <a:spcPts val="0"/>
              </a:spcAft>
              <a:buNone/>
            </a:pPr>
            <a:r>
              <a:rPr b="0" lang="en-IN" sz="2000" strike="noStrike">
                <a:solidFill>
                  <a:srgbClr val="000000"/>
                </a:solidFill>
                <a:latin typeface="Times New Roman"/>
                <a:ea typeface="Times New Roman"/>
                <a:cs typeface="Times New Roman"/>
                <a:sym typeface="Times New Roman"/>
              </a:rPr>
              <a:t>A well-timed, sincere apology can be the most powerful tool in </a:t>
            </a:r>
            <a:r>
              <a:rPr b="0" lang="en-IN" sz="1800" strike="noStrike">
                <a:solidFill>
                  <a:srgbClr val="000000"/>
                </a:solidFill>
                <a:latin typeface="Times New Roman"/>
                <a:ea typeface="Times New Roman"/>
                <a:cs typeface="Times New Roman"/>
                <a:sym typeface="Times New Roman"/>
              </a:rPr>
              <a:t>resolving </a:t>
            </a:r>
            <a:endParaRPr b="0" sz="1800"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lang="en-IN" sz="1800" strike="noStrike">
                <a:solidFill>
                  <a:srgbClr val="000000"/>
                </a:solidFill>
                <a:latin typeface="Times New Roman"/>
                <a:ea typeface="Times New Roman"/>
                <a:cs typeface="Times New Roman"/>
                <a:sym typeface="Times New Roman"/>
              </a:rPr>
              <a:t>workplace conflict</a:t>
            </a:r>
            <a:r>
              <a:rPr b="0" lang="en-IN" sz="1800" strike="noStrike">
                <a:solidFill>
                  <a:srgbClr val="000000"/>
                </a:solidFill>
                <a:latin typeface="Arial"/>
                <a:ea typeface="Arial"/>
                <a:cs typeface="Arial"/>
                <a:sym typeface="Arial"/>
              </a:rPr>
              <a:t> </a:t>
            </a:r>
            <a:endParaRPr b="0" sz="1800" strike="noStrike">
              <a:solidFill>
                <a:srgbClr val="000000"/>
              </a:solidFill>
              <a:latin typeface="Arial"/>
              <a:ea typeface="Arial"/>
              <a:cs typeface="Arial"/>
              <a:sym typeface="Arial"/>
            </a:endParaRPr>
          </a:p>
        </p:txBody>
      </p:sp>
      <p:sp>
        <p:nvSpPr>
          <p:cNvPr id="288" name="Google Shape;288;p9"/>
          <p:cNvSpPr txBox="1"/>
          <p:nvPr/>
        </p:nvSpPr>
        <p:spPr>
          <a:xfrm>
            <a:off x="10224000" y="6624000"/>
            <a:ext cx="432000" cy="34632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IN" sz="1800" strike="noStrike">
                <a:solidFill>
                  <a:srgbClr val="000000"/>
                </a:solidFill>
                <a:latin typeface="Arial"/>
                <a:ea typeface="Arial"/>
                <a:cs typeface="Arial"/>
                <a:sym typeface="Arial"/>
              </a:rPr>
              <a:t>9</a:t>
            </a:r>
            <a:endParaRPr b="0" sz="1800" strike="noStrike">
              <a:solidFill>
                <a:srgbClr val="000000"/>
              </a:solidFill>
              <a:latin typeface="Arial"/>
              <a:ea typeface="Arial"/>
              <a:cs typeface="Arial"/>
              <a:sym typeface="Arial"/>
            </a:endParaRPr>
          </a:p>
        </p:txBody>
      </p:sp>
    </p:spTree>
  </p:cSld>
  <p:clrMapOvr>
    <a:masterClrMapping/>
  </p:clrMapOvr>
  <p:transition spd="slow">
    <p:blinds dir="vert"/>
  </p:transition>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2020-08-19T07:39:22Z</dcterms:created>
  <dc:creator>user</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3</vt:i4>
  </property>
  <property fmtid="{D5CDD505-2E9C-101B-9397-08002B2CF9AE}" pid="8" name="PresentationFormat">
    <vt:lpwstr>Widescreen</vt:lpwstr>
  </property>
  <property fmtid="{D5CDD505-2E9C-101B-9397-08002B2CF9AE}" pid="9" name="ScaleCrop">
    <vt:bool>false</vt:bool>
  </property>
  <property fmtid="{D5CDD505-2E9C-101B-9397-08002B2CF9AE}" pid="10" name="ShareDoc">
    <vt:bool>false</vt:bool>
  </property>
  <property fmtid="{D5CDD505-2E9C-101B-9397-08002B2CF9AE}" pid="11" name="Slides">
    <vt:i4>3</vt:i4>
  </property>
</Properties>
</file>