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  <p:sldMasterId id="2147483673" r:id="rId6"/>
    <p:sldMasterId id="2147483685" r:id="rId7"/>
    <p:sldMasterId id="214748369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25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0" roundtripDataSignature="AMtx7mhyCFW8qhDsg92yEktTs+3RxOrH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2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customschemas.google.com/relationships/presentationmetadata" Target="meta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0" y="1769947"/>
            <a:ext cx="40449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22" name="Google Shape;22;p22"/>
          <p:cNvSpPr txBox="1"/>
          <p:nvPr>
            <p:ph idx="2" type="body"/>
          </p:nvPr>
        </p:nvSpPr>
        <p:spPr>
          <a:xfrm>
            <a:off x="4183201" y="1769947"/>
            <a:ext cx="40449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" type="body"/>
          </p:nvPr>
        </p:nvSpPr>
        <p:spPr>
          <a:xfrm rot="5400000">
            <a:off x="2125952" y="-356004"/>
            <a:ext cx="3976257" cy="8228160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/>
          <p:nvPr>
            <p:ph type="title"/>
          </p:nvPr>
        </p:nvSpPr>
        <p:spPr>
          <a:xfrm rot="5400000">
            <a:off x="4864032" y="1924157"/>
            <a:ext cx="5472575" cy="2171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" type="body"/>
          </p:nvPr>
        </p:nvSpPr>
        <p:spPr>
          <a:xfrm rot="5400000">
            <a:off x="451873" y="-178243"/>
            <a:ext cx="5472575" cy="6376320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3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1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1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1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1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1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1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1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1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1"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3" name="Google Shape;83;p3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3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9"/>
          <p:cNvSpPr txBox="1"/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9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p39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8" name="Google Shape;98;p3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0" y="1769947"/>
            <a:ext cx="82281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2"/>
          <p:cNvSpPr txBox="1"/>
          <p:nvPr>
            <p:ph idx="1" type="body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4" name="Google Shape;114;p4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15" name="Google Shape;115;p4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3"/>
          <p:cNvSpPr/>
          <p:nvPr>
            <p:ph idx="2" type="pic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4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22" name="Google Shape;122;p4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4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4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5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45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7"/>
          <p:cNvSpPr txBox="1"/>
          <p:nvPr>
            <p:ph type="ctrTitle"/>
          </p:nvPr>
        </p:nvSpPr>
        <p:spPr>
          <a:xfrm>
            <a:off x="685440" y="2129984"/>
            <a:ext cx="7773120" cy="1470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47"/>
          <p:cNvSpPr txBox="1"/>
          <p:nvPr>
            <p:ph idx="1" type="subTitle"/>
          </p:nvPr>
        </p:nvSpPr>
        <p:spPr>
          <a:xfrm>
            <a:off x="1372321" y="3885528"/>
            <a:ext cx="6400800" cy="1752664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8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8"/>
          <p:cNvSpPr txBox="1"/>
          <p:nvPr>
            <p:ph idx="1" type="body"/>
          </p:nvPr>
        </p:nvSpPr>
        <p:spPr>
          <a:xfrm>
            <a:off x="457920" y="1605770"/>
            <a:ext cx="82281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9"/>
          <p:cNvSpPr txBox="1"/>
          <p:nvPr>
            <p:ph type="title"/>
          </p:nvPr>
        </p:nvSpPr>
        <p:spPr>
          <a:xfrm>
            <a:off x="722880" y="4406865"/>
            <a:ext cx="7771680" cy="1362383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6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9"/>
          <p:cNvSpPr txBox="1"/>
          <p:nvPr>
            <p:ph idx="1" type="body"/>
          </p:nvPr>
        </p:nvSpPr>
        <p:spPr>
          <a:xfrm>
            <a:off x="722880" y="2906225"/>
            <a:ext cx="7771680" cy="1500638"/>
          </a:xfrm>
          <a:prstGeom prst="rect">
            <a:avLst/>
          </a:prstGeom>
          <a:noFill/>
          <a:ln>
            <a:noFill/>
          </a:ln>
        </p:spPr>
        <p:txBody>
          <a:bodyPr anchorCtr="0" anchor="b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0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50"/>
          <p:cNvSpPr txBox="1"/>
          <p:nvPr>
            <p:ph idx="1" type="body"/>
          </p:nvPr>
        </p:nvSpPr>
        <p:spPr>
          <a:xfrm>
            <a:off x="457920" y="1605771"/>
            <a:ext cx="40449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158" name="Google Shape;158;p50"/>
          <p:cNvSpPr txBox="1"/>
          <p:nvPr>
            <p:ph idx="2" type="body"/>
          </p:nvPr>
        </p:nvSpPr>
        <p:spPr>
          <a:xfrm>
            <a:off x="4641121" y="1605771"/>
            <a:ext cx="40449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1"/>
          <p:cNvSpPr txBox="1"/>
          <p:nvPr>
            <p:ph type="title"/>
          </p:nvPr>
        </p:nvSpPr>
        <p:spPr>
          <a:xfrm>
            <a:off x="457922" y="275072"/>
            <a:ext cx="8229600" cy="1142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1"/>
          <p:cNvSpPr txBox="1"/>
          <p:nvPr>
            <p:ph idx="1" type="body"/>
          </p:nvPr>
        </p:nvSpPr>
        <p:spPr>
          <a:xfrm>
            <a:off x="457920" y="1535201"/>
            <a:ext cx="4039200" cy="639427"/>
          </a:xfrm>
          <a:prstGeom prst="rect">
            <a:avLst/>
          </a:prstGeom>
          <a:noFill/>
          <a:ln>
            <a:noFill/>
          </a:ln>
        </p:spPr>
        <p:txBody>
          <a:bodyPr anchorCtr="0" anchor="b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sz="2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9pPr>
          </a:lstStyle>
          <a:p/>
        </p:txBody>
      </p:sp>
      <p:sp>
        <p:nvSpPr>
          <p:cNvPr id="162" name="Google Shape;162;p51"/>
          <p:cNvSpPr txBox="1"/>
          <p:nvPr>
            <p:ph idx="2" type="body"/>
          </p:nvPr>
        </p:nvSpPr>
        <p:spPr>
          <a:xfrm>
            <a:off x="457920" y="2174628"/>
            <a:ext cx="4039200" cy="3951775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/>
        </p:txBody>
      </p:sp>
      <p:sp>
        <p:nvSpPr>
          <p:cNvPr id="163" name="Google Shape;163;p51"/>
          <p:cNvSpPr txBox="1"/>
          <p:nvPr>
            <p:ph idx="3" type="body"/>
          </p:nvPr>
        </p:nvSpPr>
        <p:spPr>
          <a:xfrm>
            <a:off x="4645442" y="1535201"/>
            <a:ext cx="4042080" cy="639427"/>
          </a:xfrm>
          <a:prstGeom prst="rect">
            <a:avLst/>
          </a:prstGeom>
          <a:noFill/>
          <a:ln>
            <a:noFill/>
          </a:ln>
        </p:spPr>
        <p:txBody>
          <a:bodyPr anchorCtr="0" anchor="b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sz="2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9pPr>
          </a:lstStyle>
          <a:p/>
        </p:txBody>
      </p:sp>
      <p:sp>
        <p:nvSpPr>
          <p:cNvPr id="164" name="Google Shape;164;p51"/>
          <p:cNvSpPr txBox="1"/>
          <p:nvPr>
            <p:ph idx="4" type="body"/>
          </p:nvPr>
        </p:nvSpPr>
        <p:spPr>
          <a:xfrm>
            <a:off x="4645442" y="2174628"/>
            <a:ext cx="4042080" cy="3951775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2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ctrTitle"/>
          </p:nvPr>
        </p:nvSpPr>
        <p:spPr>
          <a:xfrm>
            <a:off x="685440" y="2129984"/>
            <a:ext cx="7773120" cy="1470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" type="subTitle"/>
          </p:nvPr>
        </p:nvSpPr>
        <p:spPr>
          <a:xfrm>
            <a:off x="1372321" y="3885528"/>
            <a:ext cx="6400800" cy="1752664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4"/>
          <p:cNvSpPr txBox="1"/>
          <p:nvPr>
            <p:ph type="title"/>
          </p:nvPr>
        </p:nvSpPr>
        <p:spPr>
          <a:xfrm>
            <a:off x="457920" y="273629"/>
            <a:ext cx="3008160" cy="1160762"/>
          </a:xfrm>
          <a:prstGeom prst="rect">
            <a:avLst/>
          </a:prstGeom>
          <a:noFill/>
          <a:ln>
            <a:noFill/>
          </a:ln>
        </p:spPr>
        <p:txBody>
          <a:bodyPr anchorCtr="0" anchor="b" bIns="82900" lIns="82900" spcFirstLastPara="1" rIns="82900" wrap="square" tIns="829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4"/>
          <p:cNvSpPr txBox="1"/>
          <p:nvPr>
            <p:ph idx="1" type="body"/>
          </p:nvPr>
        </p:nvSpPr>
        <p:spPr>
          <a:xfrm>
            <a:off x="3575523" y="273631"/>
            <a:ext cx="5112000" cy="5852774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1" name="Google Shape;171;p54"/>
          <p:cNvSpPr txBox="1"/>
          <p:nvPr>
            <p:ph idx="2" type="body"/>
          </p:nvPr>
        </p:nvSpPr>
        <p:spPr>
          <a:xfrm>
            <a:off x="457920" y="1434393"/>
            <a:ext cx="3008160" cy="4692013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5"/>
          <p:cNvSpPr txBox="1"/>
          <p:nvPr>
            <p:ph type="title"/>
          </p:nvPr>
        </p:nvSpPr>
        <p:spPr>
          <a:xfrm>
            <a:off x="1792803" y="4800026"/>
            <a:ext cx="5486400" cy="567420"/>
          </a:xfrm>
          <a:prstGeom prst="rect">
            <a:avLst/>
          </a:prstGeom>
          <a:noFill/>
          <a:ln>
            <a:noFill/>
          </a:ln>
        </p:spPr>
        <p:txBody>
          <a:bodyPr anchorCtr="0" anchor="b" bIns="82900" lIns="82900" spcFirstLastPara="1" rIns="82900" wrap="square" tIns="829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5"/>
          <p:cNvSpPr/>
          <p:nvPr>
            <p:ph idx="2" type="pic"/>
          </p:nvPr>
        </p:nvSpPr>
        <p:spPr>
          <a:xfrm>
            <a:off x="1792803" y="612065"/>
            <a:ext cx="5486400" cy="4115952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Google Shape;175;p55"/>
          <p:cNvSpPr txBox="1"/>
          <p:nvPr>
            <p:ph idx="1" type="body"/>
          </p:nvPr>
        </p:nvSpPr>
        <p:spPr>
          <a:xfrm>
            <a:off x="1792803" y="5367444"/>
            <a:ext cx="5486400" cy="805044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6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6"/>
          <p:cNvSpPr txBox="1"/>
          <p:nvPr>
            <p:ph idx="1" type="body"/>
          </p:nvPr>
        </p:nvSpPr>
        <p:spPr>
          <a:xfrm rot="5400000">
            <a:off x="2583871" y="-520181"/>
            <a:ext cx="3976257" cy="8228160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7"/>
          <p:cNvSpPr txBox="1"/>
          <p:nvPr>
            <p:ph type="title"/>
          </p:nvPr>
        </p:nvSpPr>
        <p:spPr>
          <a:xfrm rot="5400000">
            <a:off x="5003721" y="1899670"/>
            <a:ext cx="5308397" cy="205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57"/>
          <p:cNvSpPr txBox="1"/>
          <p:nvPr>
            <p:ph idx="1" type="body"/>
          </p:nvPr>
        </p:nvSpPr>
        <p:spPr>
          <a:xfrm rot="5400000">
            <a:off x="820521" y="-88970"/>
            <a:ext cx="5308397" cy="60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9"/>
          <p:cNvSpPr txBox="1"/>
          <p:nvPr>
            <p:ph type="ctrTitle"/>
          </p:nvPr>
        </p:nvSpPr>
        <p:spPr>
          <a:xfrm>
            <a:off x="685440" y="2129984"/>
            <a:ext cx="7773120" cy="1470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9"/>
          <p:cNvSpPr txBox="1"/>
          <p:nvPr>
            <p:ph idx="1" type="subTitle"/>
          </p:nvPr>
        </p:nvSpPr>
        <p:spPr>
          <a:xfrm>
            <a:off x="1372321" y="3885528"/>
            <a:ext cx="6400800" cy="1752664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9pPr>
          </a:lstStyle>
          <a:p/>
        </p:txBody>
      </p:sp>
      <p:sp>
        <p:nvSpPr>
          <p:cNvPr id="191" name="Google Shape;191;p59"/>
          <p:cNvSpPr txBox="1"/>
          <p:nvPr>
            <p:ph idx="10" type="dt"/>
          </p:nvPr>
        </p:nvSpPr>
        <p:spPr>
          <a:xfrm>
            <a:off x="457920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9"/>
          <p:cNvSpPr txBox="1"/>
          <p:nvPr>
            <p:ph idx="11" type="ftr"/>
          </p:nvPr>
        </p:nvSpPr>
        <p:spPr>
          <a:xfrm>
            <a:off x="3124800" y="6244496"/>
            <a:ext cx="289440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9"/>
          <p:cNvSpPr txBox="1"/>
          <p:nvPr>
            <p:ph idx="12" type="sldNum"/>
          </p:nvPr>
        </p:nvSpPr>
        <p:spPr>
          <a:xfrm>
            <a:off x="6553441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0"/>
          <p:cNvSpPr txBox="1"/>
          <p:nvPr>
            <p:ph type="title"/>
          </p:nvPr>
        </p:nvSpPr>
        <p:spPr>
          <a:xfrm>
            <a:off x="457920" y="275072"/>
            <a:ext cx="8228160" cy="1142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0"/>
          <p:cNvSpPr txBox="1"/>
          <p:nvPr>
            <p:ph idx="1" type="body"/>
          </p:nvPr>
        </p:nvSpPr>
        <p:spPr>
          <a:xfrm>
            <a:off x="457920" y="1600008"/>
            <a:ext cx="8228160" cy="4526395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7" name="Google Shape;197;p60"/>
          <p:cNvSpPr txBox="1"/>
          <p:nvPr>
            <p:ph idx="10" type="dt"/>
          </p:nvPr>
        </p:nvSpPr>
        <p:spPr>
          <a:xfrm>
            <a:off x="457920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60"/>
          <p:cNvSpPr txBox="1"/>
          <p:nvPr>
            <p:ph idx="11" type="ftr"/>
          </p:nvPr>
        </p:nvSpPr>
        <p:spPr>
          <a:xfrm>
            <a:off x="3124800" y="6244496"/>
            <a:ext cx="289440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60"/>
          <p:cNvSpPr txBox="1"/>
          <p:nvPr>
            <p:ph idx="12" type="sldNum"/>
          </p:nvPr>
        </p:nvSpPr>
        <p:spPr>
          <a:xfrm>
            <a:off x="6553441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1"/>
          <p:cNvSpPr txBox="1"/>
          <p:nvPr>
            <p:ph type="title"/>
          </p:nvPr>
        </p:nvSpPr>
        <p:spPr>
          <a:xfrm>
            <a:off x="722880" y="4406866"/>
            <a:ext cx="7771680" cy="1362383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6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61"/>
          <p:cNvSpPr txBox="1"/>
          <p:nvPr>
            <p:ph idx="1" type="body"/>
          </p:nvPr>
        </p:nvSpPr>
        <p:spPr>
          <a:xfrm>
            <a:off x="722880" y="2906225"/>
            <a:ext cx="7771680" cy="1500638"/>
          </a:xfrm>
          <a:prstGeom prst="rect">
            <a:avLst/>
          </a:prstGeom>
          <a:noFill/>
          <a:ln>
            <a:noFill/>
          </a:ln>
        </p:spPr>
        <p:txBody>
          <a:bodyPr anchorCtr="0" anchor="b" bIns="41450" lIns="82925" spcFirstLastPara="1" rIns="82925" wrap="square" tIns="4145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3pPr>
            <a:lvl4pPr indent="-228600" lvl="3" marL="1828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5pPr>
            <a:lvl6pPr indent="-228600" lvl="5" marL="2743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6pPr>
            <a:lvl7pPr indent="-228600" lvl="6" marL="32004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7pPr>
            <a:lvl8pPr indent="-228600" lvl="7" marL="36576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8pPr>
            <a:lvl9pPr indent="-228600" lvl="8" marL="41148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9pPr>
          </a:lstStyle>
          <a:p/>
        </p:txBody>
      </p:sp>
      <p:sp>
        <p:nvSpPr>
          <p:cNvPr id="203" name="Google Shape;203;p61"/>
          <p:cNvSpPr txBox="1"/>
          <p:nvPr>
            <p:ph idx="10" type="dt"/>
          </p:nvPr>
        </p:nvSpPr>
        <p:spPr>
          <a:xfrm>
            <a:off x="457920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61"/>
          <p:cNvSpPr txBox="1"/>
          <p:nvPr>
            <p:ph idx="11" type="ftr"/>
          </p:nvPr>
        </p:nvSpPr>
        <p:spPr>
          <a:xfrm>
            <a:off x="3124800" y="6244496"/>
            <a:ext cx="289440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61"/>
          <p:cNvSpPr txBox="1"/>
          <p:nvPr>
            <p:ph idx="12" type="sldNum"/>
          </p:nvPr>
        </p:nvSpPr>
        <p:spPr>
          <a:xfrm>
            <a:off x="6553441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2"/>
          <p:cNvSpPr txBox="1"/>
          <p:nvPr>
            <p:ph type="title"/>
          </p:nvPr>
        </p:nvSpPr>
        <p:spPr>
          <a:xfrm>
            <a:off x="457920" y="275072"/>
            <a:ext cx="8228160" cy="1142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62"/>
          <p:cNvSpPr txBox="1"/>
          <p:nvPr>
            <p:ph idx="1" type="body"/>
          </p:nvPr>
        </p:nvSpPr>
        <p:spPr>
          <a:xfrm>
            <a:off x="457920" y="1600008"/>
            <a:ext cx="4044960" cy="4526395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-38735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09" name="Google Shape;209;p62"/>
          <p:cNvSpPr txBox="1"/>
          <p:nvPr>
            <p:ph idx="2" type="body"/>
          </p:nvPr>
        </p:nvSpPr>
        <p:spPr>
          <a:xfrm>
            <a:off x="4641121" y="1600008"/>
            <a:ext cx="4044960" cy="4526395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-387350" lvl="0" marL="457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/>
            </a:lvl1pPr>
            <a:lvl2pPr indent="-368300" lvl="1" marL="914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10" name="Google Shape;210;p62"/>
          <p:cNvSpPr txBox="1"/>
          <p:nvPr>
            <p:ph idx="10" type="dt"/>
          </p:nvPr>
        </p:nvSpPr>
        <p:spPr>
          <a:xfrm>
            <a:off x="457920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62"/>
          <p:cNvSpPr txBox="1"/>
          <p:nvPr>
            <p:ph idx="11" type="ftr"/>
          </p:nvPr>
        </p:nvSpPr>
        <p:spPr>
          <a:xfrm>
            <a:off x="3124800" y="6244496"/>
            <a:ext cx="289440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62"/>
          <p:cNvSpPr txBox="1"/>
          <p:nvPr>
            <p:ph idx="12" type="sldNum"/>
          </p:nvPr>
        </p:nvSpPr>
        <p:spPr>
          <a:xfrm>
            <a:off x="6553441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3"/>
          <p:cNvSpPr txBox="1"/>
          <p:nvPr>
            <p:ph type="title"/>
          </p:nvPr>
        </p:nvSpPr>
        <p:spPr>
          <a:xfrm>
            <a:off x="457922" y="275073"/>
            <a:ext cx="8229600" cy="1142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63"/>
          <p:cNvSpPr txBox="1"/>
          <p:nvPr>
            <p:ph idx="1" type="body"/>
          </p:nvPr>
        </p:nvSpPr>
        <p:spPr>
          <a:xfrm>
            <a:off x="457920" y="1535201"/>
            <a:ext cx="4039200" cy="639427"/>
          </a:xfrm>
          <a:prstGeom prst="rect">
            <a:avLst/>
          </a:prstGeom>
          <a:noFill/>
          <a:ln>
            <a:noFill/>
          </a:ln>
        </p:spPr>
        <p:txBody>
          <a:bodyPr anchorCtr="0" anchor="b" bIns="41450" lIns="82925" spcFirstLastPara="1" rIns="82925" wrap="square" tIns="4145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9pPr>
          </a:lstStyle>
          <a:p/>
        </p:txBody>
      </p:sp>
      <p:sp>
        <p:nvSpPr>
          <p:cNvPr id="216" name="Google Shape;216;p63"/>
          <p:cNvSpPr txBox="1"/>
          <p:nvPr>
            <p:ph idx="2" type="body"/>
          </p:nvPr>
        </p:nvSpPr>
        <p:spPr>
          <a:xfrm>
            <a:off x="457920" y="2174628"/>
            <a:ext cx="4039200" cy="395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217" name="Google Shape;217;p63"/>
          <p:cNvSpPr txBox="1"/>
          <p:nvPr>
            <p:ph idx="3" type="body"/>
          </p:nvPr>
        </p:nvSpPr>
        <p:spPr>
          <a:xfrm>
            <a:off x="4645442" y="1535201"/>
            <a:ext cx="4042080" cy="639427"/>
          </a:xfrm>
          <a:prstGeom prst="rect">
            <a:avLst/>
          </a:prstGeom>
          <a:noFill/>
          <a:ln>
            <a:noFill/>
          </a:ln>
        </p:spPr>
        <p:txBody>
          <a:bodyPr anchorCtr="0" anchor="b" bIns="41450" lIns="82925" spcFirstLastPara="1" rIns="82925" wrap="square" tIns="4145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5pPr>
            <a:lvl6pPr indent="-22860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6pPr>
            <a:lvl7pPr indent="-22860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7pPr>
            <a:lvl8pPr indent="-22860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8pPr>
            <a:lvl9pPr indent="-22860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sz="1500"/>
            </a:lvl9pPr>
          </a:lstStyle>
          <a:p/>
        </p:txBody>
      </p:sp>
      <p:sp>
        <p:nvSpPr>
          <p:cNvPr id="218" name="Google Shape;218;p63"/>
          <p:cNvSpPr txBox="1"/>
          <p:nvPr>
            <p:ph idx="4" type="body"/>
          </p:nvPr>
        </p:nvSpPr>
        <p:spPr>
          <a:xfrm>
            <a:off x="4645442" y="2174628"/>
            <a:ext cx="4042080" cy="3951775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-3683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/>
        </p:txBody>
      </p:sp>
      <p:sp>
        <p:nvSpPr>
          <p:cNvPr id="219" name="Google Shape;219;p63"/>
          <p:cNvSpPr txBox="1"/>
          <p:nvPr>
            <p:ph idx="10" type="dt"/>
          </p:nvPr>
        </p:nvSpPr>
        <p:spPr>
          <a:xfrm>
            <a:off x="457920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63"/>
          <p:cNvSpPr txBox="1"/>
          <p:nvPr>
            <p:ph idx="11" type="ftr"/>
          </p:nvPr>
        </p:nvSpPr>
        <p:spPr>
          <a:xfrm>
            <a:off x="3124800" y="6244496"/>
            <a:ext cx="289440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63"/>
          <p:cNvSpPr txBox="1"/>
          <p:nvPr>
            <p:ph idx="12" type="sldNum"/>
          </p:nvPr>
        </p:nvSpPr>
        <p:spPr>
          <a:xfrm>
            <a:off x="6553441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/>
          <p:nvPr>
            <p:ph type="title"/>
          </p:nvPr>
        </p:nvSpPr>
        <p:spPr>
          <a:xfrm>
            <a:off x="722880" y="4406863"/>
            <a:ext cx="7771680" cy="1362383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6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" type="body"/>
          </p:nvPr>
        </p:nvSpPr>
        <p:spPr>
          <a:xfrm>
            <a:off x="722880" y="2906225"/>
            <a:ext cx="7771680" cy="1500638"/>
          </a:xfrm>
          <a:prstGeom prst="rect">
            <a:avLst/>
          </a:prstGeom>
          <a:noFill/>
          <a:ln>
            <a:noFill/>
          </a:ln>
        </p:spPr>
        <p:txBody>
          <a:bodyPr anchorCtr="0" anchor="b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4"/>
          <p:cNvSpPr txBox="1"/>
          <p:nvPr>
            <p:ph type="title"/>
          </p:nvPr>
        </p:nvSpPr>
        <p:spPr>
          <a:xfrm>
            <a:off x="457920" y="275072"/>
            <a:ext cx="8228160" cy="1142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64"/>
          <p:cNvSpPr txBox="1"/>
          <p:nvPr>
            <p:ph idx="10" type="dt"/>
          </p:nvPr>
        </p:nvSpPr>
        <p:spPr>
          <a:xfrm>
            <a:off x="457920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64"/>
          <p:cNvSpPr txBox="1"/>
          <p:nvPr>
            <p:ph idx="11" type="ftr"/>
          </p:nvPr>
        </p:nvSpPr>
        <p:spPr>
          <a:xfrm>
            <a:off x="3124800" y="6244496"/>
            <a:ext cx="289440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64"/>
          <p:cNvSpPr txBox="1"/>
          <p:nvPr>
            <p:ph idx="12" type="sldNum"/>
          </p:nvPr>
        </p:nvSpPr>
        <p:spPr>
          <a:xfrm>
            <a:off x="6553441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5"/>
          <p:cNvSpPr txBox="1"/>
          <p:nvPr>
            <p:ph idx="10" type="dt"/>
          </p:nvPr>
        </p:nvSpPr>
        <p:spPr>
          <a:xfrm>
            <a:off x="457920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65"/>
          <p:cNvSpPr txBox="1"/>
          <p:nvPr>
            <p:ph idx="11" type="ftr"/>
          </p:nvPr>
        </p:nvSpPr>
        <p:spPr>
          <a:xfrm>
            <a:off x="3124800" y="6244496"/>
            <a:ext cx="289440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65"/>
          <p:cNvSpPr txBox="1"/>
          <p:nvPr>
            <p:ph idx="12" type="sldNum"/>
          </p:nvPr>
        </p:nvSpPr>
        <p:spPr>
          <a:xfrm>
            <a:off x="6553441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6"/>
          <p:cNvSpPr txBox="1"/>
          <p:nvPr>
            <p:ph type="title"/>
          </p:nvPr>
        </p:nvSpPr>
        <p:spPr>
          <a:xfrm>
            <a:off x="457920" y="273629"/>
            <a:ext cx="3008160" cy="1160762"/>
          </a:xfrm>
          <a:prstGeom prst="rect">
            <a:avLst/>
          </a:prstGeom>
          <a:noFill/>
          <a:ln>
            <a:noFill/>
          </a:ln>
        </p:spPr>
        <p:txBody>
          <a:bodyPr anchorCtr="0" anchor="b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66"/>
          <p:cNvSpPr txBox="1"/>
          <p:nvPr>
            <p:ph idx="1" type="body"/>
          </p:nvPr>
        </p:nvSpPr>
        <p:spPr>
          <a:xfrm>
            <a:off x="3575524" y="273632"/>
            <a:ext cx="5112000" cy="5852774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-412750" lvl="0" marL="457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/>
            </a:lvl1pPr>
            <a:lvl2pPr indent="-38735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2pPr>
            <a:lvl3pPr indent="-368300" lvl="2" marL="1371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34" name="Google Shape;234;p66"/>
          <p:cNvSpPr txBox="1"/>
          <p:nvPr>
            <p:ph idx="2" type="body"/>
          </p:nvPr>
        </p:nvSpPr>
        <p:spPr>
          <a:xfrm>
            <a:off x="457920" y="1434394"/>
            <a:ext cx="3008160" cy="4692013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-228600" lvl="0" marL="457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1pPr>
            <a:lvl2pPr indent="-228600" lvl="1" marL="9144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9pPr>
          </a:lstStyle>
          <a:p/>
        </p:txBody>
      </p:sp>
      <p:sp>
        <p:nvSpPr>
          <p:cNvPr id="235" name="Google Shape;235;p66"/>
          <p:cNvSpPr txBox="1"/>
          <p:nvPr>
            <p:ph idx="10" type="dt"/>
          </p:nvPr>
        </p:nvSpPr>
        <p:spPr>
          <a:xfrm>
            <a:off x="457920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66"/>
          <p:cNvSpPr txBox="1"/>
          <p:nvPr>
            <p:ph idx="11" type="ftr"/>
          </p:nvPr>
        </p:nvSpPr>
        <p:spPr>
          <a:xfrm>
            <a:off x="3124800" y="6244496"/>
            <a:ext cx="289440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66"/>
          <p:cNvSpPr txBox="1"/>
          <p:nvPr>
            <p:ph idx="12" type="sldNum"/>
          </p:nvPr>
        </p:nvSpPr>
        <p:spPr>
          <a:xfrm>
            <a:off x="6553441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7"/>
          <p:cNvSpPr txBox="1"/>
          <p:nvPr>
            <p:ph type="title"/>
          </p:nvPr>
        </p:nvSpPr>
        <p:spPr>
          <a:xfrm>
            <a:off x="1792804" y="4800026"/>
            <a:ext cx="5486400" cy="567420"/>
          </a:xfrm>
          <a:prstGeom prst="rect">
            <a:avLst/>
          </a:prstGeom>
          <a:noFill/>
          <a:ln>
            <a:noFill/>
          </a:ln>
        </p:spPr>
        <p:txBody>
          <a:bodyPr anchorCtr="0" anchor="b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67"/>
          <p:cNvSpPr/>
          <p:nvPr>
            <p:ph idx="2" type="pic"/>
          </p:nvPr>
        </p:nvSpPr>
        <p:spPr>
          <a:xfrm>
            <a:off x="1792804" y="612065"/>
            <a:ext cx="5486400" cy="4115952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67"/>
          <p:cNvSpPr txBox="1"/>
          <p:nvPr>
            <p:ph idx="1" type="body"/>
          </p:nvPr>
        </p:nvSpPr>
        <p:spPr>
          <a:xfrm>
            <a:off x="1792804" y="5367444"/>
            <a:ext cx="5486400" cy="805044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-228600" lvl="0" marL="45720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/>
            </a:lvl1pPr>
            <a:lvl2pPr indent="-228600" lvl="1" marL="9144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/>
            </a:lvl9pPr>
          </a:lstStyle>
          <a:p/>
        </p:txBody>
      </p:sp>
      <p:sp>
        <p:nvSpPr>
          <p:cNvPr id="242" name="Google Shape;242;p67"/>
          <p:cNvSpPr txBox="1"/>
          <p:nvPr>
            <p:ph idx="10" type="dt"/>
          </p:nvPr>
        </p:nvSpPr>
        <p:spPr>
          <a:xfrm>
            <a:off x="457920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67"/>
          <p:cNvSpPr txBox="1"/>
          <p:nvPr>
            <p:ph idx="11" type="ftr"/>
          </p:nvPr>
        </p:nvSpPr>
        <p:spPr>
          <a:xfrm>
            <a:off x="3124800" y="6244496"/>
            <a:ext cx="289440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67"/>
          <p:cNvSpPr txBox="1"/>
          <p:nvPr>
            <p:ph idx="12" type="sldNum"/>
          </p:nvPr>
        </p:nvSpPr>
        <p:spPr>
          <a:xfrm>
            <a:off x="6553441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8"/>
          <p:cNvSpPr txBox="1"/>
          <p:nvPr>
            <p:ph type="title"/>
          </p:nvPr>
        </p:nvSpPr>
        <p:spPr>
          <a:xfrm>
            <a:off x="457920" y="275072"/>
            <a:ext cx="8228160" cy="1142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68"/>
          <p:cNvSpPr txBox="1"/>
          <p:nvPr>
            <p:ph idx="1" type="body"/>
          </p:nvPr>
        </p:nvSpPr>
        <p:spPr>
          <a:xfrm rot="5400000">
            <a:off x="2308802" y="-250874"/>
            <a:ext cx="4526395" cy="822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8" name="Google Shape;248;p68"/>
          <p:cNvSpPr txBox="1"/>
          <p:nvPr>
            <p:ph idx="10" type="dt"/>
          </p:nvPr>
        </p:nvSpPr>
        <p:spPr>
          <a:xfrm>
            <a:off x="457920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8"/>
          <p:cNvSpPr txBox="1"/>
          <p:nvPr>
            <p:ph idx="11" type="ftr"/>
          </p:nvPr>
        </p:nvSpPr>
        <p:spPr>
          <a:xfrm>
            <a:off x="3124800" y="6244496"/>
            <a:ext cx="289440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68"/>
          <p:cNvSpPr txBox="1"/>
          <p:nvPr>
            <p:ph idx="12" type="sldNum"/>
          </p:nvPr>
        </p:nvSpPr>
        <p:spPr>
          <a:xfrm>
            <a:off x="6553441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9"/>
          <p:cNvSpPr txBox="1"/>
          <p:nvPr>
            <p:ph type="title"/>
          </p:nvPr>
        </p:nvSpPr>
        <p:spPr>
          <a:xfrm rot="5400000">
            <a:off x="4732253" y="2172576"/>
            <a:ext cx="5851334" cy="205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69"/>
          <p:cNvSpPr txBox="1"/>
          <p:nvPr>
            <p:ph idx="1" type="body"/>
          </p:nvPr>
        </p:nvSpPr>
        <p:spPr>
          <a:xfrm rot="5400000">
            <a:off x="549053" y="183936"/>
            <a:ext cx="5851334" cy="60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4" name="Google Shape;254;p69"/>
          <p:cNvSpPr txBox="1"/>
          <p:nvPr>
            <p:ph idx="10" type="dt"/>
          </p:nvPr>
        </p:nvSpPr>
        <p:spPr>
          <a:xfrm>
            <a:off x="457920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9"/>
          <p:cNvSpPr txBox="1"/>
          <p:nvPr>
            <p:ph idx="11" type="ftr"/>
          </p:nvPr>
        </p:nvSpPr>
        <p:spPr>
          <a:xfrm>
            <a:off x="3124800" y="6244496"/>
            <a:ext cx="289440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9"/>
          <p:cNvSpPr txBox="1"/>
          <p:nvPr>
            <p:ph idx="12" type="sldNum"/>
          </p:nvPr>
        </p:nvSpPr>
        <p:spPr>
          <a:xfrm>
            <a:off x="6553441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0" lvl="0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1"/>
          <p:cNvSpPr txBox="1"/>
          <p:nvPr>
            <p:ph type="ctrTitle"/>
          </p:nvPr>
        </p:nvSpPr>
        <p:spPr>
          <a:xfrm>
            <a:off x="685440" y="2129984"/>
            <a:ext cx="7773120" cy="1470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71"/>
          <p:cNvSpPr txBox="1"/>
          <p:nvPr>
            <p:ph idx="1" type="subTitle"/>
          </p:nvPr>
        </p:nvSpPr>
        <p:spPr>
          <a:xfrm>
            <a:off x="1372321" y="3885528"/>
            <a:ext cx="6400800" cy="1752664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2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72"/>
          <p:cNvSpPr txBox="1"/>
          <p:nvPr>
            <p:ph idx="1" type="body"/>
          </p:nvPr>
        </p:nvSpPr>
        <p:spPr>
          <a:xfrm>
            <a:off x="457920" y="1605772"/>
            <a:ext cx="82281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3"/>
          <p:cNvSpPr txBox="1"/>
          <p:nvPr>
            <p:ph type="title"/>
          </p:nvPr>
        </p:nvSpPr>
        <p:spPr>
          <a:xfrm>
            <a:off x="722880" y="4406867"/>
            <a:ext cx="7771680" cy="1362383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6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73"/>
          <p:cNvSpPr txBox="1"/>
          <p:nvPr>
            <p:ph idx="1" type="body"/>
          </p:nvPr>
        </p:nvSpPr>
        <p:spPr>
          <a:xfrm>
            <a:off x="722880" y="2906225"/>
            <a:ext cx="7771680" cy="1500638"/>
          </a:xfrm>
          <a:prstGeom prst="rect">
            <a:avLst/>
          </a:prstGeom>
          <a:noFill/>
          <a:ln>
            <a:noFill/>
          </a:ln>
        </p:spPr>
        <p:txBody>
          <a:bodyPr anchorCtr="0" anchor="b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4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74"/>
          <p:cNvSpPr txBox="1"/>
          <p:nvPr>
            <p:ph idx="1" type="body"/>
          </p:nvPr>
        </p:nvSpPr>
        <p:spPr>
          <a:xfrm>
            <a:off x="457920" y="1605773"/>
            <a:ext cx="40449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  <p:sp>
        <p:nvSpPr>
          <p:cNvPr id="278" name="Google Shape;278;p74"/>
          <p:cNvSpPr txBox="1"/>
          <p:nvPr>
            <p:ph idx="2" type="body"/>
          </p:nvPr>
        </p:nvSpPr>
        <p:spPr>
          <a:xfrm>
            <a:off x="4641121" y="1605773"/>
            <a:ext cx="40449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/>
          <p:nvPr>
            <p:ph type="title"/>
          </p:nvPr>
        </p:nvSpPr>
        <p:spPr>
          <a:xfrm>
            <a:off x="457921" y="275070"/>
            <a:ext cx="8229600" cy="1142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6"/>
          <p:cNvSpPr txBox="1"/>
          <p:nvPr>
            <p:ph idx="1" type="body"/>
          </p:nvPr>
        </p:nvSpPr>
        <p:spPr>
          <a:xfrm>
            <a:off x="457920" y="1535201"/>
            <a:ext cx="4039200" cy="639427"/>
          </a:xfrm>
          <a:prstGeom prst="rect">
            <a:avLst/>
          </a:prstGeom>
          <a:noFill/>
          <a:ln>
            <a:noFill/>
          </a:ln>
        </p:spPr>
        <p:txBody>
          <a:bodyPr anchorCtr="0" anchor="b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sz="2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9pPr>
          </a:lstStyle>
          <a:p/>
        </p:txBody>
      </p:sp>
      <p:sp>
        <p:nvSpPr>
          <p:cNvPr id="35" name="Google Shape;35;p26"/>
          <p:cNvSpPr txBox="1"/>
          <p:nvPr>
            <p:ph idx="2" type="body"/>
          </p:nvPr>
        </p:nvSpPr>
        <p:spPr>
          <a:xfrm>
            <a:off x="457920" y="2174628"/>
            <a:ext cx="4039200" cy="395177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/>
        </p:txBody>
      </p:sp>
      <p:sp>
        <p:nvSpPr>
          <p:cNvPr id="36" name="Google Shape;36;p26"/>
          <p:cNvSpPr txBox="1"/>
          <p:nvPr>
            <p:ph idx="3" type="body"/>
          </p:nvPr>
        </p:nvSpPr>
        <p:spPr>
          <a:xfrm>
            <a:off x="4645441" y="1535201"/>
            <a:ext cx="4042080" cy="639427"/>
          </a:xfrm>
          <a:prstGeom prst="rect">
            <a:avLst/>
          </a:prstGeom>
          <a:noFill/>
          <a:ln>
            <a:noFill/>
          </a:ln>
        </p:spPr>
        <p:txBody>
          <a:bodyPr anchorCtr="0" anchor="b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sz="2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9pPr>
          </a:lstStyle>
          <a:p/>
        </p:txBody>
      </p:sp>
      <p:sp>
        <p:nvSpPr>
          <p:cNvPr id="37" name="Google Shape;37;p26"/>
          <p:cNvSpPr txBox="1"/>
          <p:nvPr>
            <p:ph idx="4" type="body"/>
          </p:nvPr>
        </p:nvSpPr>
        <p:spPr>
          <a:xfrm>
            <a:off x="4645441" y="2174628"/>
            <a:ext cx="4042080" cy="395177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5"/>
          <p:cNvSpPr txBox="1"/>
          <p:nvPr>
            <p:ph type="title"/>
          </p:nvPr>
        </p:nvSpPr>
        <p:spPr>
          <a:xfrm>
            <a:off x="457922" y="275074"/>
            <a:ext cx="8229600" cy="1142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75"/>
          <p:cNvSpPr txBox="1"/>
          <p:nvPr>
            <p:ph idx="1" type="body"/>
          </p:nvPr>
        </p:nvSpPr>
        <p:spPr>
          <a:xfrm>
            <a:off x="457920" y="1535201"/>
            <a:ext cx="4039200" cy="639427"/>
          </a:xfrm>
          <a:prstGeom prst="rect">
            <a:avLst/>
          </a:prstGeom>
          <a:noFill/>
          <a:ln>
            <a:noFill/>
          </a:ln>
        </p:spPr>
        <p:txBody>
          <a:bodyPr anchorCtr="0" anchor="b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sz="2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9pPr>
          </a:lstStyle>
          <a:p/>
        </p:txBody>
      </p:sp>
      <p:sp>
        <p:nvSpPr>
          <p:cNvPr id="282" name="Google Shape;282;p75"/>
          <p:cNvSpPr txBox="1"/>
          <p:nvPr>
            <p:ph idx="2" type="body"/>
          </p:nvPr>
        </p:nvSpPr>
        <p:spPr>
          <a:xfrm>
            <a:off x="457920" y="2174628"/>
            <a:ext cx="4039200" cy="3951775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/>
        </p:txBody>
      </p:sp>
      <p:sp>
        <p:nvSpPr>
          <p:cNvPr id="283" name="Google Shape;283;p75"/>
          <p:cNvSpPr txBox="1"/>
          <p:nvPr>
            <p:ph idx="3" type="body"/>
          </p:nvPr>
        </p:nvSpPr>
        <p:spPr>
          <a:xfrm>
            <a:off x="4645442" y="1535201"/>
            <a:ext cx="4042080" cy="639427"/>
          </a:xfrm>
          <a:prstGeom prst="rect">
            <a:avLst/>
          </a:prstGeom>
          <a:noFill/>
          <a:ln>
            <a:noFill/>
          </a:ln>
        </p:spPr>
        <p:txBody>
          <a:bodyPr anchorCtr="0" anchor="b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1" sz="2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sz="1500"/>
            </a:lvl9pPr>
          </a:lstStyle>
          <a:p/>
        </p:txBody>
      </p:sp>
      <p:sp>
        <p:nvSpPr>
          <p:cNvPr id="284" name="Google Shape;284;p75"/>
          <p:cNvSpPr txBox="1"/>
          <p:nvPr>
            <p:ph idx="4" type="body"/>
          </p:nvPr>
        </p:nvSpPr>
        <p:spPr>
          <a:xfrm>
            <a:off x="4645442" y="2174628"/>
            <a:ext cx="4042080" cy="3951775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6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8"/>
          <p:cNvSpPr txBox="1"/>
          <p:nvPr>
            <p:ph type="title"/>
          </p:nvPr>
        </p:nvSpPr>
        <p:spPr>
          <a:xfrm>
            <a:off x="457920" y="273629"/>
            <a:ext cx="3008160" cy="1160762"/>
          </a:xfrm>
          <a:prstGeom prst="rect">
            <a:avLst/>
          </a:prstGeom>
          <a:noFill/>
          <a:ln>
            <a:noFill/>
          </a:ln>
        </p:spPr>
        <p:txBody>
          <a:bodyPr anchorCtr="0" anchor="b" bIns="82900" lIns="82900" spcFirstLastPara="1" rIns="82900" wrap="square" tIns="829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78"/>
          <p:cNvSpPr txBox="1"/>
          <p:nvPr>
            <p:ph idx="1" type="body"/>
          </p:nvPr>
        </p:nvSpPr>
        <p:spPr>
          <a:xfrm>
            <a:off x="3575525" y="273633"/>
            <a:ext cx="5112000" cy="5852774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1" name="Google Shape;291;p78"/>
          <p:cNvSpPr txBox="1"/>
          <p:nvPr>
            <p:ph idx="2" type="body"/>
          </p:nvPr>
        </p:nvSpPr>
        <p:spPr>
          <a:xfrm>
            <a:off x="457920" y="1434395"/>
            <a:ext cx="3008160" cy="4692013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9"/>
          <p:cNvSpPr txBox="1"/>
          <p:nvPr>
            <p:ph type="title"/>
          </p:nvPr>
        </p:nvSpPr>
        <p:spPr>
          <a:xfrm>
            <a:off x="1792805" y="4800026"/>
            <a:ext cx="5486400" cy="567420"/>
          </a:xfrm>
          <a:prstGeom prst="rect">
            <a:avLst/>
          </a:prstGeom>
          <a:noFill/>
          <a:ln>
            <a:noFill/>
          </a:ln>
        </p:spPr>
        <p:txBody>
          <a:bodyPr anchorCtr="0" anchor="b" bIns="82900" lIns="82900" spcFirstLastPara="1" rIns="82900" wrap="square" tIns="829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79"/>
          <p:cNvSpPr/>
          <p:nvPr>
            <p:ph idx="2" type="pic"/>
          </p:nvPr>
        </p:nvSpPr>
        <p:spPr>
          <a:xfrm>
            <a:off x="1792805" y="612065"/>
            <a:ext cx="5486400" cy="4115952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79"/>
          <p:cNvSpPr txBox="1"/>
          <p:nvPr>
            <p:ph idx="1" type="body"/>
          </p:nvPr>
        </p:nvSpPr>
        <p:spPr>
          <a:xfrm>
            <a:off x="1792805" y="5367444"/>
            <a:ext cx="5486400" cy="805044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0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80"/>
          <p:cNvSpPr txBox="1"/>
          <p:nvPr>
            <p:ph idx="1" type="body"/>
          </p:nvPr>
        </p:nvSpPr>
        <p:spPr>
          <a:xfrm rot="5400000">
            <a:off x="2583871" y="-520179"/>
            <a:ext cx="3976257" cy="8228160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1"/>
          <p:cNvSpPr txBox="1"/>
          <p:nvPr>
            <p:ph type="title"/>
          </p:nvPr>
        </p:nvSpPr>
        <p:spPr>
          <a:xfrm rot="5400000">
            <a:off x="5003721" y="1899672"/>
            <a:ext cx="5308397" cy="2056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81"/>
          <p:cNvSpPr txBox="1"/>
          <p:nvPr>
            <p:ph idx="1" type="body"/>
          </p:nvPr>
        </p:nvSpPr>
        <p:spPr>
          <a:xfrm rot="5400000">
            <a:off x="820521" y="-88968"/>
            <a:ext cx="5308397" cy="60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/>
          <p:nvPr>
            <p:ph type="title"/>
          </p:nvPr>
        </p:nvSpPr>
        <p:spPr>
          <a:xfrm>
            <a:off x="457920" y="273629"/>
            <a:ext cx="3008160" cy="1160762"/>
          </a:xfrm>
          <a:prstGeom prst="rect">
            <a:avLst/>
          </a:prstGeom>
          <a:noFill/>
          <a:ln>
            <a:noFill/>
          </a:ln>
        </p:spPr>
        <p:txBody>
          <a:bodyPr anchorCtr="0" anchor="b" bIns="82925" lIns="82925" spcFirstLastPara="1" rIns="82925" wrap="square" tIns="82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" type="body"/>
          </p:nvPr>
        </p:nvSpPr>
        <p:spPr>
          <a:xfrm>
            <a:off x="3575521" y="273629"/>
            <a:ext cx="5112000" cy="5852774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29"/>
          <p:cNvSpPr txBox="1"/>
          <p:nvPr>
            <p:ph idx="2" type="body"/>
          </p:nvPr>
        </p:nvSpPr>
        <p:spPr>
          <a:xfrm>
            <a:off x="457920" y="1434391"/>
            <a:ext cx="3008160" cy="4692013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1792801" y="4800025"/>
            <a:ext cx="5486400" cy="567420"/>
          </a:xfrm>
          <a:prstGeom prst="rect">
            <a:avLst/>
          </a:prstGeom>
          <a:noFill/>
          <a:ln>
            <a:noFill/>
          </a:ln>
        </p:spPr>
        <p:txBody>
          <a:bodyPr anchorCtr="0" anchor="b" bIns="82925" lIns="82925" spcFirstLastPara="1" rIns="82925" wrap="square" tIns="829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/>
          <p:nvPr>
            <p:ph idx="2" type="pic"/>
          </p:nvPr>
        </p:nvSpPr>
        <p:spPr>
          <a:xfrm>
            <a:off x="1792801" y="612065"/>
            <a:ext cx="5486400" cy="4115952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30"/>
          <p:cNvSpPr txBox="1"/>
          <p:nvPr>
            <p:ph idx="1" type="body"/>
          </p:nvPr>
        </p:nvSpPr>
        <p:spPr>
          <a:xfrm>
            <a:off x="1792801" y="5367444"/>
            <a:ext cx="5486400" cy="805044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91400" y="228985"/>
            <a:ext cx="1533720" cy="45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1"/>
          <p:cNvSpPr/>
          <p:nvPr/>
        </p:nvSpPr>
        <p:spPr>
          <a:xfrm>
            <a:off x="0" y="6325144"/>
            <a:ext cx="8017920" cy="227544"/>
          </a:xfrm>
          <a:prstGeom prst="rect">
            <a:avLst/>
          </a:prstGeom>
          <a:solidFill>
            <a:srgbClr val="484848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1"/>
          <p:cNvSpPr/>
          <p:nvPr/>
        </p:nvSpPr>
        <p:spPr>
          <a:xfrm>
            <a:off x="8052480" y="6325144"/>
            <a:ext cx="224640" cy="227544"/>
          </a:xfrm>
          <a:prstGeom prst="ellipse">
            <a:avLst/>
          </a:prstGeom>
          <a:solidFill>
            <a:srgbClr val="FF8C0B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1"/>
          <p:cNvSpPr/>
          <p:nvPr/>
        </p:nvSpPr>
        <p:spPr>
          <a:xfrm flipH="1" rot="10800000">
            <a:off x="8877601" y="6322264"/>
            <a:ext cx="226080" cy="226104"/>
          </a:xfrm>
          <a:prstGeom prst="ellipse">
            <a:avLst/>
          </a:prstGeom>
          <a:solidFill>
            <a:srgbClr val="00AF00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1"/>
          <p:cNvSpPr/>
          <p:nvPr/>
        </p:nvSpPr>
        <p:spPr>
          <a:xfrm>
            <a:off x="8318881" y="6325144"/>
            <a:ext cx="227520" cy="227544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1"/>
          <p:cNvSpPr/>
          <p:nvPr/>
        </p:nvSpPr>
        <p:spPr>
          <a:xfrm>
            <a:off x="8585280" y="6325144"/>
            <a:ext cx="227520" cy="227544"/>
          </a:xfrm>
          <a:prstGeom prst="ellipse">
            <a:avLst/>
          </a:prstGeom>
          <a:solidFill>
            <a:srgbClr val="00AEDA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1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1"/>
          <p:cNvSpPr txBox="1"/>
          <p:nvPr>
            <p:ph idx="1" type="body"/>
          </p:nvPr>
        </p:nvSpPr>
        <p:spPr>
          <a:xfrm>
            <a:off x="0" y="1769947"/>
            <a:ext cx="82281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7608570" y="6477000"/>
            <a:ext cx="1426845" cy="372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80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575040" y="228986"/>
            <a:ext cx="2350080" cy="83672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6"/>
          <p:cNvSpPr/>
          <p:nvPr/>
        </p:nvSpPr>
        <p:spPr>
          <a:xfrm>
            <a:off x="0" y="6325144"/>
            <a:ext cx="8017920" cy="227544"/>
          </a:xfrm>
          <a:prstGeom prst="rect">
            <a:avLst/>
          </a:prstGeom>
          <a:solidFill>
            <a:srgbClr val="484848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2900" lIns="82900" spcFirstLastPara="1" rIns="82900" wrap="square" tIns="82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6"/>
          <p:cNvSpPr/>
          <p:nvPr/>
        </p:nvSpPr>
        <p:spPr>
          <a:xfrm>
            <a:off x="8052480" y="6325144"/>
            <a:ext cx="224640" cy="227544"/>
          </a:xfrm>
          <a:prstGeom prst="ellipse">
            <a:avLst/>
          </a:prstGeom>
          <a:solidFill>
            <a:srgbClr val="FF8C0B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00" lIns="82900" spcFirstLastPara="1" rIns="82900" wrap="square" tIns="82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6"/>
          <p:cNvSpPr/>
          <p:nvPr/>
        </p:nvSpPr>
        <p:spPr>
          <a:xfrm flipH="1" rot="10800000">
            <a:off x="8877601" y="6322264"/>
            <a:ext cx="226080" cy="226104"/>
          </a:xfrm>
          <a:prstGeom prst="ellipse">
            <a:avLst/>
          </a:prstGeom>
          <a:solidFill>
            <a:srgbClr val="00AF00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00" lIns="82900" spcFirstLastPara="1" rIns="82900" wrap="square" tIns="82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6"/>
          <p:cNvSpPr/>
          <p:nvPr/>
        </p:nvSpPr>
        <p:spPr>
          <a:xfrm>
            <a:off x="8318882" y="6325144"/>
            <a:ext cx="227520" cy="227544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00" lIns="82900" spcFirstLastPara="1" rIns="82900" wrap="square" tIns="82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6"/>
          <p:cNvSpPr/>
          <p:nvPr/>
        </p:nvSpPr>
        <p:spPr>
          <a:xfrm>
            <a:off x="8585280" y="6325144"/>
            <a:ext cx="227520" cy="227544"/>
          </a:xfrm>
          <a:prstGeom prst="ellipse">
            <a:avLst/>
          </a:prstGeom>
          <a:solidFill>
            <a:srgbClr val="00AEDA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00" lIns="82900" spcFirstLastPara="1" rIns="82900" wrap="square" tIns="82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6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46"/>
          <p:cNvSpPr txBox="1"/>
          <p:nvPr>
            <p:ph idx="1" type="body"/>
          </p:nvPr>
        </p:nvSpPr>
        <p:spPr>
          <a:xfrm>
            <a:off x="457920" y="1605770"/>
            <a:ext cx="82281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8"/>
          <p:cNvSpPr txBox="1"/>
          <p:nvPr>
            <p:ph type="title"/>
          </p:nvPr>
        </p:nvSpPr>
        <p:spPr>
          <a:xfrm>
            <a:off x="457920" y="275072"/>
            <a:ext cx="8228160" cy="1142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25" spcFirstLastPara="1" rIns="82925" wrap="square" tIns="414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58"/>
          <p:cNvSpPr txBox="1"/>
          <p:nvPr>
            <p:ph idx="1" type="body"/>
          </p:nvPr>
        </p:nvSpPr>
        <p:spPr>
          <a:xfrm>
            <a:off x="457920" y="1600008"/>
            <a:ext cx="8228160" cy="4526395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-32385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58"/>
          <p:cNvSpPr txBox="1"/>
          <p:nvPr>
            <p:ph idx="10" type="dt"/>
          </p:nvPr>
        </p:nvSpPr>
        <p:spPr>
          <a:xfrm>
            <a:off x="457920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58"/>
          <p:cNvSpPr txBox="1"/>
          <p:nvPr>
            <p:ph idx="11" type="ftr"/>
          </p:nvPr>
        </p:nvSpPr>
        <p:spPr>
          <a:xfrm>
            <a:off x="3124800" y="6244496"/>
            <a:ext cx="289440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58"/>
          <p:cNvSpPr txBox="1"/>
          <p:nvPr>
            <p:ph idx="12" type="sldNum"/>
          </p:nvPr>
        </p:nvSpPr>
        <p:spPr>
          <a:xfrm>
            <a:off x="6553441" y="6244496"/>
            <a:ext cx="2132640" cy="476690"/>
          </a:xfrm>
          <a:prstGeom prst="rect">
            <a:avLst/>
          </a:prstGeom>
          <a:noFill/>
          <a:ln>
            <a:noFill/>
          </a:ln>
        </p:spPr>
        <p:txBody>
          <a:bodyPr anchorCtr="0" anchor="t" bIns="41450" lIns="82925" spcFirstLastPara="1" rIns="82925" wrap="square" tIns="414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575040" y="228988"/>
            <a:ext cx="2350080" cy="83672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70"/>
          <p:cNvSpPr/>
          <p:nvPr/>
        </p:nvSpPr>
        <p:spPr>
          <a:xfrm>
            <a:off x="0" y="6325144"/>
            <a:ext cx="8017920" cy="227544"/>
          </a:xfrm>
          <a:prstGeom prst="rect">
            <a:avLst/>
          </a:prstGeom>
          <a:solidFill>
            <a:srgbClr val="484848"/>
          </a:soli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2900" lIns="82900" spcFirstLastPara="1" rIns="82900" wrap="square" tIns="82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0"/>
          <p:cNvSpPr/>
          <p:nvPr/>
        </p:nvSpPr>
        <p:spPr>
          <a:xfrm>
            <a:off x="8052480" y="6325144"/>
            <a:ext cx="224640" cy="227544"/>
          </a:xfrm>
          <a:prstGeom prst="ellipse">
            <a:avLst/>
          </a:prstGeom>
          <a:solidFill>
            <a:srgbClr val="FF8C0B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00" lIns="82900" spcFirstLastPara="1" rIns="82900" wrap="square" tIns="82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0"/>
          <p:cNvSpPr/>
          <p:nvPr/>
        </p:nvSpPr>
        <p:spPr>
          <a:xfrm flipH="1" rot="10800000">
            <a:off x="8877601" y="6322264"/>
            <a:ext cx="226080" cy="226104"/>
          </a:xfrm>
          <a:prstGeom prst="ellipse">
            <a:avLst/>
          </a:prstGeom>
          <a:solidFill>
            <a:srgbClr val="00AF00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00" lIns="82900" spcFirstLastPara="1" rIns="82900" wrap="square" tIns="82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0"/>
          <p:cNvSpPr/>
          <p:nvPr/>
        </p:nvSpPr>
        <p:spPr>
          <a:xfrm>
            <a:off x="8318884" y="6325144"/>
            <a:ext cx="227520" cy="227544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00" lIns="82900" spcFirstLastPara="1" rIns="82900" wrap="square" tIns="82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0"/>
          <p:cNvSpPr/>
          <p:nvPr/>
        </p:nvSpPr>
        <p:spPr>
          <a:xfrm>
            <a:off x="8585280" y="6325144"/>
            <a:ext cx="227520" cy="227544"/>
          </a:xfrm>
          <a:prstGeom prst="ellipse">
            <a:avLst/>
          </a:prstGeom>
          <a:solidFill>
            <a:srgbClr val="00AEDA"/>
          </a:solidFill>
          <a:ln cap="flat" cmpd="sng" w="9525">
            <a:solidFill>
              <a:srgbClr val="4A7E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2900" lIns="82900" spcFirstLastPara="1" rIns="82900" wrap="square" tIns="82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0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00" lIns="82900" spcFirstLastPara="1" rIns="82900" wrap="square" tIns="829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70"/>
          <p:cNvSpPr txBox="1"/>
          <p:nvPr>
            <p:ph idx="1" type="body"/>
          </p:nvPr>
        </p:nvSpPr>
        <p:spPr>
          <a:xfrm>
            <a:off x="457920" y="1605772"/>
            <a:ext cx="82281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00" lIns="82900" spcFirstLastPara="1" rIns="82900" wrap="square" tIns="829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"/>
          <p:cNvSpPr txBox="1"/>
          <p:nvPr>
            <p:ph idx="1" type="body"/>
          </p:nvPr>
        </p:nvSpPr>
        <p:spPr>
          <a:xfrm>
            <a:off x="0" y="635"/>
            <a:ext cx="9062720" cy="1770380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 </a:t>
            </a:r>
            <a:r>
              <a:rPr b="1" lang="en-US" sz="6600">
                <a:solidFill>
                  <a:schemeClr val="dk1"/>
                </a:solidFill>
              </a:rPr>
              <a:t>  Theory of Influence</a:t>
            </a:r>
            <a:endParaRPr b="1" sz="6600">
              <a:solidFill>
                <a:schemeClr val="dk1"/>
              </a:solidFill>
            </a:endParaRPr>
          </a:p>
        </p:txBody>
      </p:sp>
      <p:pic>
        <p:nvPicPr>
          <p:cNvPr id="308" name="Google Shape;308;p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71395"/>
            <a:ext cx="8892540" cy="385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0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0"/>
          <p:cNvSpPr txBox="1"/>
          <p:nvPr>
            <p:ph idx="1" type="body"/>
          </p:nvPr>
        </p:nvSpPr>
        <p:spPr>
          <a:xfrm>
            <a:off x="0" y="1769947"/>
            <a:ext cx="40449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-12700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n-US"/>
              <a:t>Liking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0925"/>
            <a:ext cx="9144000" cy="516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1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1"/>
          <p:cNvSpPr txBox="1"/>
          <p:nvPr>
            <p:ph idx="1" type="body"/>
          </p:nvPr>
        </p:nvSpPr>
        <p:spPr>
          <a:xfrm>
            <a:off x="0" y="1769947"/>
            <a:ext cx="40449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Consensus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4" name="Google Shape;374;p1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" y="756285"/>
            <a:ext cx="9131300" cy="54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0" name="Google Shape;380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3"/>
          <p:cNvSpPr txBox="1"/>
          <p:nvPr>
            <p:ph idx="1" type="body"/>
          </p:nvPr>
        </p:nvSpPr>
        <p:spPr>
          <a:xfrm>
            <a:off x="378460" y="273685"/>
            <a:ext cx="8606155" cy="5957570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How do you influence others</a:t>
            </a:r>
            <a:endParaRPr b="1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333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Give them what they want</a:t>
            </a:r>
            <a:endParaRPr sz="2400"/>
          </a:p>
          <a:p>
            <a:pPr indent="-1333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Make others feel important </a:t>
            </a:r>
            <a:endParaRPr sz="2400"/>
          </a:p>
          <a:p>
            <a:pPr indent="-1333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Connect with emotions</a:t>
            </a:r>
            <a:endParaRPr sz="2400"/>
          </a:p>
          <a:p>
            <a:pPr indent="-1333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Empower them</a:t>
            </a:r>
            <a:endParaRPr sz="2400"/>
          </a:p>
          <a:p>
            <a:pPr indent="-1333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Respect other people's opinion </a:t>
            </a:r>
            <a:endParaRPr sz="2400"/>
          </a:p>
          <a:p>
            <a:pPr indent="-1333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Be a leader, not a boss</a:t>
            </a:r>
            <a:endParaRPr sz="2400"/>
          </a:p>
          <a:p>
            <a:pPr indent="-1333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Show sympathy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2" name="Google Shape;39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65" y="713740"/>
            <a:ext cx="893064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5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5"/>
          <p:cNvSpPr txBox="1"/>
          <p:nvPr>
            <p:ph idx="1" type="body"/>
          </p:nvPr>
        </p:nvSpPr>
        <p:spPr>
          <a:xfrm>
            <a:off x="137160" y="501015"/>
            <a:ext cx="9006205" cy="5787390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7 Ways to Build Influence in the Workplace</a:t>
            </a:r>
            <a:endParaRPr b="1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Build Trust With Your Co-Workers</a:t>
            </a:r>
            <a:endParaRPr sz="2400"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Cultivate Reliability Through Consistency </a:t>
            </a:r>
            <a:endParaRPr sz="2400"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Be Assertive, Not Aggressive</a:t>
            </a:r>
            <a:endParaRPr sz="2400"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Be Flexible</a:t>
            </a:r>
            <a:endParaRPr sz="2400"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Be Personal </a:t>
            </a:r>
            <a:endParaRPr sz="2400"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Focus on Actions Rather Than Argument</a:t>
            </a:r>
            <a:endParaRPr sz="2400"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Listen to Others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6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6"/>
          <p:cNvSpPr txBox="1"/>
          <p:nvPr>
            <p:ph idx="1" type="body"/>
          </p:nvPr>
        </p:nvSpPr>
        <p:spPr>
          <a:xfrm>
            <a:off x="146685" y="560705"/>
            <a:ext cx="8823960" cy="578040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Top 5 habits to avoid if you don't want to be easily influenced.</a:t>
            </a:r>
            <a:endParaRPr b="1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Communicate assertively</a:t>
            </a:r>
            <a:endParaRPr sz="2400"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Stop looking for approval </a:t>
            </a:r>
            <a:endParaRPr sz="2400"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Avoid being insincere</a:t>
            </a:r>
            <a:endParaRPr sz="2400"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Avoid being defensive </a:t>
            </a:r>
            <a:endParaRPr sz="2400"/>
          </a:p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/>
              <a:t>Stop making excuses 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7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0" name="Google Shape;41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95" y="885825"/>
            <a:ext cx="9083040" cy="54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8"/>
          <p:cNvSpPr txBox="1"/>
          <p:nvPr>
            <p:ph idx="1" type="body"/>
          </p:nvPr>
        </p:nvSpPr>
        <p:spPr>
          <a:xfrm>
            <a:off x="0" y="1769947"/>
            <a:ext cx="82281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7" name="Google Shape;417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5" y="827405"/>
            <a:ext cx="8968105" cy="5425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9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CC</a:t>
            </a:r>
            <a:endParaRPr/>
          </a:p>
        </p:txBody>
      </p:sp>
      <p:sp>
        <p:nvSpPr>
          <p:cNvPr id="423" name="Google Shape;423;p19"/>
          <p:cNvSpPr txBox="1"/>
          <p:nvPr>
            <p:ph idx="1" type="body"/>
          </p:nvPr>
        </p:nvSpPr>
        <p:spPr>
          <a:xfrm>
            <a:off x="0" y="1699895"/>
            <a:ext cx="9144000" cy="201739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/>
              <a:t>    Class Activity</a:t>
            </a:r>
            <a:endParaRPr b="1"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eLearning</a:t>
            </a:r>
            <a:br>
              <a:rPr lang="en-US"/>
            </a:br>
            <a:endParaRPr/>
          </a:p>
        </p:txBody>
      </p:sp>
      <p:sp>
        <p:nvSpPr>
          <p:cNvPr id="314" name="Google Shape;314;p2"/>
          <p:cNvSpPr txBox="1"/>
          <p:nvPr>
            <p:ph idx="1" type="body"/>
          </p:nvPr>
        </p:nvSpPr>
        <p:spPr>
          <a:xfrm>
            <a:off x="274320" y="635"/>
            <a:ext cx="8869680" cy="685736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Learning Objectives</a:t>
            </a:r>
            <a:endParaRPr b="1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sz="26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To understand the purpose of “Theory of Influence”.</a:t>
            </a:r>
            <a:endParaRPr sz="2400"/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Analyzing various influencing styles</a:t>
            </a:r>
            <a:endParaRPr sz="2400"/>
          </a:p>
          <a:p>
            <a:pPr indent="-5334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7 Ways to create Influence in the Workplace</a:t>
            </a:r>
            <a:endParaRPr sz="24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Practicing the art of influencing people</a:t>
            </a:r>
            <a:endParaRPr sz="24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sz="2600"/>
          </a:p>
          <a:p>
            <a:pPr indent="-5207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sz="2600"/>
          </a:p>
          <a:p>
            <a:pPr indent="-5207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sz="2600"/>
          </a:p>
          <a:p>
            <a:pPr indent="-5080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/>
          </a:p>
          <a:p>
            <a:pPr indent="-5080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/>
          </a:p>
          <a:p>
            <a:pPr indent="-5080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/>
          </a:p>
          <a:p>
            <a:pPr indent="-5080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/>
          </a:p>
          <a:p>
            <a:pPr indent="-3810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9" name="Google Shape;429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720" y="1227455"/>
            <a:ext cx="8789670" cy="5018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"/>
          <p:cNvSpPr txBox="1"/>
          <p:nvPr>
            <p:ph idx="1" type="body"/>
          </p:nvPr>
        </p:nvSpPr>
        <p:spPr>
          <a:xfrm>
            <a:off x="200025" y="98425"/>
            <a:ext cx="8828405" cy="5647690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What is Influence ? </a:t>
            </a:r>
            <a:endParaRPr b="1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To change someone or something in an indirect but usually important way.</a:t>
            </a:r>
            <a:endParaRPr sz="24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The act or power of producing an effect without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/>
              <a:t>     apparent exertion of force or direct excercise of  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/>
              <a:t>     command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"/>
          <p:cNvSpPr txBox="1"/>
          <p:nvPr>
            <p:ph idx="1" type="body"/>
          </p:nvPr>
        </p:nvSpPr>
        <p:spPr>
          <a:xfrm>
            <a:off x="226060" y="635"/>
            <a:ext cx="8918575" cy="605980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/>
              <a:t>What's the Purpose?</a:t>
            </a:r>
            <a:endParaRPr b="1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The theory helps individuals to influence other people's decision to his/ her own advantages.</a:t>
            </a:r>
            <a:endParaRPr sz="2400"/>
          </a:p>
          <a:p>
            <a:pPr indent="-1333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Teaches art of discretion (More basic and powerful tool to influence public opinions).</a:t>
            </a:r>
            <a:endParaRPr sz="2400"/>
          </a:p>
          <a:p>
            <a:pPr indent="-1333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/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/>
              <a:t>Helps an individual to be more likable, accepted and persuasive in a society.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952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3000"/>
          </a:p>
          <a:p>
            <a:pPr indent="-952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sz="3000"/>
          </a:p>
          <a:p>
            <a:pPr indent="-20320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/>
          </a:p>
          <a:p>
            <a:pPr indent="-20320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"/>
          <p:cNvSpPr txBox="1"/>
          <p:nvPr>
            <p:ph idx="1" type="body"/>
          </p:nvPr>
        </p:nvSpPr>
        <p:spPr>
          <a:xfrm>
            <a:off x="171450" y="635"/>
            <a:ext cx="8856980" cy="6445885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The 6 principles of influence that will 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help you persuade others. 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-57150" lvl="0" marL="28575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-57150" lvl="0" marL="28575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-571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-571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-571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-571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-57150" lvl="0" marL="28575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6"/>
          <p:cNvSpPr txBox="1"/>
          <p:nvPr>
            <p:ph idx="1" type="body"/>
          </p:nvPr>
        </p:nvSpPr>
        <p:spPr>
          <a:xfrm>
            <a:off x="0" y="1769947"/>
            <a:ext cx="40449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0" y="981710"/>
            <a:ext cx="8966835" cy="5109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7"/>
          <p:cNvSpPr txBox="1"/>
          <p:nvPr>
            <p:ph idx="1" type="body"/>
          </p:nvPr>
        </p:nvSpPr>
        <p:spPr>
          <a:xfrm>
            <a:off x="0" y="1769947"/>
            <a:ext cx="40449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Scarcity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45" y="1054100"/>
            <a:ext cx="9149080" cy="514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8"/>
          <p:cNvSpPr txBox="1"/>
          <p:nvPr>
            <p:ph idx="1" type="body"/>
          </p:nvPr>
        </p:nvSpPr>
        <p:spPr>
          <a:xfrm>
            <a:off x="0" y="1769947"/>
            <a:ext cx="40449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Authority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85" y="1295400"/>
            <a:ext cx="9053195" cy="5003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"/>
          <p:cNvSpPr txBox="1"/>
          <p:nvPr>
            <p:ph type="title"/>
          </p:nvPr>
        </p:nvSpPr>
        <p:spPr>
          <a:xfrm>
            <a:off x="457920" y="273629"/>
            <a:ext cx="8228160" cy="114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9"/>
          <p:cNvSpPr txBox="1"/>
          <p:nvPr>
            <p:ph idx="1" type="body"/>
          </p:nvPr>
        </p:nvSpPr>
        <p:spPr>
          <a:xfrm>
            <a:off x="0" y="1769947"/>
            <a:ext cx="4044960" cy="3976257"/>
          </a:xfrm>
          <a:prstGeom prst="rect">
            <a:avLst/>
          </a:prstGeom>
          <a:noFill/>
          <a:ln>
            <a:noFill/>
          </a:ln>
        </p:spPr>
        <p:txBody>
          <a:bodyPr anchorCtr="0" anchor="t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Consistency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Google Shape;360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35" y="1308100"/>
            <a:ext cx="8907780" cy="476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Custom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_5">
  <a:themeElements>
    <a:clrScheme name="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_3">
  <a:themeElements>
    <a:clrScheme name="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_4">
  <a:themeElements>
    <a:clrScheme name="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Joyadrita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