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3" roundtripDataSignature="AMtx7mhDnzZeMiWPKCGppNmHRtX9ffl8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6" name="Google Shape;12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2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0"/>
          <p:cNvSpPr txBox="1"/>
          <p:nvPr>
            <p:ph idx="10" type="dt"/>
          </p:nvPr>
        </p:nvSpPr>
        <p:spPr>
          <a:xfrm>
            <a:off x="609600" y="6583362"/>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0"/>
          <p:cNvSpPr txBox="1"/>
          <p:nvPr>
            <p:ph idx="11" type="ftr"/>
          </p:nvPr>
        </p:nvSpPr>
        <p:spPr>
          <a:xfrm>
            <a:off x="4165600" y="6564406"/>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0"/>
          <p:cNvSpPr txBox="1"/>
          <p:nvPr>
            <p:ph idx="12" type="sldNum"/>
          </p:nvPr>
        </p:nvSpPr>
        <p:spPr>
          <a:xfrm>
            <a:off x="8737600" y="6564405"/>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959595"/>
              </a:buClr>
              <a:buSzPts val="1200"/>
              <a:buNone/>
              <a:defRPr b="0" i="0" sz="1200" u="none" cap="none" strike="noStrike">
                <a:solidFill>
                  <a:srgbClr val="959595"/>
                </a:solidFill>
                <a:latin typeface="Arial"/>
                <a:ea typeface="Arial"/>
                <a:cs typeface="Arial"/>
                <a:sym typeface="Arial"/>
              </a:defRPr>
            </a:lvl1pPr>
            <a:lvl2pPr indent="0" lvl="1" marL="0" algn="r">
              <a:spcBef>
                <a:spcPts val="0"/>
              </a:spcBef>
              <a:spcAft>
                <a:spcPts val="0"/>
              </a:spcAft>
              <a:buClr>
                <a:srgbClr val="959595"/>
              </a:buClr>
              <a:buSzPts val="1200"/>
              <a:buNone/>
              <a:defRPr b="0" i="0" sz="1200" u="none" cap="none" strike="noStrike">
                <a:solidFill>
                  <a:srgbClr val="959595"/>
                </a:solidFill>
                <a:latin typeface="Arial"/>
                <a:ea typeface="Arial"/>
                <a:cs typeface="Arial"/>
                <a:sym typeface="Arial"/>
              </a:defRPr>
            </a:lvl2pPr>
            <a:lvl3pPr indent="0" lvl="2" marL="0" algn="r">
              <a:spcBef>
                <a:spcPts val="0"/>
              </a:spcBef>
              <a:spcAft>
                <a:spcPts val="0"/>
              </a:spcAft>
              <a:buClr>
                <a:srgbClr val="959595"/>
              </a:buClr>
              <a:buSzPts val="1200"/>
              <a:buNone/>
              <a:defRPr b="0" i="0" sz="1200" u="none" cap="none" strike="noStrike">
                <a:solidFill>
                  <a:srgbClr val="959595"/>
                </a:solidFill>
                <a:latin typeface="Arial"/>
                <a:ea typeface="Arial"/>
                <a:cs typeface="Arial"/>
                <a:sym typeface="Arial"/>
              </a:defRPr>
            </a:lvl3pPr>
            <a:lvl4pPr indent="0" lvl="3" marL="0" algn="r">
              <a:spcBef>
                <a:spcPts val="0"/>
              </a:spcBef>
              <a:spcAft>
                <a:spcPts val="0"/>
              </a:spcAft>
              <a:buClr>
                <a:srgbClr val="959595"/>
              </a:buClr>
              <a:buSzPts val="1200"/>
              <a:buNone/>
              <a:defRPr b="0" i="0" sz="1200" u="none" cap="none" strike="noStrike">
                <a:solidFill>
                  <a:srgbClr val="959595"/>
                </a:solidFill>
                <a:latin typeface="Arial"/>
                <a:ea typeface="Arial"/>
                <a:cs typeface="Arial"/>
                <a:sym typeface="Arial"/>
              </a:defRPr>
            </a:lvl4pPr>
            <a:lvl5pPr indent="0" lvl="4" marL="0" algn="r">
              <a:spcBef>
                <a:spcPts val="0"/>
              </a:spcBef>
              <a:spcAft>
                <a:spcPts val="0"/>
              </a:spcAft>
              <a:buClr>
                <a:srgbClr val="959595"/>
              </a:buClr>
              <a:buSzPts val="1200"/>
              <a:buNone/>
              <a:defRPr b="0" i="0" sz="1200" u="none" cap="none" strike="noStrike">
                <a:solidFill>
                  <a:srgbClr val="959595"/>
                </a:solidFill>
                <a:latin typeface="Arial"/>
                <a:ea typeface="Arial"/>
                <a:cs typeface="Arial"/>
                <a:sym typeface="Arial"/>
              </a:defRPr>
            </a:lvl5pPr>
            <a:lvl6pPr indent="0" lvl="5" marL="0" algn="r">
              <a:spcBef>
                <a:spcPts val="0"/>
              </a:spcBef>
              <a:spcAft>
                <a:spcPts val="0"/>
              </a:spcAft>
              <a:buClr>
                <a:srgbClr val="959595"/>
              </a:buClr>
              <a:buSzPts val="1200"/>
              <a:buNone/>
              <a:defRPr b="0" i="0" sz="1200" u="none" cap="none" strike="noStrike">
                <a:solidFill>
                  <a:srgbClr val="959595"/>
                </a:solidFill>
                <a:latin typeface="Arial"/>
                <a:ea typeface="Arial"/>
                <a:cs typeface="Arial"/>
                <a:sym typeface="Arial"/>
              </a:defRPr>
            </a:lvl6pPr>
            <a:lvl7pPr indent="0" lvl="6" marL="0" algn="r">
              <a:spcBef>
                <a:spcPts val="0"/>
              </a:spcBef>
              <a:spcAft>
                <a:spcPts val="0"/>
              </a:spcAft>
              <a:buClr>
                <a:srgbClr val="959595"/>
              </a:buClr>
              <a:buSzPts val="1200"/>
              <a:buNone/>
              <a:defRPr b="0" i="0" sz="1200" u="none" cap="none" strike="noStrike">
                <a:solidFill>
                  <a:srgbClr val="959595"/>
                </a:solidFill>
                <a:latin typeface="Arial"/>
                <a:ea typeface="Arial"/>
                <a:cs typeface="Arial"/>
                <a:sym typeface="Arial"/>
              </a:defRPr>
            </a:lvl7pPr>
            <a:lvl8pPr indent="0" lvl="7" marL="0" algn="r">
              <a:spcBef>
                <a:spcPts val="0"/>
              </a:spcBef>
              <a:spcAft>
                <a:spcPts val="0"/>
              </a:spcAft>
              <a:buClr>
                <a:srgbClr val="959595"/>
              </a:buClr>
              <a:buSzPts val="1200"/>
              <a:buNone/>
              <a:defRPr b="0" i="0" sz="1200" u="none" cap="none" strike="noStrike">
                <a:solidFill>
                  <a:srgbClr val="959595"/>
                </a:solidFill>
                <a:latin typeface="Arial"/>
                <a:ea typeface="Arial"/>
                <a:cs typeface="Arial"/>
                <a:sym typeface="Arial"/>
              </a:defRPr>
            </a:lvl8pPr>
            <a:lvl9pPr indent="0" lvl="8" marL="0" algn="r">
              <a:spcBef>
                <a:spcPts val="0"/>
              </a:spcBef>
              <a:spcAft>
                <a:spcPts val="0"/>
              </a:spcAft>
              <a:buClr>
                <a:srgbClr val="959595"/>
              </a:buClr>
              <a:buSzPts val="1200"/>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29"/>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959595"/>
              </a:buClr>
              <a:buSzPts val="1200"/>
              <a:buNone/>
              <a:defRPr sz="1200">
                <a:solidFill>
                  <a:srgbClr val="959595"/>
                </a:solidFill>
                <a:latin typeface="Arial"/>
                <a:ea typeface="Arial"/>
                <a:cs typeface="Arial"/>
                <a:sym typeface="Arial"/>
              </a:defRPr>
            </a:lvl1pPr>
            <a:lvl2pPr indent="0" lvl="1" marL="0" algn="r">
              <a:spcBef>
                <a:spcPts val="0"/>
              </a:spcBef>
              <a:spcAft>
                <a:spcPts val="0"/>
              </a:spcAft>
              <a:buClr>
                <a:srgbClr val="959595"/>
              </a:buClr>
              <a:buSzPts val="1200"/>
              <a:buNone/>
              <a:defRPr sz="1200">
                <a:solidFill>
                  <a:srgbClr val="959595"/>
                </a:solidFill>
                <a:latin typeface="Arial"/>
                <a:ea typeface="Arial"/>
                <a:cs typeface="Arial"/>
                <a:sym typeface="Arial"/>
              </a:defRPr>
            </a:lvl2pPr>
            <a:lvl3pPr indent="0" lvl="2" marL="0" algn="r">
              <a:spcBef>
                <a:spcPts val="0"/>
              </a:spcBef>
              <a:spcAft>
                <a:spcPts val="0"/>
              </a:spcAft>
              <a:buClr>
                <a:srgbClr val="959595"/>
              </a:buClr>
              <a:buSzPts val="1200"/>
              <a:buNone/>
              <a:defRPr sz="1200">
                <a:solidFill>
                  <a:srgbClr val="959595"/>
                </a:solidFill>
                <a:latin typeface="Arial"/>
                <a:ea typeface="Arial"/>
                <a:cs typeface="Arial"/>
                <a:sym typeface="Arial"/>
              </a:defRPr>
            </a:lvl3pPr>
            <a:lvl4pPr indent="0" lvl="3" marL="0" algn="r">
              <a:spcBef>
                <a:spcPts val="0"/>
              </a:spcBef>
              <a:spcAft>
                <a:spcPts val="0"/>
              </a:spcAft>
              <a:buClr>
                <a:srgbClr val="959595"/>
              </a:buClr>
              <a:buSzPts val="1200"/>
              <a:buNone/>
              <a:defRPr sz="1200">
                <a:solidFill>
                  <a:srgbClr val="959595"/>
                </a:solidFill>
                <a:latin typeface="Arial"/>
                <a:ea typeface="Arial"/>
                <a:cs typeface="Arial"/>
                <a:sym typeface="Arial"/>
              </a:defRPr>
            </a:lvl4pPr>
            <a:lvl5pPr indent="0" lvl="4" marL="0" algn="r">
              <a:spcBef>
                <a:spcPts val="0"/>
              </a:spcBef>
              <a:spcAft>
                <a:spcPts val="0"/>
              </a:spcAft>
              <a:buClr>
                <a:srgbClr val="959595"/>
              </a:buClr>
              <a:buSzPts val="1200"/>
              <a:buNone/>
              <a:defRPr sz="1200">
                <a:solidFill>
                  <a:srgbClr val="959595"/>
                </a:solidFill>
                <a:latin typeface="Arial"/>
                <a:ea typeface="Arial"/>
                <a:cs typeface="Arial"/>
                <a:sym typeface="Arial"/>
              </a:defRPr>
            </a:lvl5pPr>
            <a:lvl6pPr indent="0" lvl="5" marL="0" algn="r">
              <a:spcBef>
                <a:spcPts val="0"/>
              </a:spcBef>
              <a:spcAft>
                <a:spcPts val="0"/>
              </a:spcAft>
              <a:buClr>
                <a:srgbClr val="959595"/>
              </a:buClr>
              <a:buSzPts val="1200"/>
              <a:buNone/>
              <a:defRPr sz="1200">
                <a:solidFill>
                  <a:srgbClr val="959595"/>
                </a:solidFill>
                <a:latin typeface="Arial"/>
                <a:ea typeface="Arial"/>
                <a:cs typeface="Arial"/>
                <a:sym typeface="Arial"/>
              </a:defRPr>
            </a:lvl6pPr>
            <a:lvl7pPr indent="0" lvl="6" marL="0" algn="r">
              <a:spcBef>
                <a:spcPts val="0"/>
              </a:spcBef>
              <a:spcAft>
                <a:spcPts val="0"/>
              </a:spcAft>
              <a:buClr>
                <a:srgbClr val="959595"/>
              </a:buClr>
              <a:buSzPts val="1200"/>
              <a:buNone/>
              <a:defRPr sz="1200">
                <a:solidFill>
                  <a:srgbClr val="959595"/>
                </a:solidFill>
                <a:latin typeface="Arial"/>
                <a:ea typeface="Arial"/>
                <a:cs typeface="Arial"/>
                <a:sym typeface="Arial"/>
              </a:defRPr>
            </a:lvl7pPr>
            <a:lvl8pPr indent="0" lvl="7" marL="0" algn="r">
              <a:spcBef>
                <a:spcPts val="0"/>
              </a:spcBef>
              <a:spcAft>
                <a:spcPts val="0"/>
              </a:spcAft>
              <a:buClr>
                <a:srgbClr val="959595"/>
              </a:buClr>
              <a:buSzPts val="1200"/>
              <a:buNone/>
              <a:defRPr sz="1200">
                <a:solidFill>
                  <a:srgbClr val="959595"/>
                </a:solidFill>
                <a:latin typeface="Arial"/>
                <a:ea typeface="Arial"/>
                <a:cs typeface="Arial"/>
                <a:sym typeface="Arial"/>
              </a:defRPr>
            </a:lvl8pPr>
            <a:lvl9pPr indent="0" lvl="8" marL="0" algn="r">
              <a:spcBef>
                <a:spcPts val="0"/>
              </a:spcBef>
              <a:spcAft>
                <a:spcPts val="0"/>
              </a:spcAft>
              <a:buClr>
                <a:srgbClr val="959595"/>
              </a:buClr>
              <a:buSzPts val="1200"/>
              <a:buNone/>
              <a:defRPr sz="1200">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30"/>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30"/>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959595"/>
              </a:buClr>
              <a:buSzPts val="1200"/>
              <a:buNone/>
              <a:defRPr sz="1200">
                <a:solidFill>
                  <a:srgbClr val="959595"/>
                </a:solidFill>
                <a:latin typeface="Arial"/>
                <a:ea typeface="Arial"/>
                <a:cs typeface="Arial"/>
                <a:sym typeface="Arial"/>
              </a:defRPr>
            </a:lvl1pPr>
            <a:lvl2pPr indent="0" lvl="1" marL="0" algn="r">
              <a:spcBef>
                <a:spcPts val="0"/>
              </a:spcBef>
              <a:spcAft>
                <a:spcPts val="0"/>
              </a:spcAft>
              <a:buClr>
                <a:srgbClr val="959595"/>
              </a:buClr>
              <a:buSzPts val="1200"/>
              <a:buNone/>
              <a:defRPr sz="1200">
                <a:solidFill>
                  <a:srgbClr val="959595"/>
                </a:solidFill>
                <a:latin typeface="Arial"/>
                <a:ea typeface="Arial"/>
                <a:cs typeface="Arial"/>
                <a:sym typeface="Arial"/>
              </a:defRPr>
            </a:lvl2pPr>
            <a:lvl3pPr indent="0" lvl="2" marL="0" algn="r">
              <a:spcBef>
                <a:spcPts val="0"/>
              </a:spcBef>
              <a:spcAft>
                <a:spcPts val="0"/>
              </a:spcAft>
              <a:buClr>
                <a:srgbClr val="959595"/>
              </a:buClr>
              <a:buSzPts val="1200"/>
              <a:buNone/>
              <a:defRPr sz="1200">
                <a:solidFill>
                  <a:srgbClr val="959595"/>
                </a:solidFill>
                <a:latin typeface="Arial"/>
                <a:ea typeface="Arial"/>
                <a:cs typeface="Arial"/>
                <a:sym typeface="Arial"/>
              </a:defRPr>
            </a:lvl3pPr>
            <a:lvl4pPr indent="0" lvl="3" marL="0" algn="r">
              <a:spcBef>
                <a:spcPts val="0"/>
              </a:spcBef>
              <a:spcAft>
                <a:spcPts val="0"/>
              </a:spcAft>
              <a:buClr>
                <a:srgbClr val="959595"/>
              </a:buClr>
              <a:buSzPts val="1200"/>
              <a:buNone/>
              <a:defRPr sz="1200">
                <a:solidFill>
                  <a:srgbClr val="959595"/>
                </a:solidFill>
                <a:latin typeface="Arial"/>
                <a:ea typeface="Arial"/>
                <a:cs typeface="Arial"/>
                <a:sym typeface="Arial"/>
              </a:defRPr>
            </a:lvl4pPr>
            <a:lvl5pPr indent="0" lvl="4" marL="0" algn="r">
              <a:spcBef>
                <a:spcPts val="0"/>
              </a:spcBef>
              <a:spcAft>
                <a:spcPts val="0"/>
              </a:spcAft>
              <a:buClr>
                <a:srgbClr val="959595"/>
              </a:buClr>
              <a:buSzPts val="1200"/>
              <a:buNone/>
              <a:defRPr sz="1200">
                <a:solidFill>
                  <a:srgbClr val="959595"/>
                </a:solidFill>
                <a:latin typeface="Arial"/>
                <a:ea typeface="Arial"/>
                <a:cs typeface="Arial"/>
                <a:sym typeface="Arial"/>
              </a:defRPr>
            </a:lvl5pPr>
            <a:lvl6pPr indent="0" lvl="5" marL="0" algn="r">
              <a:spcBef>
                <a:spcPts val="0"/>
              </a:spcBef>
              <a:spcAft>
                <a:spcPts val="0"/>
              </a:spcAft>
              <a:buClr>
                <a:srgbClr val="959595"/>
              </a:buClr>
              <a:buSzPts val="1200"/>
              <a:buNone/>
              <a:defRPr sz="1200">
                <a:solidFill>
                  <a:srgbClr val="959595"/>
                </a:solidFill>
                <a:latin typeface="Arial"/>
                <a:ea typeface="Arial"/>
                <a:cs typeface="Arial"/>
                <a:sym typeface="Arial"/>
              </a:defRPr>
            </a:lvl6pPr>
            <a:lvl7pPr indent="0" lvl="6" marL="0" algn="r">
              <a:spcBef>
                <a:spcPts val="0"/>
              </a:spcBef>
              <a:spcAft>
                <a:spcPts val="0"/>
              </a:spcAft>
              <a:buClr>
                <a:srgbClr val="959595"/>
              </a:buClr>
              <a:buSzPts val="1200"/>
              <a:buNone/>
              <a:defRPr sz="1200">
                <a:solidFill>
                  <a:srgbClr val="959595"/>
                </a:solidFill>
                <a:latin typeface="Arial"/>
                <a:ea typeface="Arial"/>
                <a:cs typeface="Arial"/>
                <a:sym typeface="Arial"/>
              </a:defRPr>
            </a:lvl7pPr>
            <a:lvl8pPr indent="0" lvl="7" marL="0" algn="r">
              <a:spcBef>
                <a:spcPts val="0"/>
              </a:spcBef>
              <a:spcAft>
                <a:spcPts val="0"/>
              </a:spcAft>
              <a:buClr>
                <a:srgbClr val="959595"/>
              </a:buClr>
              <a:buSzPts val="1200"/>
              <a:buNone/>
              <a:defRPr sz="1200">
                <a:solidFill>
                  <a:srgbClr val="959595"/>
                </a:solidFill>
                <a:latin typeface="Arial"/>
                <a:ea typeface="Arial"/>
                <a:cs typeface="Arial"/>
                <a:sym typeface="Arial"/>
              </a:defRPr>
            </a:lvl8pPr>
            <a:lvl9pPr indent="0" lvl="8" marL="0" algn="r">
              <a:spcBef>
                <a:spcPts val="0"/>
              </a:spcBef>
              <a:spcAft>
                <a:spcPts val="0"/>
              </a:spcAft>
              <a:buClr>
                <a:srgbClr val="959595"/>
              </a:buClr>
              <a:buSzPts val="1200"/>
              <a:buNone/>
              <a:defRPr sz="1200">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90" name="Shape 90"/>
        <p:cNvGrpSpPr/>
        <p:nvPr/>
      </p:nvGrpSpPr>
      <p:grpSpPr>
        <a:xfrm>
          <a:off x="0" y="0"/>
          <a:ext cx="0" cy="0"/>
          <a:chOff x="0" y="0"/>
          <a:chExt cx="0" cy="0"/>
        </a:xfrm>
      </p:grpSpPr>
      <p:sp>
        <p:nvSpPr>
          <p:cNvPr id="91" name="Google Shape;91;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92" name="Google Shape;92;p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959595"/>
              </a:buClr>
              <a:buSzPts val="1200"/>
              <a:buNone/>
              <a:defRPr sz="1200">
                <a:solidFill>
                  <a:srgbClr val="959595"/>
                </a:solidFill>
                <a:latin typeface="Arial"/>
                <a:ea typeface="Arial"/>
                <a:cs typeface="Arial"/>
                <a:sym typeface="Arial"/>
              </a:defRPr>
            </a:lvl1pPr>
            <a:lvl2pPr indent="0" lvl="1" marL="0" algn="r">
              <a:spcBef>
                <a:spcPts val="0"/>
              </a:spcBef>
              <a:spcAft>
                <a:spcPts val="0"/>
              </a:spcAft>
              <a:buClr>
                <a:srgbClr val="959595"/>
              </a:buClr>
              <a:buSzPts val="1200"/>
              <a:buNone/>
              <a:defRPr sz="1200">
                <a:solidFill>
                  <a:srgbClr val="959595"/>
                </a:solidFill>
                <a:latin typeface="Arial"/>
                <a:ea typeface="Arial"/>
                <a:cs typeface="Arial"/>
                <a:sym typeface="Arial"/>
              </a:defRPr>
            </a:lvl2pPr>
            <a:lvl3pPr indent="0" lvl="2" marL="0" algn="r">
              <a:spcBef>
                <a:spcPts val="0"/>
              </a:spcBef>
              <a:spcAft>
                <a:spcPts val="0"/>
              </a:spcAft>
              <a:buClr>
                <a:srgbClr val="959595"/>
              </a:buClr>
              <a:buSzPts val="1200"/>
              <a:buNone/>
              <a:defRPr sz="1200">
                <a:solidFill>
                  <a:srgbClr val="959595"/>
                </a:solidFill>
                <a:latin typeface="Arial"/>
                <a:ea typeface="Arial"/>
                <a:cs typeface="Arial"/>
                <a:sym typeface="Arial"/>
              </a:defRPr>
            </a:lvl3pPr>
            <a:lvl4pPr indent="0" lvl="3" marL="0" algn="r">
              <a:spcBef>
                <a:spcPts val="0"/>
              </a:spcBef>
              <a:spcAft>
                <a:spcPts val="0"/>
              </a:spcAft>
              <a:buClr>
                <a:srgbClr val="959595"/>
              </a:buClr>
              <a:buSzPts val="1200"/>
              <a:buNone/>
              <a:defRPr sz="1200">
                <a:solidFill>
                  <a:srgbClr val="959595"/>
                </a:solidFill>
                <a:latin typeface="Arial"/>
                <a:ea typeface="Arial"/>
                <a:cs typeface="Arial"/>
                <a:sym typeface="Arial"/>
              </a:defRPr>
            </a:lvl4pPr>
            <a:lvl5pPr indent="0" lvl="4" marL="0" algn="r">
              <a:spcBef>
                <a:spcPts val="0"/>
              </a:spcBef>
              <a:spcAft>
                <a:spcPts val="0"/>
              </a:spcAft>
              <a:buClr>
                <a:srgbClr val="959595"/>
              </a:buClr>
              <a:buSzPts val="1200"/>
              <a:buNone/>
              <a:defRPr sz="1200">
                <a:solidFill>
                  <a:srgbClr val="959595"/>
                </a:solidFill>
                <a:latin typeface="Arial"/>
                <a:ea typeface="Arial"/>
                <a:cs typeface="Arial"/>
                <a:sym typeface="Arial"/>
              </a:defRPr>
            </a:lvl5pPr>
            <a:lvl6pPr indent="0" lvl="5" marL="0" algn="r">
              <a:spcBef>
                <a:spcPts val="0"/>
              </a:spcBef>
              <a:spcAft>
                <a:spcPts val="0"/>
              </a:spcAft>
              <a:buClr>
                <a:srgbClr val="959595"/>
              </a:buClr>
              <a:buSzPts val="1200"/>
              <a:buNone/>
              <a:defRPr sz="1200">
                <a:solidFill>
                  <a:srgbClr val="959595"/>
                </a:solidFill>
                <a:latin typeface="Arial"/>
                <a:ea typeface="Arial"/>
                <a:cs typeface="Arial"/>
                <a:sym typeface="Arial"/>
              </a:defRPr>
            </a:lvl6pPr>
            <a:lvl7pPr indent="0" lvl="6" marL="0" algn="r">
              <a:spcBef>
                <a:spcPts val="0"/>
              </a:spcBef>
              <a:spcAft>
                <a:spcPts val="0"/>
              </a:spcAft>
              <a:buClr>
                <a:srgbClr val="959595"/>
              </a:buClr>
              <a:buSzPts val="1200"/>
              <a:buNone/>
              <a:defRPr sz="1200">
                <a:solidFill>
                  <a:srgbClr val="959595"/>
                </a:solidFill>
                <a:latin typeface="Arial"/>
                <a:ea typeface="Arial"/>
                <a:cs typeface="Arial"/>
                <a:sym typeface="Arial"/>
              </a:defRPr>
            </a:lvl7pPr>
            <a:lvl8pPr indent="0" lvl="7" marL="0" algn="r">
              <a:spcBef>
                <a:spcPts val="0"/>
              </a:spcBef>
              <a:spcAft>
                <a:spcPts val="0"/>
              </a:spcAft>
              <a:buClr>
                <a:srgbClr val="959595"/>
              </a:buClr>
              <a:buSzPts val="1200"/>
              <a:buNone/>
              <a:defRPr sz="1200">
                <a:solidFill>
                  <a:srgbClr val="959595"/>
                </a:solidFill>
                <a:latin typeface="Arial"/>
                <a:ea typeface="Arial"/>
                <a:cs typeface="Arial"/>
                <a:sym typeface="Arial"/>
              </a:defRPr>
            </a:lvl8pPr>
            <a:lvl9pPr indent="0" lvl="8" marL="0" algn="r">
              <a:spcBef>
                <a:spcPts val="0"/>
              </a:spcBef>
              <a:spcAft>
                <a:spcPts val="0"/>
              </a:spcAft>
              <a:buClr>
                <a:srgbClr val="959595"/>
              </a:buClr>
              <a:buSzPts val="1200"/>
              <a:buNone/>
              <a:defRPr sz="1200">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21"/>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1"/>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2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959595"/>
              </a:buClr>
              <a:buSzPts val="1200"/>
              <a:buNone/>
              <a:defRPr sz="1200">
                <a:solidFill>
                  <a:srgbClr val="959595"/>
                </a:solidFill>
                <a:latin typeface="Arial"/>
                <a:ea typeface="Arial"/>
                <a:cs typeface="Arial"/>
                <a:sym typeface="Arial"/>
              </a:defRPr>
            </a:lvl1pPr>
            <a:lvl2pPr indent="0" lvl="1" marL="0" algn="r">
              <a:spcBef>
                <a:spcPts val="0"/>
              </a:spcBef>
              <a:spcAft>
                <a:spcPts val="0"/>
              </a:spcAft>
              <a:buClr>
                <a:srgbClr val="959595"/>
              </a:buClr>
              <a:buSzPts val="1200"/>
              <a:buNone/>
              <a:defRPr sz="1200">
                <a:solidFill>
                  <a:srgbClr val="959595"/>
                </a:solidFill>
                <a:latin typeface="Arial"/>
                <a:ea typeface="Arial"/>
                <a:cs typeface="Arial"/>
                <a:sym typeface="Arial"/>
              </a:defRPr>
            </a:lvl2pPr>
            <a:lvl3pPr indent="0" lvl="2" marL="0" algn="r">
              <a:spcBef>
                <a:spcPts val="0"/>
              </a:spcBef>
              <a:spcAft>
                <a:spcPts val="0"/>
              </a:spcAft>
              <a:buClr>
                <a:srgbClr val="959595"/>
              </a:buClr>
              <a:buSzPts val="1200"/>
              <a:buNone/>
              <a:defRPr sz="1200">
                <a:solidFill>
                  <a:srgbClr val="959595"/>
                </a:solidFill>
                <a:latin typeface="Arial"/>
                <a:ea typeface="Arial"/>
                <a:cs typeface="Arial"/>
                <a:sym typeface="Arial"/>
              </a:defRPr>
            </a:lvl3pPr>
            <a:lvl4pPr indent="0" lvl="3" marL="0" algn="r">
              <a:spcBef>
                <a:spcPts val="0"/>
              </a:spcBef>
              <a:spcAft>
                <a:spcPts val="0"/>
              </a:spcAft>
              <a:buClr>
                <a:srgbClr val="959595"/>
              </a:buClr>
              <a:buSzPts val="1200"/>
              <a:buNone/>
              <a:defRPr sz="1200">
                <a:solidFill>
                  <a:srgbClr val="959595"/>
                </a:solidFill>
                <a:latin typeface="Arial"/>
                <a:ea typeface="Arial"/>
                <a:cs typeface="Arial"/>
                <a:sym typeface="Arial"/>
              </a:defRPr>
            </a:lvl4pPr>
            <a:lvl5pPr indent="0" lvl="4" marL="0" algn="r">
              <a:spcBef>
                <a:spcPts val="0"/>
              </a:spcBef>
              <a:spcAft>
                <a:spcPts val="0"/>
              </a:spcAft>
              <a:buClr>
                <a:srgbClr val="959595"/>
              </a:buClr>
              <a:buSzPts val="1200"/>
              <a:buNone/>
              <a:defRPr sz="1200">
                <a:solidFill>
                  <a:srgbClr val="959595"/>
                </a:solidFill>
                <a:latin typeface="Arial"/>
                <a:ea typeface="Arial"/>
                <a:cs typeface="Arial"/>
                <a:sym typeface="Arial"/>
              </a:defRPr>
            </a:lvl5pPr>
            <a:lvl6pPr indent="0" lvl="5" marL="0" algn="r">
              <a:spcBef>
                <a:spcPts val="0"/>
              </a:spcBef>
              <a:spcAft>
                <a:spcPts val="0"/>
              </a:spcAft>
              <a:buClr>
                <a:srgbClr val="959595"/>
              </a:buClr>
              <a:buSzPts val="1200"/>
              <a:buNone/>
              <a:defRPr sz="1200">
                <a:solidFill>
                  <a:srgbClr val="959595"/>
                </a:solidFill>
                <a:latin typeface="Arial"/>
                <a:ea typeface="Arial"/>
                <a:cs typeface="Arial"/>
                <a:sym typeface="Arial"/>
              </a:defRPr>
            </a:lvl6pPr>
            <a:lvl7pPr indent="0" lvl="6" marL="0" algn="r">
              <a:spcBef>
                <a:spcPts val="0"/>
              </a:spcBef>
              <a:spcAft>
                <a:spcPts val="0"/>
              </a:spcAft>
              <a:buClr>
                <a:srgbClr val="959595"/>
              </a:buClr>
              <a:buSzPts val="1200"/>
              <a:buNone/>
              <a:defRPr sz="1200">
                <a:solidFill>
                  <a:srgbClr val="959595"/>
                </a:solidFill>
                <a:latin typeface="Arial"/>
                <a:ea typeface="Arial"/>
                <a:cs typeface="Arial"/>
                <a:sym typeface="Arial"/>
              </a:defRPr>
            </a:lvl7pPr>
            <a:lvl8pPr indent="0" lvl="7" marL="0" algn="r">
              <a:spcBef>
                <a:spcPts val="0"/>
              </a:spcBef>
              <a:spcAft>
                <a:spcPts val="0"/>
              </a:spcAft>
              <a:buClr>
                <a:srgbClr val="959595"/>
              </a:buClr>
              <a:buSzPts val="1200"/>
              <a:buNone/>
              <a:defRPr sz="1200">
                <a:solidFill>
                  <a:srgbClr val="959595"/>
                </a:solidFill>
                <a:latin typeface="Arial"/>
                <a:ea typeface="Arial"/>
                <a:cs typeface="Arial"/>
                <a:sym typeface="Arial"/>
              </a:defRPr>
            </a:lvl8pPr>
            <a:lvl9pPr indent="0" lvl="8" marL="0" algn="r">
              <a:spcBef>
                <a:spcPts val="0"/>
              </a:spcBef>
              <a:spcAft>
                <a:spcPts val="0"/>
              </a:spcAft>
              <a:buClr>
                <a:srgbClr val="959595"/>
              </a:buClr>
              <a:buSzPts val="1200"/>
              <a:buNone/>
              <a:defRPr sz="1200">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4" name="Shape 34"/>
        <p:cNvGrpSpPr/>
        <p:nvPr/>
      </p:nvGrpSpPr>
      <p:grpSpPr>
        <a:xfrm>
          <a:off x="0" y="0"/>
          <a:ext cx="0" cy="0"/>
          <a:chOff x="0" y="0"/>
          <a:chExt cx="0" cy="0"/>
        </a:xfrm>
      </p:grpSpPr>
      <p:sp>
        <p:nvSpPr>
          <p:cNvPr id="35" name="Google Shape;35;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spcBef>
                <a:spcPts val="480"/>
              </a:spcBef>
              <a:spcAft>
                <a:spcPts val="0"/>
              </a:spcAft>
              <a:buClr>
                <a:schemeClr val="dk1"/>
              </a:buClr>
              <a:buSzPts val="2400"/>
              <a:buNone/>
              <a:defRPr sz="2400"/>
            </a:lvl1pPr>
            <a:lvl2pPr lvl="1" algn="ctr">
              <a:spcBef>
                <a:spcPts val="400"/>
              </a:spcBef>
              <a:spcAft>
                <a:spcPts val="0"/>
              </a:spcAft>
              <a:buClr>
                <a:schemeClr val="dk1"/>
              </a:buClr>
              <a:buSzPts val="2000"/>
              <a:buNone/>
              <a:defRPr sz="2000"/>
            </a:lvl2pPr>
            <a:lvl3pPr lvl="2" algn="ctr">
              <a:spcBef>
                <a:spcPts val="360"/>
              </a:spcBef>
              <a:spcAft>
                <a:spcPts val="0"/>
              </a:spcAft>
              <a:buClr>
                <a:schemeClr val="dk1"/>
              </a:buClr>
              <a:buSzPts val="1800"/>
              <a:buNone/>
              <a:defRPr sz="1800"/>
            </a:lvl3pPr>
            <a:lvl4pPr lvl="3" algn="ctr">
              <a:spcBef>
                <a:spcPts val="320"/>
              </a:spcBef>
              <a:spcAft>
                <a:spcPts val="0"/>
              </a:spcAft>
              <a:buClr>
                <a:schemeClr val="dk1"/>
              </a:buClr>
              <a:buSzPts val="1600"/>
              <a:buNone/>
              <a:defRPr sz="1600"/>
            </a:lvl4pPr>
            <a:lvl5pPr lvl="4" algn="ctr">
              <a:spcBef>
                <a:spcPts val="32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 name="Google Shape;37;p2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959595"/>
              </a:buClr>
              <a:buSzPts val="1200"/>
              <a:buNone/>
              <a:defRPr sz="1200">
                <a:solidFill>
                  <a:srgbClr val="959595"/>
                </a:solidFill>
                <a:latin typeface="Arial"/>
                <a:ea typeface="Arial"/>
                <a:cs typeface="Arial"/>
                <a:sym typeface="Arial"/>
              </a:defRPr>
            </a:lvl1pPr>
            <a:lvl2pPr indent="0" lvl="1" marL="0" algn="r">
              <a:spcBef>
                <a:spcPts val="0"/>
              </a:spcBef>
              <a:spcAft>
                <a:spcPts val="0"/>
              </a:spcAft>
              <a:buClr>
                <a:srgbClr val="959595"/>
              </a:buClr>
              <a:buSzPts val="1200"/>
              <a:buNone/>
              <a:defRPr sz="1200">
                <a:solidFill>
                  <a:srgbClr val="959595"/>
                </a:solidFill>
                <a:latin typeface="Arial"/>
                <a:ea typeface="Arial"/>
                <a:cs typeface="Arial"/>
                <a:sym typeface="Arial"/>
              </a:defRPr>
            </a:lvl2pPr>
            <a:lvl3pPr indent="0" lvl="2" marL="0" algn="r">
              <a:spcBef>
                <a:spcPts val="0"/>
              </a:spcBef>
              <a:spcAft>
                <a:spcPts val="0"/>
              </a:spcAft>
              <a:buClr>
                <a:srgbClr val="959595"/>
              </a:buClr>
              <a:buSzPts val="1200"/>
              <a:buNone/>
              <a:defRPr sz="1200">
                <a:solidFill>
                  <a:srgbClr val="959595"/>
                </a:solidFill>
                <a:latin typeface="Arial"/>
                <a:ea typeface="Arial"/>
                <a:cs typeface="Arial"/>
                <a:sym typeface="Arial"/>
              </a:defRPr>
            </a:lvl3pPr>
            <a:lvl4pPr indent="0" lvl="3" marL="0" algn="r">
              <a:spcBef>
                <a:spcPts val="0"/>
              </a:spcBef>
              <a:spcAft>
                <a:spcPts val="0"/>
              </a:spcAft>
              <a:buClr>
                <a:srgbClr val="959595"/>
              </a:buClr>
              <a:buSzPts val="1200"/>
              <a:buNone/>
              <a:defRPr sz="1200">
                <a:solidFill>
                  <a:srgbClr val="959595"/>
                </a:solidFill>
                <a:latin typeface="Arial"/>
                <a:ea typeface="Arial"/>
                <a:cs typeface="Arial"/>
                <a:sym typeface="Arial"/>
              </a:defRPr>
            </a:lvl4pPr>
            <a:lvl5pPr indent="0" lvl="4" marL="0" algn="r">
              <a:spcBef>
                <a:spcPts val="0"/>
              </a:spcBef>
              <a:spcAft>
                <a:spcPts val="0"/>
              </a:spcAft>
              <a:buClr>
                <a:srgbClr val="959595"/>
              </a:buClr>
              <a:buSzPts val="1200"/>
              <a:buNone/>
              <a:defRPr sz="1200">
                <a:solidFill>
                  <a:srgbClr val="959595"/>
                </a:solidFill>
                <a:latin typeface="Arial"/>
                <a:ea typeface="Arial"/>
                <a:cs typeface="Arial"/>
                <a:sym typeface="Arial"/>
              </a:defRPr>
            </a:lvl5pPr>
            <a:lvl6pPr indent="0" lvl="5" marL="0" algn="r">
              <a:spcBef>
                <a:spcPts val="0"/>
              </a:spcBef>
              <a:spcAft>
                <a:spcPts val="0"/>
              </a:spcAft>
              <a:buClr>
                <a:srgbClr val="959595"/>
              </a:buClr>
              <a:buSzPts val="1200"/>
              <a:buNone/>
              <a:defRPr sz="1200">
                <a:solidFill>
                  <a:srgbClr val="959595"/>
                </a:solidFill>
                <a:latin typeface="Arial"/>
                <a:ea typeface="Arial"/>
                <a:cs typeface="Arial"/>
                <a:sym typeface="Arial"/>
              </a:defRPr>
            </a:lvl6pPr>
            <a:lvl7pPr indent="0" lvl="6" marL="0" algn="r">
              <a:spcBef>
                <a:spcPts val="0"/>
              </a:spcBef>
              <a:spcAft>
                <a:spcPts val="0"/>
              </a:spcAft>
              <a:buClr>
                <a:srgbClr val="959595"/>
              </a:buClr>
              <a:buSzPts val="1200"/>
              <a:buNone/>
              <a:defRPr sz="1200">
                <a:solidFill>
                  <a:srgbClr val="959595"/>
                </a:solidFill>
                <a:latin typeface="Arial"/>
                <a:ea typeface="Arial"/>
                <a:cs typeface="Arial"/>
                <a:sym typeface="Arial"/>
              </a:defRPr>
            </a:lvl7pPr>
            <a:lvl8pPr indent="0" lvl="7" marL="0" algn="r">
              <a:spcBef>
                <a:spcPts val="0"/>
              </a:spcBef>
              <a:spcAft>
                <a:spcPts val="0"/>
              </a:spcAft>
              <a:buClr>
                <a:srgbClr val="959595"/>
              </a:buClr>
              <a:buSzPts val="1200"/>
              <a:buNone/>
              <a:defRPr sz="1200">
                <a:solidFill>
                  <a:srgbClr val="959595"/>
                </a:solidFill>
                <a:latin typeface="Arial"/>
                <a:ea typeface="Arial"/>
                <a:cs typeface="Arial"/>
                <a:sym typeface="Arial"/>
              </a:defRPr>
            </a:lvl8pPr>
            <a:lvl9pPr indent="0" lvl="8" marL="0" algn="r">
              <a:spcBef>
                <a:spcPts val="0"/>
              </a:spcBef>
              <a:spcAft>
                <a:spcPts val="0"/>
              </a:spcAft>
              <a:buClr>
                <a:srgbClr val="959595"/>
              </a:buClr>
              <a:buSzPts val="1200"/>
              <a:buNone/>
              <a:defRPr sz="1200">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23"/>
          <p:cNvSpPr txBox="1"/>
          <p:nvPr>
            <p:ph type="title"/>
          </p:nvPr>
        </p:nvSpPr>
        <p:spPr>
          <a:xfrm>
            <a:off x="831851" y="1709739"/>
            <a:ext cx="10515600" cy="2852737"/>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6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23"/>
          <p:cNvSpPr txBox="1"/>
          <p:nvPr>
            <p:ph idx="1" type="body"/>
          </p:nvPr>
        </p:nvSpPr>
        <p:spPr>
          <a:xfrm>
            <a:off x="831851" y="4589464"/>
            <a:ext cx="10515600" cy="1500187"/>
          </a:xfrm>
          <a:prstGeom prst="rect">
            <a:avLst/>
          </a:prstGeom>
          <a:noFill/>
          <a:ln>
            <a:noFill/>
          </a:ln>
        </p:spPr>
        <p:txBody>
          <a:bodyPr anchorCtr="0" anchor="t" bIns="45700" lIns="91425" spcFirstLastPara="1" rIns="91425" wrap="square" tIns="45700">
            <a:noAutofit/>
          </a:bodyPr>
          <a:lstStyle>
            <a:lvl1pPr indent="-228600" lvl="0" marL="457200" algn="l">
              <a:spcBef>
                <a:spcPts val="480"/>
              </a:spcBef>
              <a:spcAft>
                <a:spcPts val="0"/>
              </a:spcAft>
              <a:buClr>
                <a:schemeClr val="dk1"/>
              </a:buClr>
              <a:buSzPts val="2400"/>
              <a:buNone/>
              <a:defRPr sz="2400"/>
            </a:lvl1pPr>
            <a:lvl2pPr indent="-228600" lvl="1" marL="914400" algn="l">
              <a:spcBef>
                <a:spcPts val="400"/>
              </a:spcBef>
              <a:spcAft>
                <a:spcPts val="0"/>
              </a:spcAft>
              <a:buClr>
                <a:schemeClr val="dk1"/>
              </a:buClr>
              <a:buSzPts val="2000"/>
              <a:buNone/>
              <a:defRPr sz="2000"/>
            </a:lvl2pPr>
            <a:lvl3pPr indent="-228600" lvl="2" marL="1371600" algn="l">
              <a:spcBef>
                <a:spcPts val="360"/>
              </a:spcBef>
              <a:spcAft>
                <a:spcPts val="0"/>
              </a:spcAft>
              <a:buClr>
                <a:schemeClr val="dk1"/>
              </a:buClr>
              <a:buSzPts val="1800"/>
              <a:buNone/>
              <a:defRPr sz="1800"/>
            </a:lvl3pPr>
            <a:lvl4pPr indent="-228600" lvl="3" marL="1828800" algn="l">
              <a:spcBef>
                <a:spcPts val="320"/>
              </a:spcBef>
              <a:spcAft>
                <a:spcPts val="0"/>
              </a:spcAft>
              <a:buClr>
                <a:schemeClr val="dk1"/>
              </a:buClr>
              <a:buSzPts val="1600"/>
              <a:buNone/>
              <a:defRPr sz="1600"/>
            </a:lvl4pPr>
            <a:lvl5pPr indent="-228600" lvl="4" marL="2286000" algn="l">
              <a:spcBef>
                <a:spcPts val="320"/>
              </a:spcBef>
              <a:spcAft>
                <a:spcPts val="0"/>
              </a:spcAft>
              <a:buClr>
                <a:schemeClr val="dk1"/>
              </a:buClr>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43" name="Google Shape;43;p2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959595"/>
              </a:buClr>
              <a:buSzPts val="1200"/>
              <a:buNone/>
              <a:defRPr sz="1200">
                <a:solidFill>
                  <a:srgbClr val="959595"/>
                </a:solidFill>
                <a:latin typeface="Arial"/>
                <a:ea typeface="Arial"/>
                <a:cs typeface="Arial"/>
                <a:sym typeface="Arial"/>
              </a:defRPr>
            </a:lvl1pPr>
            <a:lvl2pPr indent="0" lvl="1" marL="0" algn="r">
              <a:spcBef>
                <a:spcPts val="0"/>
              </a:spcBef>
              <a:spcAft>
                <a:spcPts val="0"/>
              </a:spcAft>
              <a:buClr>
                <a:srgbClr val="959595"/>
              </a:buClr>
              <a:buSzPts val="1200"/>
              <a:buNone/>
              <a:defRPr sz="1200">
                <a:solidFill>
                  <a:srgbClr val="959595"/>
                </a:solidFill>
                <a:latin typeface="Arial"/>
                <a:ea typeface="Arial"/>
                <a:cs typeface="Arial"/>
                <a:sym typeface="Arial"/>
              </a:defRPr>
            </a:lvl2pPr>
            <a:lvl3pPr indent="0" lvl="2" marL="0" algn="r">
              <a:spcBef>
                <a:spcPts val="0"/>
              </a:spcBef>
              <a:spcAft>
                <a:spcPts val="0"/>
              </a:spcAft>
              <a:buClr>
                <a:srgbClr val="959595"/>
              </a:buClr>
              <a:buSzPts val="1200"/>
              <a:buNone/>
              <a:defRPr sz="1200">
                <a:solidFill>
                  <a:srgbClr val="959595"/>
                </a:solidFill>
                <a:latin typeface="Arial"/>
                <a:ea typeface="Arial"/>
                <a:cs typeface="Arial"/>
                <a:sym typeface="Arial"/>
              </a:defRPr>
            </a:lvl3pPr>
            <a:lvl4pPr indent="0" lvl="3" marL="0" algn="r">
              <a:spcBef>
                <a:spcPts val="0"/>
              </a:spcBef>
              <a:spcAft>
                <a:spcPts val="0"/>
              </a:spcAft>
              <a:buClr>
                <a:srgbClr val="959595"/>
              </a:buClr>
              <a:buSzPts val="1200"/>
              <a:buNone/>
              <a:defRPr sz="1200">
                <a:solidFill>
                  <a:srgbClr val="959595"/>
                </a:solidFill>
                <a:latin typeface="Arial"/>
                <a:ea typeface="Arial"/>
                <a:cs typeface="Arial"/>
                <a:sym typeface="Arial"/>
              </a:defRPr>
            </a:lvl4pPr>
            <a:lvl5pPr indent="0" lvl="4" marL="0" algn="r">
              <a:spcBef>
                <a:spcPts val="0"/>
              </a:spcBef>
              <a:spcAft>
                <a:spcPts val="0"/>
              </a:spcAft>
              <a:buClr>
                <a:srgbClr val="959595"/>
              </a:buClr>
              <a:buSzPts val="1200"/>
              <a:buNone/>
              <a:defRPr sz="1200">
                <a:solidFill>
                  <a:srgbClr val="959595"/>
                </a:solidFill>
                <a:latin typeface="Arial"/>
                <a:ea typeface="Arial"/>
                <a:cs typeface="Arial"/>
                <a:sym typeface="Arial"/>
              </a:defRPr>
            </a:lvl5pPr>
            <a:lvl6pPr indent="0" lvl="5" marL="0" algn="r">
              <a:spcBef>
                <a:spcPts val="0"/>
              </a:spcBef>
              <a:spcAft>
                <a:spcPts val="0"/>
              </a:spcAft>
              <a:buClr>
                <a:srgbClr val="959595"/>
              </a:buClr>
              <a:buSzPts val="1200"/>
              <a:buNone/>
              <a:defRPr sz="1200">
                <a:solidFill>
                  <a:srgbClr val="959595"/>
                </a:solidFill>
                <a:latin typeface="Arial"/>
                <a:ea typeface="Arial"/>
                <a:cs typeface="Arial"/>
                <a:sym typeface="Arial"/>
              </a:defRPr>
            </a:lvl6pPr>
            <a:lvl7pPr indent="0" lvl="6" marL="0" algn="r">
              <a:spcBef>
                <a:spcPts val="0"/>
              </a:spcBef>
              <a:spcAft>
                <a:spcPts val="0"/>
              </a:spcAft>
              <a:buClr>
                <a:srgbClr val="959595"/>
              </a:buClr>
              <a:buSzPts val="1200"/>
              <a:buNone/>
              <a:defRPr sz="1200">
                <a:solidFill>
                  <a:srgbClr val="959595"/>
                </a:solidFill>
                <a:latin typeface="Arial"/>
                <a:ea typeface="Arial"/>
                <a:cs typeface="Arial"/>
                <a:sym typeface="Arial"/>
              </a:defRPr>
            </a:lvl7pPr>
            <a:lvl8pPr indent="0" lvl="7" marL="0" algn="r">
              <a:spcBef>
                <a:spcPts val="0"/>
              </a:spcBef>
              <a:spcAft>
                <a:spcPts val="0"/>
              </a:spcAft>
              <a:buClr>
                <a:srgbClr val="959595"/>
              </a:buClr>
              <a:buSzPts val="1200"/>
              <a:buNone/>
              <a:defRPr sz="1200">
                <a:solidFill>
                  <a:srgbClr val="959595"/>
                </a:solidFill>
                <a:latin typeface="Arial"/>
                <a:ea typeface="Arial"/>
                <a:cs typeface="Arial"/>
                <a:sym typeface="Arial"/>
              </a:defRPr>
            </a:lvl8pPr>
            <a:lvl9pPr indent="0" lvl="8" marL="0" algn="r">
              <a:spcBef>
                <a:spcPts val="0"/>
              </a:spcBef>
              <a:spcAft>
                <a:spcPts val="0"/>
              </a:spcAft>
              <a:buClr>
                <a:srgbClr val="959595"/>
              </a:buClr>
              <a:buSzPts val="1200"/>
              <a:buNone/>
              <a:defRPr sz="1200">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24"/>
          <p:cNvSpPr txBox="1"/>
          <p:nvPr>
            <p:ph type="title"/>
          </p:nvPr>
        </p:nvSpPr>
        <p:spPr>
          <a:xfrm>
            <a:off x="840317" y="365126"/>
            <a:ext cx="10515600" cy="132556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24"/>
          <p:cNvSpPr txBox="1"/>
          <p:nvPr>
            <p:ph idx="1" type="body"/>
          </p:nvPr>
        </p:nvSpPr>
        <p:spPr>
          <a:xfrm>
            <a:off x="840318" y="1681163"/>
            <a:ext cx="5158316"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4"/>
          <p:cNvSpPr txBox="1"/>
          <p:nvPr>
            <p:ph idx="2" type="body"/>
          </p:nvPr>
        </p:nvSpPr>
        <p:spPr>
          <a:xfrm>
            <a:off x="840318" y="2505075"/>
            <a:ext cx="5158316"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4"/>
          <p:cNvSpPr txBox="1"/>
          <p:nvPr>
            <p:ph idx="3" type="body"/>
          </p:nvPr>
        </p:nvSpPr>
        <p:spPr>
          <a:xfrm>
            <a:off x="6172200" y="1681163"/>
            <a:ext cx="5183717" cy="82391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24"/>
          <p:cNvSpPr txBox="1"/>
          <p:nvPr>
            <p:ph idx="4" type="body"/>
          </p:nvPr>
        </p:nvSpPr>
        <p:spPr>
          <a:xfrm>
            <a:off x="6172200" y="2505075"/>
            <a:ext cx="5183717" cy="3684588"/>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959595"/>
              </a:buClr>
              <a:buSzPts val="1200"/>
              <a:buNone/>
              <a:defRPr sz="1200">
                <a:solidFill>
                  <a:srgbClr val="959595"/>
                </a:solidFill>
                <a:latin typeface="Arial"/>
                <a:ea typeface="Arial"/>
                <a:cs typeface="Arial"/>
                <a:sym typeface="Arial"/>
              </a:defRPr>
            </a:lvl1pPr>
            <a:lvl2pPr indent="0" lvl="1" marL="0" algn="r">
              <a:spcBef>
                <a:spcPts val="0"/>
              </a:spcBef>
              <a:spcAft>
                <a:spcPts val="0"/>
              </a:spcAft>
              <a:buClr>
                <a:srgbClr val="959595"/>
              </a:buClr>
              <a:buSzPts val="1200"/>
              <a:buNone/>
              <a:defRPr sz="1200">
                <a:solidFill>
                  <a:srgbClr val="959595"/>
                </a:solidFill>
                <a:latin typeface="Arial"/>
                <a:ea typeface="Arial"/>
                <a:cs typeface="Arial"/>
                <a:sym typeface="Arial"/>
              </a:defRPr>
            </a:lvl2pPr>
            <a:lvl3pPr indent="0" lvl="2" marL="0" algn="r">
              <a:spcBef>
                <a:spcPts val="0"/>
              </a:spcBef>
              <a:spcAft>
                <a:spcPts val="0"/>
              </a:spcAft>
              <a:buClr>
                <a:srgbClr val="959595"/>
              </a:buClr>
              <a:buSzPts val="1200"/>
              <a:buNone/>
              <a:defRPr sz="1200">
                <a:solidFill>
                  <a:srgbClr val="959595"/>
                </a:solidFill>
                <a:latin typeface="Arial"/>
                <a:ea typeface="Arial"/>
                <a:cs typeface="Arial"/>
                <a:sym typeface="Arial"/>
              </a:defRPr>
            </a:lvl3pPr>
            <a:lvl4pPr indent="0" lvl="3" marL="0" algn="r">
              <a:spcBef>
                <a:spcPts val="0"/>
              </a:spcBef>
              <a:spcAft>
                <a:spcPts val="0"/>
              </a:spcAft>
              <a:buClr>
                <a:srgbClr val="959595"/>
              </a:buClr>
              <a:buSzPts val="1200"/>
              <a:buNone/>
              <a:defRPr sz="1200">
                <a:solidFill>
                  <a:srgbClr val="959595"/>
                </a:solidFill>
                <a:latin typeface="Arial"/>
                <a:ea typeface="Arial"/>
                <a:cs typeface="Arial"/>
                <a:sym typeface="Arial"/>
              </a:defRPr>
            </a:lvl4pPr>
            <a:lvl5pPr indent="0" lvl="4" marL="0" algn="r">
              <a:spcBef>
                <a:spcPts val="0"/>
              </a:spcBef>
              <a:spcAft>
                <a:spcPts val="0"/>
              </a:spcAft>
              <a:buClr>
                <a:srgbClr val="959595"/>
              </a:buClr>
              <a:buSzPts val="1200"/>
              <a:buNone/>
              <a:defRPr sz="1200">
                <a:solidFill>
                  <a:srgbClr val="959595"/>
                </a:solidFill>
                <a:latin typeface="Arial"/>
                <a:ea typeface="Arial"/>
                <a:cs typeface="Arial"/>
                <a:sym typeface="Arial"/>
              </a:defRPr>
            </a:lvl5pPr>
            <a:lvl6pPr indent="0" lvl="5" marL="0" algn="r">
              <a:spcBef>
                <a:spcPts val="0"/>
              </a:spcBef>
              <a:spcAft>
                <a:spcPts val="0"/>
              </a:spcAft>
              <a:buClr>
                <a:srgbClr val="959595"/>
              </a:buClr>
              <a:buSzPts val="1200"/>
              <a:buNone/>
              <a:defRPr sz="1200">
                <a:solidFill>
                  <a:srgbClr val="959595"/>
                </a:solidFill>
                <a:latin typeface="Arial"/>
                <a:ea typeface="Arial"/>
                <a:cs typeface="Arial"/>
                <a:sym typeface="Arial"/>
              </a:defRPr>
            </a:lvl6pPr>
            <a:lvl7pPr indent="0" lvl="6" marL="0" algn="r">
              <a:spcBef>
                <a:spcPts val="0"/>
              </a:spcBef>
              <a:spcAft>
                <a:spcPts val="0"/>
              </a:spcAft>
              <a:buClr>
                <a:srgbClr val="959595"/>
              </a:buClr>
              <a:buSzPts val="1200"/>
              <a:buNone/>
              <a:defRPr sz="1200">
                <a:solidFill>
                  <a:srgbClr val="959595"/>
                </a:solidFill>
                <a:latin typeface="Arial"/>
                <a:ea typeface="Arial"/>
                <a:cs typeface="Arial"/>
                <a:sym typeface="Arial"/>
              </a:defRPr>
            </a:lvl7pPr>
            <a:lvl8pPr indent="0" lvl="7" marL="0" algn="r">
              <a:spcBef>
                <a:spcPts val="0"/>
              </a:spcBef>
              <a:spcAft>
                <a:spcPts val="0"/>
              </a:spcAft>
              <a:buClr>
                <a:srgbClr val="959595"/>
              </a:buClr>
              <a:buSzPts val="1200"/>
              <a:buNone/>
              <a:defRPr sz="1200">
                <a:solidFill>
                  <a:srgbClr val="959595"/>
                </a:solidFill>
                <a:latin typeface="Arial"/>
                <a:ea typeface="Arial"/>
                <a:cs typeface="Arial"/>
                <a:sym typeface="Arial"/>
              </a:defRPr>
            </a:lvl8pPr>
            <a:lvl9pPr indent="0" lvl="8" marL="0" algn="r">
              <a:spcBef>
                <a:spcPts val="0"/>
              </a:spcBef>
              <a:spcAft>
                <a:spcPts val="0"/>
              </a:spcAft>
              <a:buClr>
                <a:srgbClr val="959595"/>
              </a:buClr>
              <a:buSzPts val="1200"/>
              <a:buNone/>
              <a:defRPr sz="1200">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 name="Google Shape;57;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959595"/>
              </a:buClr>
              <a:buSzPts val="1200"/>
              <a:buNone/>
              <a:defRPr sz="1200">
                <a:solidFill>
                  <a:srgbClr val="959595"/>
                </a:solidFill>
                <a:latin typeface="Arial"/>
                <a:ea typeface="Arial"/>
                <a:cs typeface="Arial"/>
                <a:sym typeface="Arial"/>
              </a:defRPr>
            </a:lvl1pPr>
            <a:lvl2pPr indent="0" lvl="1" marL="0" algn="r">
              <a:spcBef>
                <a:spcPts val="0"/>
              </a:spcBef>
              <a:spcAft>
                <a:spcPts val="0"/>
              </a:spcAft>
              <a:buClr>
                <a:srgbClr val="959595"/>
              </a:buClr>
              <a:buSzPts val="1200"/>
              <a:buNone/>
              <a:defRPr sz="1200">
                <a:solidFill>
                  <a:srgbClr val="959595"/>
                </a:solidFill>
                <a:latin typeface="Arial"/>
                <a:ea typeface="Arial"/>
                <a:cs typeface="Arial"/>
                <a:sym typeface="Arial"/>
              </a:defRPr>
            </a:lvl2pPr>
            <a:lvl3pPr indent="0" lvl="2" marL="0" algn="r">
              <a:spcBef>
                <a:spcPts val="0"/>
              </a:spcBef>
              <a:spcAft>
                <a:spcPts val="0"/>
              </a:spcAft>
              <a:buClr>
                <a:srgbClr val="959595"/>
              </a:buClr>
              <a:buSzPts val="1200"/>
              <a:buNone/>
              <a:defRPr sz="1200">
                <a:solidFill>
                  <a:srgbClr val="959595"/>
                </a:solidFill>
                <a:latin typeface="Arial"/>
                <a:ea typeface="Arial"/>
                <a:cs typeface="Arial"/>
                <a:sym typeface="Arial"/>
              </a:defRPr>
            </a:lvl3pPr>
            <a:lvl4pPr indent="0" lvl="3" marL="0" algn="r">
              <a:spcBef>
                <a:spcPts val="0"/>
              </a:spcBef>
              <a:spcAft>
                <a:spcPts val="0"/>
              </a:spcAft>
              <a:buClr>
                <a:srgbClr val="959595"/>
              </a:buClr>
              <a:buSzPts val="1200"/>
              <a:buNone/>
              <a:defRPr sz="1200">
                <a:solidFill>
                  <a:srgbClr val="959595"/>
                </a:solidFill>
                <a:latin typeface="Arial"/>
                <a:ea typeface="Arial"/>
                <a:cs typeface="Arial"/>
                <a:sym typeface="Arial"/>
              </a:defRPr>
            </a:lvl4pPr>
            <a:lvl5pPr indent="0" lvl="4" marL="0" algn="r">
              <a:spcBef>
                <a:spcPts val="0"/>
              </a:spcBef>
              <a:spcAft>
                <a:spcPts val="0"/>
              </a:spcAft>
              <a:buClr>
                <a:srgbClr val="959595"/>
              </a:buClr>
              <a:buSzPts val="1200"/>
              <a:buNone/>
              <a:defRPr sz="1200">
                <a:solidFill>
                  <a:srgbClr val="959595"/>
                </a:solidFill>
                <a:latin typeface="Arial"/>
                <a:ea typeface="Arial"/>
                <a:cs typeface="Arial"/>
                <a:sym typeface="Arial"/>
              </a:defRPr>
            </a:lvl5pPr>
            <a:lvl6pPr indent="0" lvl="5" marL="0" algn="r">
              <a:spcBef>
                <a:spcPts val="0"/>
              </a:spcBef>
              <a:spcAft>
                <a:spcPts val="0"/>
              </a:spcAft>
              <a:buClr>
                <a:srgbClr val="959595"/>
              </a:buClr>
              <a:buSzPts val="1200"/>
              <a:buNone/>
              <a:defRPr sz="1200">
                <a:solidFill>
                  <a:srgbClr val="959595"/>
                </a:solidFill>
                <a:latin typeface="Arial"/>
                <a:ea typeface="Arial"/>
                <a:cs typeface="Arial"/>
                <a:sym typeface="Arial"/>
              </a:defRPr>
            </a:lvl6pPr>
            <a:lvl7pPr indent="0" lvl="6" marL="0" algn="r">
              <a:spcBef>
                <a:spcPts val="0"/>
              </a:spcBef>
              <a:spcAft>
                <a:spcPts val="0"/>
              </a:spcAft>
              <a:buClr>
                <a:srgbClr val="959595"/>
              </a:buClr>
              <a:buSzPts val="1200"/>
              <a:buNone/>
              <a:defRPr sz="1200">
                <a:solidFill>
                  <a:srgbClr val="959595"/>
                </a:solidFill>
                <a:latin typeface="Arial"/>
                <a:ea typeface="Arial"/>
                <a:cs typeface="Arial"/>
                <a:sym typeface="Arial"/>
              </a:defRPr>
            </a:lvl7pPr>
            <a:lvl8pPr indent="0" lvl="7" marL="0" algn="r">
              <a:spcBef>
                <a:spcPts val="0"/>
              </a:spcBef>
              <a:spcAft>
                <a:spcPts val="0"/>
              </a:spcAft>
              <a:buClr>
                <a:srgbClr val="959595"/>
              </a:buClr>
              <a:buSzPts val="1200"/>
              <a:buNone/>
              <a:defRPr sz="1200">
                <a:solidFill>
                  <a:srgbClr val="959595"/>
                </a:solidFill>
                <a:latin typeface="Arial"/>
                <a:ea typeface="Arial"/>
                <a:cs typeface="Arial"/>
                <a:sym typeface="Arial"/>
              </a:defRPr>
            </a:lvl8pPr>
            <a:lvl9pPr indent="0" lvl="8" marL="0" algn="r">
              <a:spcBef>
                <a:spcPts val="0"/>
              </a:spcBef>
              <a:spcAft>
                <a:spcPts val="0"/>
              </a:spcAft>
              <a:buClr>
                <a:srgbClr val="959595"/>
              </a:buClr>
              <a:buSzPts val="1200"/>
              <a:buNone/>
              <a:defRPr sz="1200">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959595"/>
              </a:buClr>
              <a:buSzPts val="1200"/>
              <a:buNone/>
              <a:defRPr sz="1200">
                <a:solidFill>
                  <a:srgbClr val="959595"/>
                </a:solidFill>
                <a:latin typeface="Arial"/>
                <a:ea typeface="Arial"/>
                <a:cs typeface="Arial"/>
                <a:sym typeface="Arial"/>
              </a:defRPr>
            </a:lvl1pPr>
            <a:lvl2pPr indent="0" lvl="1" marL="0" algn="r">
              <a:spcBef>
                <a:spcPts val="0"/>
              </a:spcBef>
              <a:spcAft>
                <a:spcPts val="0"/>
              </a:spcAft>
              <a:buClr>
                <a:srgbClr val="959595"/>
              </a:buClr>
              <a:buSzPts val="1200"/>
              <a:buNone/>
              <a:defRPr sz="1200">
                <a:solidFill>
                  <a:srgbClr val="959595"/>
                </a:solidFill>
                <a:latin typeface="Arial"/>
                <a:ea typeface="Arial"/>
                <a:cs typeface="Arial"/>
                <a:sym typeface="Arial"/>
              </a:defRPr>
            </a:lvl2pPr>
            <a:lvl3pPr indent="0" lvl="2" marL="0" algn="r">
              <a:spcBef>
                <a:spcPts val="0"/>
              </a:spcBef>
              <a:spcAft>
                <a:spcPts val="0"/>
              </a:spcAft>
              <a:buClr>
                <a:srgbClr val="959595"/>
              </a:buClr>
              <a:buSzPts val="1200"/>
              <a:buNone/>
              <a:defRPr sz="1200">
                <a:solidFill>
                  <a:srgbClr val="959595"/>
                </a:solidFill>
                <a:latin typeface="Arial"/>
                <a:ea typeface="Arial"/>
                <a:cs typeface="Arial"/>
                <a:sym typeface="Arial"/>
              </a:defRPr>
            </a:lvl3pPr>
            <a:lvl4pPr indent="0" lvl="3" marL="0" algn="r">
              <a:spcBef>
                <a:spcPts val="0"/>
              </a:spcBef>
              <a:spcAft>
                <a:spcPts val="0"/>
              </a:spcAft>
              <a:buClr>
                <a:srgbClr val="959595"/>
              </a:buClr>
              <a:buSzPts val="1200"/>
              <a:buNone/>
              <a:defRPr sz="1200">
                <a:solidFill>
                  <a:srgbClr val="959595"/>
                </a:solidFill>
                <a:latin typeface="Arial"/>
                <a:ea typeface="Arial"/>
                <a:cs typeface="Arial"/>
                <a:sym typeface="Arial"/>
              </a:defRPr>
            </a:lvl4pPr>
            <a:lvl5pPr indent="0" lvl="4" marL="0" algn="r">
              <a:spcBef>
                <a:spcPts val="0"/>
              </a:spcBef>
              <a:spcAft>
                <a:spcPts val="0"/>
              </a:spcAft>
              <a:buClr>
                <a:srgbClr val="959595"/>
              </a:buClr>
              <a:buSzPts val="1200"/>
              <a:buNone/>
              <a:defRPr sz="1200">
                <a:solidFill>
                  <a:srgbClr val="959595"/>
                </a:solidFill>
                <a:latin typeface="Arial"/>
                <a:ea typeface="Arial"/>
                <a:cs typeface="Arial"/>
                <a:sym typeface="Arial"/>
              </a:defRPr>
            </a:lvl5pPr>
            <a:lvl6pPr indent="0" lvl="5" marL="0" algn="r">
              <a:spcBef>
                <a:spcPts val="0"/>
              </a:spcBef>
              <a:spcAft>
                <a:spcPts val="0"/>
              </a:spcAft>
              <a:buClr>
                <a:srgbClr val="959595"/>
              </a:buClr>
              <a:buSzPts val="1200"/>
              <a:buNone/>
              <a:defRPr sz="1200">
                <a:solidFill>
                  <a:srgbClr val="959595"/>
                </a:solidFill>
                <a:latin typeface="Arial"/>
                <a:ea typeface="Arial"/>
                <a:cs typeface="Arial"/>
                <a:sym typeface="Arial"/>
              </a:defRPr>
            </a:lvl6pPr>
            <a:lvl7pPr indent="0" lvl="6" marL="0" algn="r">
              <a:spcBef>
                <a:spcPts val="0"/>
              </a:spcBef>
              <a:spcAft>
                <a:spcPts val="0"/>
              </a:spcAft>
              <a:buClr>
                <a:srgbClr val="959595"/>
              </a:buClr>
              <a:buSzPts val="1200"/>
              <a:buNone/>
              <a:defRPr sz="1200">
                <a:solidFill>
                  <a:srgbClr val="959595"/>
                </a:solidFill>
                <a:latin typeface="Arial"/>
                <a:ea typeface="Arial"/>
                <a:cs typeface="Arial"/>
                <a:sym typeface="Arial"/>
              </a:defRPr>
            </a:lvl7pPr>
            <a:lvl8pPr indent="0" lvl="7" marL="0" algn="r">
              <a:spcBef>
                <a:spcPts val="0"/>
              </a:spcBef>
              <a:spcAft>
                <a:spcPts val="0"/>
              </a:spcAft>
              <a:buClr>
                <a:srgbClr val="959595"/>
              </a:buClr>
              <a:buSzPts val="1200"/>
              <a:buNone/>
              <a:defRPr sz="1200">
                <a:solidFill>
                  <a:srgbClr val="959595"/>
                </a:solidFill>
                <a:latin typeface="Arial"/>
                <a:ea typeface="Arial"/>
                <a:cs typeface="Arial"/>
                <a:sym typeface="Arial"/>
              </a:defRPr>
            </a:lvl8pPr>
            <a:lvl9pPr indent="0" lvl="8" marL="0" algn="r">
              <a:spcBef>
                <a:spcPts val="0"/>
              </a:spcBef>
              <a:spcAft>
                <a:spcPts val="0"/>
              </a:spcAft>
              <a:buClr>
                <a:srgbClr val="959595"/>
              </a:buClr>
              <a:buSzPts val="1200"/>
              <a:buNone/>
              <a:defRPr sz="1200">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27"/>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27"/>
          <p:cNvSpPr txBox="1"/>
          <p:nvPr>
            <p:ph idx="1" type="body"/>
          </p:nvPr>
        </p:nvSpPr>
        <p:spPr>
          <a:xfrm>
            <a:off x="5183717" y="987426"/>
            <a:ext cx="6172200" cy="487362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7" name="Google Shape;67;p27"/>
          <p:cNvSpPr txBox="1"/>
          <p:nvPr>
            <p:ph idx="2"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None/>
              <a:defRPr sz="16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00"/>
              </a:spcBef>
              <a:spcAft>
                <a:spcPts val="0"/>
              </a:spcAft>
              <a:buClr>
                <a:schemeClr val="dk1"/>
              </a:buClr>
              <a:buSzPts val="1000"/>
              <a:buNone/>
              <a:defRPr sz="1000"/>
            </a:lvl4pPr>
            <a:lvl5pPr indent="-228600" lvl="4" marL="2286000" algn="l">
              <a:spcBef>
                <a:spcPts val="2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8" name="Google Shape;68;p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959595"/>
              </a:buClr>
              <a:buSzPts val="1200"/>
              <a:buNone/>
              <a:defRPr sz="1200">
                <a:solidFill>
                  <a:srgbClr val="959595"/>
                </a:solidFill>
                <a:latin typeface="Arial"/>
                <a:ea typeface="Arial"/>
                <a:cs typeface="Arial"/>
                <a:sym typeface="Arial"/>
              </a:defRPr>
            </a:lvl1pPr>
            <a:lvl2pPr indent="0" lvl="1" marL="0" algn="r">
              <a:spcBef>
                <a:spcPts val="0"/>
              </a:spcBef>
              <a:spcAft>
                <a:spcPts val="0"/>
              </a:spcAft>
              <a:buClr>
                <a:srgbClr val="959595"/>
              </a:buClr>
              <a:buSzPts val="1200"/>
              <a:buNone/>
              <a:defRPr sz="1200">
                <a:solidFill>
                  <a:srgbClr val="959595"/>
                </a:solidFill>
                <a:latin typeface="Arial"/>
                <a:ea typeface="Arial"/>
                <a:cs typeface="Arial"/>
                <a:sym typeface="Arial"/>
              </a:defRPr>
            </a:lvl2pPr>
            <a:lvl3pPr indent="0" lvl="2" marL="0" algn="r">
              <a:spcBef>
                <a:spcPts val="0"/>
              </a:spcBef>
              <a:spcAft>
                <a:spcPts val="0"/>
              </a:spcAft>
              <a:buClr>
                <a:srgbClr val="959595"/>
              </a:buClr>
              <a:buSzPts val="1200"/>
              <a:buNone/>
              <a:defRPr sz="1200">
                <a:solidFill>
                  <a:srgbClr val="959595"/>
                </a:solidFill>
                <a:latin typeface="Arial"/>
                <a:ea typeface="Arial"/>
                <a:cs typeface="Arial"/>
                <a:sym typeface="Arial"/>
              </a:defRPr>
            </a:lvl3pPr>
            <a:lvl4pPr indent="0" lvl="3" marL="0" algn="r">
              <a:spcBef>
                <a:spcPts val="0"/>
              </a:spcBef>
              <a:spcAft>
                <a:spcPts val="0"/>
              </a:spcAft>
              <a:buClr>
                <a:srgbClr val="959595"/>
              </a:buClr>
              <a:buSzPts val="1200"/>
              <a:buNone/>
              <a:defRPr sz="1200">
                <a:solidFill>
                  <a:srgbClr val="959595"/>
                </a:solidFill>
                <a:latin typeface="Arial"/>
                <a:ea typeface="Arial"/>
                <a:cs typeface="Arial"/>
                <a:sym typeface="Arial"/>
              </a:defRPr>
            </a:lvl4pPr>
            <a:lvl5pPr indent="0" lvl="4" marL="0" algn="r">
              <a:spcBef>
                <a:spcPts val="0"/>
              </a:spcBef>
              <a:spcAft>
                <a:spcPts val="0"/>
              </a:spcAft>
              <a:buClr>
                <a:srgbClr val="959595"/>
              </a:buClr>
              <a:buSzPts val="1200"/>
              <a:buNone/>
              <a:defRPr sz="1200">
                <a:solidFill>
                  <a:srgbClr val="959595"/>
                </a:solidFill>
                <a:latin typeface="Arial"/>
                <a:ea typeface="Arial"/>
                <a:cs typeface="Arial"/>
                <a:sym typeface="Arial"/>
              </a:defRPr>
            </a:lvl5pPr>
            <a:lvl6pPr indent="0" lvl="5" marL="0" algn="r">
              <a:spcBef>
                <a:spcPts val="0"/>
              </a:spcBef>
              <a:spcAft>
                <a:spcPts val="0"/>
              </a:spcAft>
              <a:buClr>
                <a:srgbClr val="959595"/>
              </a:buClr>
              <a:buSzPts val="1200"/>
              <a:buNone/>
              <a:defRPr sz="1200">
                <a:solidFill>
                  <a:srgbClr val="959595"/>
                </a:solidFill>
                <a:latin typeface="Arial"/>
                <a:ea typeface="Arial"/>
                <a:cs typeface="Arial"/>
                <a:sym typeface="Arial"/>
              </a:defRPr>
            </a:lvl6pPr>
            <a:lvl7pPr indent="0" lvl="6" marL="0" algn="r">
              <a:spcBef>
                <a:spcPts val="0"/>
              </a:spcBef>
              <a:spcAft>
                <a:spcPts val="0"/>
              </a:spcAft>
              <a:buClr>
                <a:srgbClr val="959595"/>
              </a:buClr>
              <a:buSzPts val="1200"/>
              <a:buNone/>
              <a:defRPr sz="1200">
                <a:solidFill>
                  <a:srgbClr val="959595"/>
                </a:solidFill>
                <a:latin typeface="Arial"/>
                <a:ea typeface="Arial"/>
                <a:cs typeface="Arial"/>
                <a:sym typeface="Arial"/>
              </a:defRPr>
            </a:lvl7pPr>
            <a:lvl8pPr indent="0" lvl="7" marL="0" algn="r">
              <a:spcBef>
                <a:spcPts val="0"/>
              </a:spcBef>
              <a:spcAft>
                <a:spcPts val="0"/>
              </a:spcAft>
              <a:buClr>
                <a:srgbClr val="959595"/>
              </a:buClr>
              <a:buSzPts val="1200"/>
              <a:buNone/>
              <a:defRPr sz="1200">
                <a:solidFill>
                  <a:srgbClr val="959595"/>
                </a:solidFill>
                <a:latin typeface="Arial"/>
                <a:ea typeface="Arial"/>
                <a:cs typeface="Arial"/>
                <a:sym typeface="Arial"/>
              </a:defRPr>
            </a:lvl8pPr>
            <a:lvl9pPr indent="0" lvl="8" marL="0" algn="r">
              <a:spcBef>
                <a:spcPts val="0"/>
              </a:spcBef>
              <a:spcAft>
                <a:spcPts val="0"/>
              </a:spcAft>
              <a:buClr>
                <a:srgbClr val="959595"/>
              </a:buClr>
              <a:buSzPts val="1200"/>
              <a:buNone/>
              <a:defRPr sz="1200">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28"/>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28"/>
          <p:cNvSpPr/>
          <p:nvPr>
            <p:ph idx="2" type="pic"/>
          </p:nvPr>
        </p:nvSpPr>
        <p:spPr>
          <a:xfrm>
            <a:off x="5183717" y="987426"/>
            <a:ext cx="6172200" cy="4873625"/>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4" name="Google Shape;74;p28"/>
          <p:cNvSpPr txBox="1"/>
          <p:nvPr>
            <p:ph idx="1"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Clr>
                <a:schemeClr val="dk1"/>
              </a:buClr>
              <a:buSzPts val="1600"/>
              <a:buNone/>
              <a:defRPr sz="1600"/>
            </a:lvl1pPr>
            <a:lvl2pPr indent="-228600" lvl="1" marL="914400" algn="l">
              <a:spcBef>
                <a:spcPts val="280"/>
              </a:spcBef>
              <a:spcAft>
                <a:spcPts val="0"/>
              </a:spcAft>
              <a:buClr>
                <a:schemeClr val="dk1"/>
              </a:buClr>
              <a:buSzPts val="1400"/>
              <a:buNone/>
              <a:defRPr sz="1400"/>
            </a:lvl2pPr>
            <a:lvl3pPr indent="-228600" lvl="2" marL="1371600" algn="l">
              <a:spcBef>
                <a:spcPts val="240"/>
              </a:spcBef>
              <a:spcAft>
                <a:spcPts val="0"/>
              </a:spcAft>
              <a:buClr>
                <a:schemeClr val="dk1"/>
              </a:buClr>
              <a:buSzPts val="1200"/>
              <a:buNone/>
              <a:defRPr sz="1200"/>
            </a:lvl3pPr>
            <a:lvl4pPr indent="-228600" lvl="3" marL="1828800" algn="l">
              <a:spcBef>
                <a:spcPts val="200"/>
              </a:spcBef>
              <a:spcAft>
                <a:spcPts val="0"/>
              </a:spcAft>
              <a:buClr>
                <a:schemeClr val="dk1"/>
              </a:buClr>
              <a:buSzPts val="1000"/>
              <a:buNone/>
              <a:defRPr sz="1000"/>
            </a:lvl4pPr>
            <a:lvl5pPr indent="-228600" lvl="4" marL="2286000" algn="l">
              <a:spcBef>
                <a:spcPts val="2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959595"/>
              </a:buClr>
              <a:buSzPts val="12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Clr>
                <a:srgbClr val="959595"/>
              </a:buClr>
              <a:buSzPts val="1200"/>
              <a:buNone/>
              <a:defRPr sz="1200">
                <a:solidFill>
                  <a:srgbClr val="959595"/>
                </a:solidFill>
                <a:latin typeface="Arial"/>
                <a:ea typeface="Arial"/>
                <a:cs typeface="Arial"/>
                <a:sym typeface="Arial"/>
              </a:defRPr>
            </a:lvl1pPr>
            <a:lvl2pPr indent="0" lvl="1" marL="0" algn="r">
              <a:spcBef>
                <a:spcPts val="0"/>
              </a:spcBef>
              <a:spcAft>
                <a:spcPts val="0"/>
              </a:spcAft>
              <a:buClr>
                <a:srgbClr val="959595"/>
              </a:buClr>
              <a:buSzPts val="1200"/>
              <a:buNone/>
              <a:defRPr sz="1200">
                <a:solidFill>
                  <a:srgbClr val="959595"/>
                </a:solidFill>
                <a:latin typeface="Arial"/>
                <a:ea typeface="Arial"/>
                <a:cs typeface="Arial"/>
                <a:sym typeface="Arial"/>
              </a:defRPr>
            </a:lvl2pPr>
            <a:lvl3pPr indent="0" lvl="2" marL="0" algn="r">
              <a:spcBef>
                <a:spcPts val="0"/>
              </a:spcBef>
              <a:spcAft>
                <a:spcPts val="0"/>
              </a:spcAft>
              <a:buClr>
                <a:srgbClr val="959595"/>
              </a:buClr>
              <a:buSzPts val="1200"/>
              <a:buNone/>
              <a:defRPr sz="1200">
                <a:solidFill>
                  <a:srgbClr val="959595"/>
                </a:solidFill>
                <a:latin typeface="Arial"/>
                <a:ea typeface="Arial"/>
                <a:cs typeface="Arial"/>
                <a:sym typeface="Arial"/>
              </a:defRPr>
            </a:lvl3pPr>
            <a:lvl4pPr indent="0" lvl="3" marL="0" algn="r">
              <a:spcBef>
                <a:spcPts val="0"/>
              </a:spcBef>
              <a:spcAft>
                <a:spcPts val="0"/>
              </a:spcAft>
              <a:buClr>
                <a:srgbClr val="959595"/>
              </a:buClr>
              <a:buSzPts val="1200"/>
              <a:buNone/>
              <a:defRPr sz="1200">
                <a:solidFill>
                  <a:srgbClr val="959595"/>
                </a:solidFill>
                <a:latin typeface="Arial"/>
                <a:ea typeface="Arial"/>
                <a:cs typeface="Arial"/>
                <a:sym typeface="Arial"/>
              </a:defRPr>
            </a:lvl4pPr>
            <a:lvl5pPr indent="0" lvl="4" marL="0" algn="r">
              <a:spcBef>
                <a:spcPts val="0"/>
              </a:spcBef>
              <a:spcAft>
                <a:spcPts val="0"/>
              </a:spcAft>
              <a:buClr>
                <a:srgbClr val="959595"/>
              </a:buClr>
              <a:buSzPts val="1200"/>
              <a:buNone/>
              <a:defRPr sz="1200">
                <a:solidFill>
                  <a:srgbClr val="959595"/>
                </a:solidFill>
                <a:latin typeface="Arial"/>
                <a:ea typeface="Arial"/>
                <a:cs typeface="Arial"/>
                <a:sym typeface="Arial"/>
              </a:defRPr>
            </a:lvl5pPr>
            <a:lvl6pPr indent="0" lvl="5" marL="0" algn="r">
              <a:spcBef>
                <a:spcPts val="0"/>
              </a:spcBef>
              <a:spcAft>
                <a:spcPts val="0"/>
              </a:spcAft>
              <a:buClr>
                <a:srgbClr val="959595"/>
              </a:buClr>
              <a:buSzPts val="1200"/>
              <a:buNone/>
              <a:defRPr sz="1200">
                <a:solidFill>
                  <a:srgbClr val="959595"/>
                </a:solidFill>
                <a:latin typeface="Arial"/>
                <a:ea typeface="Arial"/>
                <a:cs typeface="Arial"/>
                <a:sym typeface="Arial"/>
              </a:defRPr>
            </a:lvl6pPr>
            <a:lvl7pPr indent="0" lvl="6" marL="0" algn="r">
              <a:spcBef>
                <a:spcPts val="0"/>
              </a:spcBef>
              <a:spcAft>
                <a:spcPts val="0"/>
              </a:spcAft>
              <a:buClr>
                <a:srgbClr val="959595"/>
              </a:buClr>
              <a:buSzPts val="1200"/>
              <a:buNone/>
              <a:defRPr sz="1200">
                <a:solidFill>
                  <a:srgbClr val="959595"/>
                </a:solidFill>
                <a:latin typeface="Arial"/>
                <a:ea typeface="Arial"/>
                <a:cs typeface="Arial"/>
                <a:sym typeface="Arial"/>
              </a:defRPr>
            </a:lvl7pPr>
            <a:lvl8pPr indent="0" lvl="7" marL="0" algn="r">
              <a:spcBef>
                <a:spcPts val="0"/>
              </a:spcBef>
              <a:spcAft>
                <a:spcPts val="0"/>
              </a:spcAft>
              <a:buClr>
                <a:srgbClr val="959595"/>
              </a:buClr>
              <a:buSzPts val="1200"/>
              <a:buNone/>
              <a:defRPr sz="1200">
                <a:solidFill>
                  <a:srgbClr val="959595"/>
                </a:solidFill>
                <a:latin typeface="Arial"/>
                <a:ea typeface="Arial"/>
                <a:cs typeface="Arial"/>
                <a:sym typeface="Arial"/>
              </a:defRPr>
            </a:lvl8pPr>
            <a:lvl9pPr indent="0" lvl="8" marL="0" algn="r">
              <a:spcBef>
                <a:spcPts val="0"/>
              </a:spcBef>
              <a:spcAft>
                <a:spcPts val="0"/>
              </a:spcAft>
              <a:buClr>
                <a:srgbClr val="959595"/>
              </a:buClr>
              <a:buSzPts val="1200"/>
              <a:buNone/>
              <a:defRPr sz="1200">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1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1pPr>
            <a:lvl2pPr indent="0" lvl="1" marL="0" marR="0" rtl="0" algn="r">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2pPr>
            <a:lvl3pPr indent="0" lvl="2" marL="0" marR="0" rtl="0" algn="r">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3pPr>
            <a:lvl4pPr indent="0" lvl="3" marL="0" marR="0" rtl="0" algn="r">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4pPr>
            <a:lvl5pPr indent="0" lvl="4" marL="0" marR="0" rtl="0" algn="r">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5pPr>
            <a:lvl6pPr indent="0" lvl="5" marL="0" marR="0" rtl="0" algn="r">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6pPr>
            <a:lvl7pPr indent="0" lvl="6" marL="0" marR="0" rtl="0" algn="r">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7pPr>
            <a:lvl8pPr indent="0" lvl="7" marL="0" marR="0" rtl="0" algn="r">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8pPr>
            <a:lvl9pPr indent="0" lvl="8" marL="0" marR="0" rtl="0" algn="r">
              <a:spcBef>
                <a:spcPts val="0"/>
              </a:spcBef>
              <a:spcAft>
                <a:spcPts val="0"/>
              </a:spcAft>
              <a:buClr>
                <a:srgbClr val="959595"/>
              </a:buClr>
              <a:buSzPts val="1200"/>
              <a:buFont typeface="Arial"/>
              <a:buNone/>
              <a:defRPr b="0" i="0" sz="1200" u="none" cap="none" strike="noStrike">
                <a:solidFill>
                  <a:srgbClr val="9595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5" name="Google Shape;15;p19"/>
          <p:cNvPicPr preferRelativeResize="0"/>
          <p:nvPr/>
        </p:nvPicPr>
        <p:blipFill rotWithShape="1">
          <a:blip r:embed="rId1">
            <a:alphaModFix/>
          </a:blip>
          <a:srcRect b="0" l="0" r="0" t="0"/>
          <a:stretch/>
        </p:blipFill>
        <p:spPr>
          <a:xfrm>
            <a:off x="9303204" y="83958"/>
            <a:ext cx="2812648" cy="752065"/>
          </a:xfrm>
          <a:prstGeom prst="rect">
            <a:avLst/>
          </a:prstGeom>
          <a:noFill/>
          <a:ln>
            <a:noFill/>
          </a:ln>
        </p:spPr>
      </p:pic>
      <p:sp>
        <p:nvSpPr>
          <p:cNvPr id="16" name="Google Shape;16;p19"/>
          <p:cNvSpPr/>
          <p:nvPr/>
        </p:nvSpPr>
        <p:spPr>
          <a:xfrm>
            <a:off x="1" y="6324600"/>
            <a:ext cx="10691284" cy="228600"/>
          </a:xfrm>
          <a:prstGeom prst="rect">
            <a:avLst/>
          </a:prstGeom>
          <a:solidFill>
            <a:srgbClr val="484848"/>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 name="Google Shape;17;p19"/>
          <p:cNvSpPr/>
          <p:nvPr/>
        </p:nvSpPr>
        <p:spPr>
          <a:xfrm>
            <a:off x="10735733" y="6324600"/>
            <a:ext cx="304800" cy="228600"/>
          </a:xfrm>
          <a:prstGeom prst="ellipse">
            <a:avLst/>
          </a:prstGeom>
          <a:solidFill>
            <a:srgbClr val="FF8C0B"/>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 name="Google Shape;18;p19"/>
          <p:cNvSpPr/>
          <p:nvPr/>
        </p:nvSpPr>
        <p:spPr>
          <a:xfrm flipH="1" rot="10800000">
            <a:off x="11836400" y="6324600"/>
            <a:ext cx="304800" cy="228600"/>
          </a:xfrm>
          <a:prstGeom prst="ellipse">
            <a:avLst/>
          </a:prstGeom>
          <a:solidFill>
            <a:srgbClr val="00AF00"/>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 name="Google Shape;19;p19"/>
          <p:cNvSpPr/>
          <p:nvPr/>
        </p:nvSpPr>
        <p:spPr>
          <a:xfrm>
            <a:off x="11091333" y="6324600"/>
            <a:ext cx="304800" cy="228600"/>
          </a:xfrm>
          <a:prstGeom prst="ellipse">
            <a:avLst/>
          </a:prstGeom>
          <a:solidFill>
            <a:srgbClr val="FF0000"/>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 name="Google Shape;20;p19"/>
          <p:cNvSpPr/>
          <p:nvPr/>
        </p:nvSpPr>
        <p:spPr>
          <a:xfrm>
            <a:off x="11446933" y="6324600"/>
            <a:ext cx="304800" cy="228600"/>
          </a:xfrm>
          <a:prstGeom prst="ellipse">
            <a:avLst/>
          </a:prstGeom>
          <a:solidFill>
            <a:srgbClr val="00AEDA"/>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7.png"/><Relationship Id="rId5" Type="http://schemas.openxmlformats.org/officeDocument/2006/relationships/image" Target="../media/image1.png"/><Relationship Id="rId6" Type="http://schemas.openxmlformats.org/officeDocument/2006/relationships/image" Target="../media/image22.png"/><Relationship Id="rId7" Type="http://schemas.openxmlformats.org/officeDocument/2006/relationships/image" Target="../media/image9.png"/><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txBox="1"/>
          <p:nvPr/>
        </p:nvSpPr>
        <p:spPr>
          <a:xfrm>
            <a:off x="3882887" y="1180308"/>
            <a:ext cx="442622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chemeClr val="dk1"/>
                </a:solidFill>
                <a:latin typeface="Arial"/>
                <a:ea typeface="Arial"/>
                <a:cs typeface="Arial"/>
                <a:sym typeface="Arial"/>
              </a:rPr>
              <a:t>Business Etiquette</a:t>
            </a:r>
            <a:endParaRPr sz="4000">
              <a:solidFill>
                <a:schemeClr val="dk1"/>
              </a:solidFill>
              <a:latin typeface="Arial"/>
              <a:ea typeface="Arial"/>
              <a:cs typeface="Arial"/>
              <a:sym typeface="Arial"/>
            </a:endParaRPr>
          </a:p>
        </p:txBody>
      </p:sp>
      <p:pic>
        <p:nvPicPr>
          <p:cNvPr descr="7 Tips on the Right Way to Shake Hands" id="100" name="Google Shape;100;p1"/>
          <p:cNvPicPr preferRelativeResize="0"/>
          <p:nvPr/>
        </p:nvPicPr>
        <p:blipFill rotWithShape="1">
          <a:blip r:embed="rId3">
            <a:alphaModFix/>
          </a:blip>
          <a:srcRect b="0" l="0" r="0" t="0"/>
          <a:stretch/>
        </p:blipFill>
        <p:spPr>
          <a:xfrm>
            <a:off x="0" y="2349500"/>
            <a:ext cx="4800600" cy="3959225"/>
          </a:xfrm>
          <a:prstGeom prst="rect">
            <a:avLst/>
          </a:prstGeom>
          <a:noFill/>
          <a:ln>
            <a:noFill/>
          </a:ln>
        </p:spPr>
      </p:pic>
      <p:pic>
        <p:nvPicPr>
          <p:cNvPr descr="Joined palms, hands on hearts, Vulcan salutes: Saying hello in a no- handshake era - Los Angeles Times" id="101" name="Google Shape;101;p1"/>
          <p:cNvPicPr preferRelativeResize="0"/>
          <p:nvPr/>
        </p:nvPicPr>
        <p:blipFill rotWithShape="1">
          <a:blip r:embed="rId4">
            <a:alphaModFix/>
          </a:blip>
          <a:srcRect b="0" l="0" r="0" t="0"/>
          <a:stretch/>
        </p:blipFill>
        <p:spPr>
          <a:xfrm>
            <a:off x="6665843" y="2205038"/>
            <a:ext cx="5526157" cy="4103687"/>
          </a:xfrm>
          <a:prstGeom prst="rect">
            <a:avLst/>
          </a:prstGeom>
          <a:noFill/>
          <a:ln>
            <a:noFill/>
          </a:ln>
        </p:spPr>
      </p:pic>
      <p:sp>
        <p:nvSpPr>
          <p:cNvPr id="102" name="Google Shape;102;p1"/>
          <p:cNvSpPr txBox="1"/>
          <p:nvPr>
            <p:ph idx="10" type="dt"/>
          </p:nvPr>
        </p:nvSpPr>
        <p:spPr>
          <a:xfrm>
            <a:off x="609600" y="6583362"/>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959595"/>
              </a:buClr>
              <a:buSzPts val="1200"/>
              <a:buNone/>
            </a:pPr>
            <a:r>
              <a:rPr lang="en-US"/>
              <a:t>13-01-2021</a:t>
            </a:r>
            <a:endParaRPr/>
          </a:p>
        </p:txBody>
      </p:sp>
      <p:sp>
        <p:nvSpPr>
          <p:cNvPr id="103" name="Google Shape;103;p1"/>
          <p:cNvSpPr txBox="1"/>
          <p:nvPr>
            <p:ph idx="11" type="ftr"/>
          </p:nvPr>
        </p:nvSpPr>
        <p:spPr>
          <a:xfrm>
            <a:off x="4165600" y="6564406"/>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59595"/>
              </a:buClr>
              <a:buSzPts val="1200"/>
              <a:buNone/>
            </a:pPr>
            <a:r>
              <a:rPr lang="en-US"/>
              <a:t>Business Etiquette</a:t>
            </a:r>
            <a:endParaRPr/>
          </a:p>
        </p:txBody>
      </p:sp>
      <p:sp>
        <p:nvSpPr>
          <p:cNvPr id="104" name="Google Shape;104;p1"/>
          <p:cNvSpPr txBox="1"/>
          <p:nvPr>
            <p:ph idx="12" type="sldNum"/>
          </p:nvPr>
        </p:nvSpPr>
        <p:spPr>
          <a:xfrm>
            <a:off x="8737600" y="656440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500"/>
                                        <p:tgtEl>
                                          <p:spTgt spid="1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0"/>
          <p:cNvSpPr txBox="1"/>
          <p:nvPr>
            <p:ph type="title"/>
          </p:nvPr>
        </p:nvSpPr>
        <p:spPr>
          <a:xfrm>
            <a:off x="92765" y="264319"/>
            <a:ext cx="10972800" cy="1143000"/>
          </a:xfrm>
          <a:prstGeom prst="rect">
            <a:avLst/>
          </a:prstGeom>
          <a:noFill/>
          <a:ln>
            <a:noFill/>
          </a:ln>
        </p:spPr>
        <p:txBody>
          <a:bodyPr anchorCtr="0" anchor="ctr" bIns="45700" lIns="91425" spcFirstLastPara="1" rIns="91425" wrap="square" tIns="45700">
            <a:noAutofit/>
          </a:bodyPr>
          <a:lstStyle/>
          <a:p>
            <a:pPr indent="-914400" lvl="0" marL="914400" rtl="0" algn="l">
              <a:spcBef>
                <a:spcPts val="0"/>
              </a:spcBef>
              <a:spcAft>
                <a:spcPts val="0"/>
              </a:spcAft>
              <a:buNone/>
            </a:pPr>
            <a:r>
              <a:rPr b="1" lang="en-US" sz="4400">
                <a:solidFill>
                  <a:srgbClr val="CCCC00"/>
                </a:solidFill>
                <a:latin typeface="Arial"/>
                <a:ea typeface="Arial"/>
                <a:cs typeface="Arial"/>
                <a:sym typeface="Arial"/>
              </a:rPr>
              <a:t>Exchanging Business Cards</a:t>
            </a:r>
            <a:br>
              <a:rPr b="1" lang="en-US" sz="4400">
                <a:solidFill>
                  <a:srgbClr val="CCCC00"/>
                </a:solidFill>
                <a:latin typeface="Arial"/>
                <a:ea typeface="Arial"/>
                <a:cs typeface="Arial"/>
                <a:sym typeface="Arial"/>
              </a:rPr>
            </a:br>
            <a:endParaRPr/>
          </a:p>
        </p:txBody>
      </p:sp>
      <p:sp>
        <p:nvSpPr>
          <p:cNvPr id="220" name="Google Shape;220;p1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p>
            <a:pPr indent="-139700" lvl="0" marL="342900" rtl="0" algn="l">
              <a:spcBef>
                <a:spcPts val="0"/>
              </a:spcBef>
              <a:spcAft>
                <a:spcPts val="0"/>
              </a:spcAft>
              <a:buClr>
                <a:schemeClr val="dk1"/>
              </a:buClr>
              <a:buSzPts val="3200"/>
              <a:buNone/>
            </a:pPr>
            <a:r>
              <a:t/>
            </a:r>
            <a:endParaRPr/>
          </a:p>
        </p:txBody>
      </p:sp>
      <p:sp>
        <p:nvSpPr>
          <p:cNvPr id="221" name="Google Shape;221;p10"/>
          <p:cNvSpPr txBox="1"/>
          <p:nvPr>
            <p:ph idx="10" type="dt"/>
          </p:nvPr>
        </p:nvSpPr>
        <p:spPr>
          <a:xfrm>
            <a:off x="609600" y="6583362"/>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959595"/>
              </a:buClr>
              <a:buSzPts val="1200"/>
              <a:buNone/>
            </a:pPr>
            <a:r>
              <a:rPr lang="en-US"/>
              <a:t>13-01-2021</a:t>
            </a:r>
            <a:endParaRPr/>
          </a:p>
        </p:txBody>
      </p:sp>
      <p:sp>
        <p:nvSpPr>
          <p:cNvPr id="222" name="Google Shape;222;p10"/>
          <p:cNvSpPr txBox="1"/>
          <p:nvPr>
            <p:ph idx="11" type="ftr"/>
          </p:nvPr>
        </p:nvSpPr>
        <p:spPr>
          <a:xfrm>
            <a:off x="4165600" y="6564406"/>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59595"/>
              </a:buClr>
              <a:buSzPts val="1200"/>
              <a:buNone/>
            </a:pPr>
            <a:r>
              <a:rPr lang="en-US"/>
              <a:t>Business Etiquette</a:t>
            </a:r>
            <a:endParaRPr/>
          </a:p>
        </p:txBody>
      </p:sp>
      <p:sp>
        <p:nvSpPr>
          <p:cNvPr id="223" name="Google Shape;223;p10"/>
          <p:cNvSpPr txBox="1"/>
          <p:nvPr>
            <p:ph idx="12" type="sldNum"/>
          </p:nvPr>
        </p:nvSpPr>
        <p:spPr>
          <a:xfrm>
            <a:off x="8737600" y="656440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pic>
        <p:nvPicPr>
          <p:cNvPr id="224" name="Google Shape;224;p10"/>
          <p:cNvPicPr preferRelativeResize="0"/>
          <p:nvPr/>
        </p:nvPicPr>
        <p:blipFill rotWithShape="1">
          <a:blip r:embed="rId3">
            <a:alphaModFix/>
          </a:blip>
          <a:srcRect b="0" l="0" r="0" t="0"/>
          <a:stretch/>
        </p:blipFill>
        <p:spPr>
          <a:xfrm>
            <a:off x="1" y="1471613"/>
            <a:ext cx="12192000" cy="4802187"/>
          </a:xfrm>
          <a:prstGeom prst="rect">
            <a:avLst/>
          </a:prstGeom>
          <a:noFill/>
          <a:ln>
            <a:noFill/>
          </a:ln>
        </p:spPr>
      </p:pic>
      <p:sp>
        <p:nvSpPr>
          <p:cNvPr id="225" name="Google Shape;225;p10"/>
          <p:cNvSpPr txBox="1"/>
          <p:nvPr/>
        </p:nvSpPr>
        <p:spPr>
          <a:xfrm>
            <a:off x="-1" y="1471613"/>
            <a:ext cx="9144000" cy="1708150"/>
          </a:xfrm>
          <a:prstGeom prst="rect">
            <a:avLst/>
          </a:prstGeom>
          <a:solidFill>
            <a:srgbClr val="FFFFFF">
              <a:alpha val="84705"/>
            </a:srgbClr>
          </a:solid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When someone hands you his business card, Hold the card by its edges, Thank the person and read the card.</a:t>
            </a:r>
            <a:endParaRPr/>
          </a:p>
          <a:p>
            <a:pPr indent="-342900" lvl="0" marL="342900" marR="0" rtl="0" algn="l">
              <a:spcBef>
                <a:spcPts val="0"/>
              </a:spcBef>
              <a:spcAft>
                <a:spcPts val="0"/>
              </a:spcAft>
              <a:buClr>
                <a:schemeClr val="dk1"/>
              </a:buClr>
              <a:buSzPts val="2100"/>
              <a:buFont typeface="Arial"/>
              <a:buChar char="•"/>
            </a:pPr>
            <a:r>
              <a:rPr lang="en-US" sz="2100">
                <a:solidFill>
                  <a:schemeClr val="dk1"/>
                </a:solidFill>
                <a:latin typeface="Calibri"/>
                <a:ea typeface="Calibri"/>
                <a:cs typeface="Calibri"/>
                <a:sym typeface="Calibri"/>
              </a:rPr>
              <a:t>Reading what is on the card not only displays that you are interested, but it also gives you a chance to learn something about the person and the company that could help you lead the conversation meaningfully.</a:t>
            </a:r>
            <a:endParaRPr/>
          </a:p>
        </p:txBody>
      </p:sp>
      <p:sp>
        <p:nvSpPr>
          <p:cNvPr id="226" name="Google Shape;226;p10"/>
          <p:cNvSpPr txBox="1"/>
          <p:nvPr/>
        </p:nvSpPr>
        <p:spPr>
          <a:xfrm>
            <a:off x="3047999" y="4526887"/>
            <a:ext cx="9144000" cy="1708160"/>
          </a:xfrm>
          <a:prstGeom prst="rect">
            <a:avLst/>
          </a:prstGeom>
          <a:solidFill>
            <a:srgbClr val="000000">
              <a:alpha val="54901"/>
            </a:srgbClr>
          </a:solid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lt1"/>
              </a:buClr>
              <a:buSzPts val="2100"/>
              <a:buFont typeface="Arial"/>
              <a:buChar char="•"/>
            </a:pPr>
            <a:r>
              <a:rPr lang="en-US" sz="2100">
                <a:solidFill>
                  <a:schemeClr val="lt1"/>
                </a:solidFill>
                <a:latin typeface="Calibri"/>
                <a:ea typeface="Calibri"/>
                <a:cs typeface="Calibri"/>
                <a:sym typeface="Calibri"/>
              </a:rPr>
              <a:t>At work, at meetings, traveling for work, always carry business cards with you.</a:t>
            </a:r>
            <a:endParaRPr/>
          </a:p>
          <a:p>
            <a:pPr indent="0" lvl="0" marL="0" marR="0" rtl="0" algn="l">
              <a:spcBef>
                <a:spcPts val="0"/>
              </a:spcBef>
              <a:spcAft>
                <a:spcPts val="0"/>
              </a:spcAft>
              <a:buNone/>
            </a:pPr>
            <a:r>
              <a:t/>
            </a:r>
            <a:endParaRPr sz="2100">
              <a:solidFill>
                <a:schemeClr val="lt1"/>
              </a:solidFill>
              <a:latin typeface="Calibri"/>
              <a:ea typeface="Calibri"/>
              <a:cs typeface="Calibri"/>
              <a:sym typeface="Calibri"/>
            </a:endParaRPr>
          </a:p>
          <a:p>
            <a:pPr indent="-285750" lvl="0" marL="285750" marR="0" rtl="0" algn="l">
              <a:spcBef>
                <a:spcPts val="0"/>
              </a:spcBef>
              <a:spcAft>
                <a:spcPts val="0"/>
              </a:spcAft>
              <a:buClr>
                <a:schemeClr val="lt1"/>
              </a:buClr>
              <a:buSzPts val="2100"/>
              <a:buFont typeface="Arial"/>
              <a:buChar char="•"/>
            </a:pPr>
            <a:r>
              <a:rPr lang="en-US" sz="2100">
                <a:solidFill>
                  <a:schemeClr val="lt1"/>
                </a:solidFill>
                <a:latin typeface="Calibri"/>
                <a:ea typeface="Calibri"/>
                <a:cs typeface="Calibri"/>
                <a:sym typeface="Calibri"/>
              </a:rPr>
              <a:t>Do not place them in your wallet. Have them in a business card holder.</a:t>
            </a:r>
            <a:endParaRPr/>
          </a:p>
          <a:p>
            <a:pPr indent="0" lvl="0" marL="0" marR="0" rtl="0" algn="l">
              <a:spcBef>
                <a:spcPts val="0"/>
              </a:spcBef>
              <a:spcAft>
                <a:spcPts val="0"/>
              </a:spcAft>
              <a:buClr>
                <a:schemeClr val="dk1"/>
              </a:buClr>
              <a:buSzPts val="2100"/>
              <a:buFont typeface="Arial"/>
              <a:buNone/>
            </a:pPr>
            <a:r>
              <a:t/>
            </a:r>
            <a:endParaRPr sz="21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21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animEffect filter="fade" transition="in">
                                      <p:cBhvr>
                                        <p:cTn dur="500"/>
                                        <p:tgtEl>
                                          <p:spTgt spid="22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animEffect filter="fade" transition="in">
                                      <p:cBhvr>
                                        <p:cTn dur="500"/>
                                        <p:tgtEl>
                                          <p:spTgt spid="22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6">
                                            <p:txEl>
                                              <p:pRg end="0" st="0"/>
                                            </p:txEl>
                                          </p:spTgt>
                                        </p:tgtEl>
                                        <p:attrNameLst>
                                          <p:attrName>style.visibility</p:attrName>
                                        </p:attrNameLst>
                                      </p:cBhvr>
                                      <p:to>
                                        <p:strVal val="visible"/>
                                      </p:to>
                                    </p:set>
                                    <p:anim calcmode="lin" valueType="num">
                                      <p:cBhvr additive="base">
                                        <p:cTn dur="500"/>
                                        <p:tgtEl>
                                          <p:spTgt spid="22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6">
                                            <p:txEl>
                                              <p:pRg end="1" st="1"/>
                                            </p:txEl>
                                          </p:spTgt>
                                        </p:tgtEl>
                                        <p:attrNameLst>
                                          <p:attrName>style.visibility</p:attrName>
                                        </p:attrNameLst>
                                      </p:cBhvr>
                                      <p:to>
                                        <p:strVal val="visible"/>
                                      </p:to>
                                    </p:set>
                                    <p:anim calcmode="lin" valueType="num">
                                      <p:cBhvr additive="base">
                                        <p:cTn dur="500"/>
                                        <p:tgtEl>
                                          <p:spTgt spid="22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6">
                                            <p:txEl>
                                              <p:pRg end="2" st="2"/>
                                            </p:txEl>
                                          </p:spTgt>
                                        </p:tgtEl>
                                        <p:attrNameLst>
                                          <p:attrName>style.visibility</p:attrName>
                                        </p:attrNameLst>
                                      </p:cBhvr>
                                      <p:to>
                                        <p:strVal val="visible"/>
                                      </p:to>
                                    </p:set>
                                    <p:anim calcmode="lin" valueType="num">
                                      <p:cBhvr additive="base">
                                        <p:cTn dur="500"/>
                                        <p:tgtEl>
                                          <p:spTgt spid="22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6">
                                            <p:txEl>
                                              <p:pRg end="3" st="3"/>
                                            </p:txEl>
                                          </p:spTgt>
                                        </p:tgtEl>
                                        <p:attrNameLst>
                                          <p:attrName>style.visibility</p:attrName>
                                        </p:attrNameLst>
                                      </p:cBhvr>
                                      <p:to>
                                        <p:strVal val="visible"/>
                                      </p:to>
                                    </p:set>
                                    <p:anim calcmode="lin" valueType="num">
                                      <p:cBhvr additive="base">
                                        <p:cTn dur="500"/>
                                        <p:tgtEl>
                                          <p:spTgt spid="22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6">
                                            <p:txEl>
                                              <p:pRg end="4" st="4"/>
                                            </p:txEl>
                                          </p:spTgt>
                                        </p:tgtEl>
                                        <p:attrNameLst>
                                          <p:attrName>style.visibility</p:attrName>
                                        </p:attrNameLst>
                                      </p:cBhvr>
                                      <p:to>
                                        <p:strVal val="visible"/>
                                      </p:to>
                                    </p:set>
                                    <p:anim calcmode="lin" valueType="num">
                                      <p:cBhvr additive="base">
                                        <p:cTn dur="500"/>
                                        <p:tgtEl>
                                          <p:spTgt spid="22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914400" lvl="0" marL="914400" rtl="0" algn="l">
              <a:spcBef>
                <a:spcPts val="0"/>
              </a:spcBef>
              <a:spcAft>
                <a:spcPts val="0"/>
              </a:spcAft>
              <a:buNone/>
            </a:pPr>
            <a:r>
              <a:rPr b="1" lang="en-US"/>
              <a:t>Dress code</a:t>
            </a:r>
            <a:endParaRPr/>
          </a:p>
        </p:txBody>
      </p:sp>
      <p:sp>
        <p:nvSpPr>
          <p:cNvPr id="232" name="Google Shape;232;p11"/>
          <p:cNvSpPr txBox="1"/>
          <p:nvPr>
            <p:ph idx="10" type="dt"/>
          </p:nvPr>
        </p:nvSpPr>
        <p:spPr>
          <a:xfrm>
            <a:off x="609600" y="6583362"/>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959595"/>
              </a:buClr>
              <a:buSzPts val="1200"/>
              <a:buNone/>
            </a:pPr>
            <a:r>
              <a:rPr lang="en-US"/>
              <a:t>13-01-2021</a:t>
            </a:r>
            <a:endParaRPr/>
          </a:p>
        </p:txBody>
      </p:sp>
      <p:sp>
        <p:nvSpPr>
          <p:cNvPr id="233" name="Google Shape;233;p11"/>
          <p:cNvSpPr txBox="1"/>
          <p:nvPr>
            <p:ph idx="11" type="ftr"/>
          </p:nvPr>
        </p:nvSpPr>
        <p:spPr>
          <a:xfrm>
            <a:off x="4165600" y="6564406"/>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59595"/>
              </a:buClr>
              <a:buSzPts val="1200"/>
              <a:buNone/>
            </a:pPr>
            <a:r>
              <a:rPr lang="en-US"/>
              <a:t>Business Etiquette</a:t>
            </a:r>
            <a:endParaRPr/>
          </a:p>
        </p:txBody>
      </p:sp>
      <p:sp>
        <p:nvSpPr>
          <p:cNvPr id="234" name="Google Shape;234;p11"/>
          <p:cNvSpPr txBox="1"/>
          <p:nvPr>
            <p:ph idx="12" type="sldNum"/>
          </p:nvPr>
        </p:nvSpPr>
        <p:spPr>
          <a:xfrm>
            <a:off x="8737600" y="656440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pic>
        <p:nvPicPr>
          <p:cNvPr id="235" name="Google Shape;235;p11"/>
          <p:cNvPicPr preferRelativeResize="0"/>
          <p:nvPr>
            <p:ph idx="1" type="body"/>
          </p:nvPr>
        </p:nvPicPr>
        <p:blipFill rotWithShape="1">
          <a:blip r:embed="rId3">
            <a:alphaModFix/>
          </a:blip>
          <a:srcRect b="0" l="0" r="0" t="0"/>
          <a:stretch/>
        </p:blipFill>
        <p:spPr>
          <a:xfrm>
            <a:off x="0" y="1718563"/>
            <a:ext cx="5897217" cy="4525963"/>
          </a:xfrm>
          <a:prstGeom prst="rect">
            <a:avLst/>
          </a:prstGeom>
          <a:noFill/>
          <a:ln>
            <a:noFill/>
          </a:ln>
        </p:spPr>
      </p:pic>
      <p:sp>
        <p:nvSpPr>
          <p:cNvPr id="236" name="Google Shape;236;p11"/>
          <p:cNvSpPr txBox="1"/>
          <p:nvPr/>
        </p:nvSpPr>
        <p:spPr>
          <a:xfrm>
            <a:off x="6096000" y="1663792"/>
            <a:ext cx="4762500" cy="5083175"/>
          </a:xfrm>
          <a:prstGeom prst="rect">
            <a:avLst/>
          </a:prstGeom>
          <a:noFill/>
          <a:ln>
            <a:noFill/>
          </a:ln>
        </p:spPr>
        <p:txBody>
          <a:bodyPr anchorCtr="0" anchor="t" bIns="45700" lIns="91425" spcFirstLastPara="1" rIns="91425" wrap="square" tIns="45700">
            <a:noAutofit/>
          </a:bodyPr>
          <a:lstStyle/>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Ties should reach your belt buckle.</a:t>
            </a:r>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Socks should cover your shin when sitting.</a:t>
            </a:r>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Wear a long sleeve shirt with a suit.</a:t>
            </a:r>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Socks match either pants or shoes.</a:t>
            </a:r>
            <a:endParaRPr/>
          </a:p>
          <a:p>
            <a:pPr indent="-342900" lvl="0" marL="342900" marR="0" rtl="0" algn="l">
              <a:spcBef>
                <a:spcPts val="48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Button suit or sport coat when standing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5"/>
                                        </p:tgtEl>
                                        <p:attrNameLst>
                                          <p:attrName>style.visibility</p:attrName>
                                        </p:attrNameLst>
                                      </p:cBhvr>
                                      <p:to>
                                        <p:strVal val="visible"/>
                                      </p:to>
                                    </p:set>
                                    <p:anim calcmode="lin" valueType="num">
                                      <p:cBhvr additive="base">
                                        <p:cTn dur="500"/>
                                        <p:tgtEl>
                                          <p:spTgt spid="23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914400" lvl="0" marL="914400" rtl="0" algn="ctr">
              <a:spcBef>
                <a:spcPts val="0"/>
              </a:spcBef>
              <a:spcAft>
                <a:spcPts val="0"/>
              </a:spcAft>
              <a:buNone/>
            </a:pPr>
            <a:r>
              <a:rPr lang="en-US"/>
              <a:t>Body Language</a:t>
            </a:r>
            <a:endParaRPr/>
          </a:p>
        </p:txBody>
      </p:sp>
      <p:pic>
        <p:nvPicPr>
          <p:cNvPr id="242" name="Google Shape;242;p12"/>
          <p:cNvPicPr preferRelativeResize="0"/>
          <p:nvPr>
            <p:ph idx="2" type="body"/>
          </p:nvPr>
        </p:nvPicPr>
        <p:blipFill rotWithShape="1">
          <a:blip r:embed="rId3">
            <a:alphaModFix/>
          </a:blip>
          <a:srcRect b="29429" l="0" r="0" t="177"/>
          <a:stretch/>
        </p:blipFill>
        <p:spPr>
          <a:xfrm>
            <a:off x="6197600" y="1600201"/>
            <a:ext cx="5384800" cy="4525963"/>
          </a:xfrm>
          <a:prstGeom prst="rect">
            <a:avLst/>
          </a:prstGeom>
          <a:solidFill>
            <a:srgbClr val="FFFFFF"/>
          </a:solidFill>
          <a:ln>
            <a:noFill/>
          </a:ln>
        </p:spPr>
      </p:pic>
      <p:sp>
        <p:nvSpPr>
          <p:cNvPr id="243" name="Google Shape;243;p12"/>
          <p:cNvSpPr txBox="1"/>
          <p:nvPr>
            <p:ph idx="10" type="dt"/>
          </p:nvPr>
        </p:nvSpPr>
        <p:spPr>
          <a:xfrm>
            <a:off x="609600" y="6565417"/>
            <a:ext cx="28448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59595"/>
              </a:buClr>
              <a:buSzPts val="1200"/>
              <a:buNone/>
            </a:pPr>
            <a:r>
              <a:rPr lang="en-US"/>
              <a:t>13-01-2021</a:t>
            </a:r>
            <a:endParaRPr/>
          </a:p>
        </p:txBody>
      </p:sp>
      <p:sp>
        <p:nvSpPr>
          <p:cNvPr id="244" name="Google Shape;244;p12"/>
          <p:cNvSpPr txBox="1"/>
          <p:nvPr>
            <p:ph idx="11" type="ftr"/>
          </p:nvPr>
        </p:nvSpPr>
        <p:spPr>
          <a:xfrm>
            <a:off x="4165600" y="6538913"/>
            <a:ext cx="3860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959595"/>
              </a:buClr>
              <a:buSzPts val="1200"/>
              <a:buNone/>
            </a:pPr>
            <a:r>
              <a:rPr lang="en-US"/>
              <a:t>Business Etiquette</a:t>
            </a:r>
            <a:endParaRPr/>
          </a:p>
        </p:txBody>
      </p:sp>
      <p:sp>
        <p:nvSpPr>
          <p:cNvPr id="245" name="Google Shape;245;p12"/>
          <p:cNvSpPr txBox="1"/>
          <p:nvPr>
            <p:ph idx="12" type="sldNum"/>
          </p:nvPr>
        </p:nvSpPr>
        <p:spPr>
          <a:xfrm>
            <a:off x="8737600" y="6557550"/>
            <a:ext cx="28448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sp>
        <p:nvSpPr>
          <p:cNvPr id="246" name="Google Shape;246;p12"/>
          <p:cNvSpPr txBox="1"/>
          <p:nvPr>
            <p:ph idx="1" type="body"/>
          </p:nvPr>
        </p:nvSpPr>
        <p:spPr>
          <a:xfrm>
            <a:off x="609600" y="1600200"/>
            <a:ext cx="5384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US" sz="2400"/>
              <a:t>Good posture displays confidence.</a:t>
            </a:r>
            <a:endParaRPr/>
          </a:p>
          <a:p>
            <a:pPr indent="-342900" lvl="0" marL="342900" rtl="0" algn="l">
              <a:spcBef>
                <a:spcPts val="480"/>
              </a:spcBef>
              <a:spcAft>
                <a:spcPts val="0"/>
              </a:spcAft>
              <a:buClr>
                <a:schemeClr val="dk1"/>
              </a:buClr>
              <a:buSzPts val="2400"/>
              <a:buFont typeface="Arial"/>
              <a:buNone/>
            </a:pPr>
            <a:r>
              <a:t/>
            </a:r>
            <a:endParaRPr sz="2400"/>
          </a:p>
          <a:p>
            <a:pPr indent="-342900" lvl="0" marL="342900" rtl="0" algn="l">
              <a:spcBef>
                <a:spcPts val="480"/>
              </a:spcBef>
              <a:spcAft>
                <a:spcPts val="0"/>
              </a:spcAft>
              <a:buClr>
                <a:schemeClr val="dk1"/>
              </a:buClr>
              <a:buSzPts val="2400"/>
              <a:buFont typeface="Arial"/>
              <a:buChar char="•"/>
            </a:pPr>
            <a:r>
              <a:rPr lang="en-US" sz="2400"/>
              <a:t>Don’t slouch – stand and sit upright.</a:t>
            </a:r>
            <a:endParaRPr/>
          </a:p>
          <a:p>
            <a:pPr indent="0" lvl="0" marL="0" rtl="0" algn="l">
              <a:spcBef>
                <a:spcPts val="480"/>
              </a:spcBef>
              <a:spcAft>
                <a:spcPts val="0"/>
              </a:spcAft>
              <a:buClr>
                <a:schemeClr val="dk1"/>
              </a:buClr>
              <a:buSzPts val="2400"/>
              <a:buFont typeface="Arial"/>
              <a:buNone/>
            </a:pPr>
            <a:r>
              <a:t/>
            </a:r>
            <a:endParaRPr sz="2400"/>
          </a:p>
          <a:p>
            <a:pPr indent="-342900" lvl="0" marL="342900" rtl="0" algn="l">
              <a:spcBef>
                <a:spcPts val="480"/>
              </a:spcBef>
              <a:spcAft>
                <a:spcPts val="0"/>
              </a:spcAft>
              <a:buClr>
                <a:schemeClr val="dk1"/>
              </a:buClr>
              <a:buSzPts val="2400"/>
              <a:buFont typeface="Arial"/>
              <a:buChar char="•"/>
            </a:pPr>
            <a:r>
              <a:rPr lang="en-US" sz="2400"/>
              <a:t>Don’t fidget –it is annoying and a sign of boredom.</a:t>
            </a:r>
            <a:endParaRPr/>
          </a:p>
          <a:p>
            <a:pPr indent="-190500" lvl="0" marL="342900" rtl="0" algn="l">
              <a:spcBef>
                <a:spcPts val="480"/>
              </a:spcBef>
              <a:spcAft>
                <a:spcPts val="0"/>
              </a:spcAft>
              <a:buClr>
                <a:schemeClr val="dk1"/>
              </a:buClr>
              <a:buSzPts val="2400"/>
              <a:buFont typeface="Arial"/>
              <a:buNone/>
            </a:pPr>
            <a:r>
              <a:t/>
            </a:r>
            <a:endParaRPr sz="2400"/>
          </a:p>
          <a:p>
            <a:pPr indent="-342900" lvl="0" marL="342900" rtl="0" algn="l">
              <a:spcBef>
                <a:spcPts val="480"/>
              </a:spcBef>
              <a:spcAft>
                <a:spcPts val="0"/>
              </a:spcAft>
              <a:buClr>
                <a:schemeClr val="dk1"/>
              </a:buClr>
              <a:buSzPts val="2400"/>
              <a:buFont typeface="Arial"/>
              <a:buChar char="•"/>
            </a:pPr>
            <a:r>
              <a:rPr lang="en-US" sz="2400"/>
              <a:t>Keep hands away from your mouth when speaking.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anim calcmode="lin" valueType="num">
                                      <p:cBhvr additive="base">
                                        <p:cTn dur="500"/>
                                        <p:tgtEl>
                                          <p:spTgt spid="24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anim calcmode="lin" valueType="num">
                                      <p:cBhvr additive="base">
                                        <p:cTn dur="500"/>
                                        <p:tgtEl>
                                          <p:spTgt spid="24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anim calcmode="lin" valueType="num">
                                      <p:cBhvr additive="base">
                                        <p:cTn dur="500"/>
                                        <p:tgtEl>
                                          <p:spTgt spid="24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xEl>
                                              <p:pRg end="3" st="3"/>
                                            </p:txEl>
                                          </p:spTgt>
                                        </p:tgtEl>
                                        <p:attrNameLst>
                                          <p:attrName>style.visibility</p:attrName>
                                        </p:attrNameLst>
                                      </p:cBhvr>
                                      <p:to>
                                        <p:strVal val="visible"/>
                                      </p:to>
                                    </p:set>
                                    <p:anim calcmode="lin" valueType="num">
                                      <p:cBhvr additive="base">
                                        <p:cTn dur="500"/>
                                        <p:tgtEl>
                                          <p:spTgt spid="24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xEl>
                                              <p:pRg end="4" st="4"/>
                                            </p:txEl>
                                          </p:spTgt>
                                        </p:tgtEl>
                                        <p:attrNameLst>
                                          <p:attrName>style.visibility</p:attrName>
                                        </p:attrNameLst>
                                      </p:cBhvr>
                                      <p:to>
                                        <p:strVal val="visible"/>
                                      </p:to>
                                    </p:set>
                                    <p:anim calcmode="lin" valueType="num">
                                      <p:cBhvr additive="base">
                                        <p:cTn dur="500"/>
                                        <p:tgtEl>
                                          <p:spTgt spid="24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xEl>
                                              <p:pRg end="5" st="5"/>
                                            </p:txEl>
                                          </p:spTgt>
                                        </p:tgtEl>
                                        <p:attrNameLst>
                                          <p:attrName>style.visibility</p:attrName>
                                        </p:attrNameLst>
                                      </p:cBhvr>
                                      <p:to>
                                        <p:strVal val="visible"/>
                                      </p:to>
                                    </p:set>
                                    <p:anim calcmode="lin" valueType="num">
                                      <p:cBhvr additive="base">
                                        <p:cTn dur="500"/>
                                        <p:tgtEl>
                                          <p:spTgt spid="24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46">
                                            <p:txEl>
                                              <p:pRg end="6" st="6"/>
                                            </p:txEl>
                                          </p:spTgt>
                                        </p:tgtEl>
                                        <p:attrNameLst>
                                          <p:attrName>style.visibility</p:attrName>
                                        </p:attrNameLst>
                                      </p:cBhvr>
                                      <p:to>
                                        <p:strVal val="visible"/>
                                      </p:to>
                                    </p:set>
                                    <p:anim calcmode="lin" valueType="num">
                                      <p:cBhvr additive="base">
                                        <p:cTn dur="500"/>
                                        <p:tgtEl>
                                          <p:spTgt spid="24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914400" lvl="0" marL="914400" rtl="0" algn="ctr">
              <a:spcBef>
                <a:spcPts val="0"/>
              </a:spcBef>
              <a:spcAft>
                <a:spcPts val="0"/>
              </a:spcAft>
              <a:buNone/>
            </a:pPr>
            <a:r>
              <a:rPr lang="en-US"/>
              <a:t>Telephone Etiquette</a:t>
            </a:r>
            <a:endParaRPr/>
          </a:p>
        </p:txBody>
      </p:sp>
      <p:sp>
        <p:nvSpPr>
          <p:cNvPr id="252" name="Google Shape;252;p13"/>
          <p:cNvSpPr txBox="1"/>
          <p:nvPr>
            <p:ph idx="1" type="body"/>
          </p:nvPr>
        </p:nvSpPr>
        <p:spPr>
          <a:xfrm>
            <a:off x="92765" y="1600201"/>
            <a:ext cx="6692348"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3"/>
              </a:buClr>
              <a:buSzPts val="3200"/>
              <a:buNone/>
            </a:pPr>
            <a:r>
              <a:rPr lang="en-US"/>
              <a:t>1.  Have a decent ring tone for official</a:t>
            </a:r>
            <a:br>
              <a:rPr lang="en-US"/>
            </a:br>
            <a:r>
              <a:rPr lang="en-US"/>
              <a:t>     calls.</a:t>
            </a:r>
            <a:endParaRPr/>
          </a:p>
          <a:p>
            <a:pPr indent="0" lvl="0" marL="0" rtl="0" algn="l">
              <a:spcBef>
                <a:spcPts val="640"/>
              </a:spcBef>
              <a:spcAft>
                <a:spcPts val="0"/>
              </a:spcAft>
              <a:buClr>
                <a:schemeClr val="accent3"/>
              </a:buClr>
              <a:buSzPts val="3200"/>
              <a:buNone/>
            </a:pPr>
            <a:r>
              <a:t/>
            </a:r>
            <a:endParaRPr/>
          </a:p>
          <a:p>
            <a:pPr indent="0" lvl="0" marL="0" rtl="0" algn="l">
              <a:spcBef>
                <a:spcPts val="640"/>
              </a:spcBef>
              <a:spcAft>
                <a:spcPts val="0"/>
              </a:spcAft>
              <a:buClr>
                <a:schemeClr val="accent3"/>
              </a:buClr>
              <a:buSzPts val="3200"/>
              <a:buFont typeface="Arial"/>
              <a:buNone/>
            </a:pPr>
            <a:r>
              <a:rPr lang="en-US"/>
              <a:t>2.  Keep a book and a writing pen</a:t>
            </a:r>
            <a:br>
              <a:rPr lang="en-US"/>
            </a:br>
            <a:r>
              <a:rPr lang="en-US"/>
              <a:t>       ready, with a glass of water.</a:t>
            </a:r>
            <a:endParaRPr/>
          </a:p>
          <a:p>
            <a:pPr indent="0" lvl="0" marL="0" rtl="0" algn="l">
              <a:spcBef>
                <a:spcPts val="640"/>
              </a:spcBef>
              <a:spcAft>
                <a:spcPts val="0"/>
              </a:spcAft>
              <a:buClr>
                <a:schemeClr val="accent3"/>
              </a:buClr>
              <a:buSzPts val="3200"/>
              <a:buFont typeface="Arial"/>
              <a:buNone/>
            </a:pPr>
            <a:r>
              <a:t/>
            </a:r>
            <a:endParaRPr sz="3200"/>
          </a:p>
          <a:p>
            <a:pPr indent="-139700" lvl="0" marL="342900" rtl="0" algn="l">
              <a:spcBef>
                <a:spcPts val="640"/>
              </a:spcBef>
              <a:spcAft>
                <a:spcPts val="0"/>
              </a:spcAft>
              <a:buClr>
                <a:schemeClr val="dk1"/>
              </a:buClr>
              <a:buSzPts val="3200"/>
              <a:buNone/>
            </a:pPr>
            <a:r>
              <a:t/>
            </a:r>
            <a:endParaRPr/>
          </a:p>
        </p:txBody>
      </p:sp>
      <p:pic>
        <p:nvPicPr>
          <p:cNvPr descr="Telephone Etiquette: 16 Important Telephone Etiquettes with Examples" id="253" name="Google Shape;253;p13"/>
          <p:cNvPicPr preferRelativeResize="0"/>
          <p:nvPr>
            <p:ph idx="2" type="body"/>
          </p:nvPr>
        </p:nvPicPr>
        <p:blipFill rotWithShape="1">
          <a:blip r:embed="rId3">
            <a:alphaModFix/>
          </a:blip>
          <a:srcRect b="0" l="0" r="0" t="0"/>
          <a:stretch/>
        </p:blipFill>
        <p:spPr>
          <a:xfrm>
            <a:off x="6627018" y="1600201"/>
            <a:ext cx="4525963" cy="4525963"/>
          </a:xfrm>
          <a:prstGeom prst="rect">
            <a:avLst/>
          </a:prstGeom>
          <a:solidFill>
            <a:srgbClr val="FFFFFF"/>
          </a:solidFill>
          <a:ln>
            <a:noFill/>
          </a:ln>
        </p:spPr>
      </p:pic>
      <p:sp>
        <p:nvSpPr>
          <p:cNvPr id="254" name="Google Shape;254;p13"/>
          <p:cNvSpPr txBox="1"/>
          <p:nvPr>
            <p:ph idx="10" type="dt"/>
          </p:nvPr>
        </p:nvSpPr>
        <p:spPr>
          <a:xfrm>
            <a:off x="609600" y="6538913"/>
            <a:ext cx="28448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59595"/>
              </a:buClr>
              <a:buSzPts val="1200"/>
              <a:buNone/>
            </a:pPr>
            <a:r>
              <a:rPr lang="en-US"/>
              <a:t>13-01-2021</a:t>
            </a:r>
            <a:endParaRPr/>
          </a:p>
        </p:txBody>
      </p:sp>
      <p:sp>
        <p:nvSpPr>
          <p:cNvPr id="255" name="Google Shape;255;p13"/>
          <p:cNvSpPr txBox="1"/>
          <p:nvPr>
            <p:ph idx="11" type="ftr"/>
          </p:nvPr>
        </p:nvSpPr>
        <p:spPr>
          <a:xfrm>
            <a:off x="4165600" y="6520968"/>
            <a:ext cx="3860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959595"/>
              </a:buClr>
              <a:buSzPts val="1200"/>
              <a:buNone/>
            </a:pPr>
            <a:r>
              <a:rPr lang="en-US"/>
              <a:t>Business Etiquette</a:t>
            </a:r>
            <a:endParaRPr/>
          </a:p>
        </p:txBody>
      </p:sp>
      <p:sp>
        <p:nvSpPr>
          <p:cNvPr id="256" name="Google Shape;256;p13"/>
          <p:cNvSpPr txBox="1"/>
          <p:nvPr>
            <p:ph idx="12" type="sldNum"/>
          </p:nvPr>
        </p:nvSpPr>
        <p:spPr>
          <a:xfrm>
            <a:off x="8737600" y="6492875"/>
            <a:ext cx="28448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914400" lvl="0" marL="914400" rtl="0" algn="ctr">
              <a:spcBef>
                <a:spcPts val="0"/>
              </a:spcBef>
              <a:spcAft>
                <a:spcPts val="0"/>
              </a:spcAft>
              <a:buNone/>
            </a:pPr>
            <a:r>
              <a:rPr lang="en-US"/>
              <a:t>Cubicle Etiquette</a:t>
            </a:r>
            <a:endParaRPr/>
          </a:p>
        </p:txBody>
      </p:sp>
      <p:pic>
        <p:nvPicPr>
          <p:cNvPr descr="7 best practices for proper cubicle etiquette - The Business Journals" id="262" name="Google Shape;262;p14"/>
          <p:cNvPicPr preferRelativeResize="0"/>
          <p:nvPr/>
        </p:nvPicPr>
        <p:blipFill rotWithShape="1">
          <a:blip r:embed="rId3">
            <a:alphaModFix/>
          </a:blip>
          <a:srcRect b="1984" l="0" r="0" t="24687"/>
          <a:stretch/>
        </p:blipFill>
        <p:spPr>
          <a:xfrm>
            <a:off x="609600" y="1600201"/>
            <a:ext cx="10972800" cy="4525963"/>
          </a:xfrm>
          <a:prstGeom prst="rect">
            <a:avLst/>
          </a:prstGeom>
          <a:solidFill>
            <a:srgbClr val="FFFFFF"/>
          </a:solidFill>
          <a:ln>
            <a:noFill/>
          </a:ln>
        </p:spPr>
      </p:pic>
      <p:sp>
        <p:nvSpPr>
          <p:cNvPr id="263" name="Google Shape;263;p14"/>
          <p:cNvSpPr txBox="1"/>
          <p:nvPr>
            <p:ph idx="10" type="dt"/>
          </p:nvPr>
        </p:nvSpPr>
        <p:spPr>
          <a:xfrm>
            <a:off x="609600" y="6583362"/>
            <a:ext cx="28448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59595"/>
              </a:buClr>
              <a:buSzPts val="1200"/>
              <a:buNone/>
            </a:pPr>
            <a:r>
              <a:rPr lang="en-US"/>
              <a:t>13-01-2021</a:t>
            </a:r>
            <a:endParaRPr/>
          </a:p>
        </p:txBody>
      </p:sp>
      <p:sp>
        <p:nvSpPr>
          <p:cNvPr id="264" name="Google Shape;264;p14"/>
          <p:cNvSpPr txBox="1"/>
          <p:nvPr>
            <p:ph idx="11" type="ftr"/>
          </p:nvPr>
        </p:nvSpPr>
        <p:spPr>
          <a:xfrm>
            <a:off x="4165600" y="6564406"/>
            <a:ext cx="3860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959595"/>
              </a:buClr>
              <a:buSzPts val="1200"/>
              <a:buNone/>
            </a:pPr>
            <a:r>
              <a:rPr lang="en-US"/>
              <a:t>Business Etiquette</a:t>
            </a:r>
            <a:endParaRPr/>
          </a:p>
        </p:txBody>
      </p:sp>
      <p:sp>
        <p:nvSpPr>
          <p:cNvPr id="265" name="Google Shape;265;p14"/>
          <p:cNvSpPr txBox="1"/>
          <p:nvPr>
            <p:ph idx="12" type="sldNum"/>
          </p:nvPr>
        </p:nvSpPr>
        <p:spPr>
          <a:xfrm>
            <a:off x="8737600" y="6564405"/>
            <a:ext cx="28448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sp>
        <p:nvSpPr>
          <p:cNvPr id="266" name="Google Shape;266;p14"/>
          <p:cNvSpPr txBox="1"/>
          <p:nvPr/>
        </p:nvSpPr>
        <p:spPr>
          <a:xfrm>
            <a:off x="3718560" y="2571268"/>
            <a:ext cx="8074025" cy="4952999"/>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accent3"/>
              </a:buClr>
              <a:buSzPts val="2800"/>
              <a:buFont typeface="Arial"/>
              <a:buChar char="•"/>
            </a:pPr>
            <a:r>
              <a:rPr lang="en-US" sz="2800">
                <a:solidFill>
                  <a:schemeClr val="accent3"/>
                </a:solidFill>
                <a:latin typeface="Calibri"/>
                <a:ea typeface="Calibri"/>
                <a:cs typeface="Calibri"/>
                <a:sym typeface="Calibri"/>
              </a:rPr>
              <a:t>Avoid loud phone conversations, especially of a personal nature</a:t>
            </a:r>
            <a:endParaRPr/>
          </a:p>
          <a:p>
            <a:pPr indent="-342900" lvl="0" marL="342900" marR="0" rtl="0" algn="l">
              <a:lnSpc>
                <a:spcPct val="90000"/>
              </a:lnSpc>
              <a:spcBef>
                <a:spcPts val="560"/>
              </a:spcBef>
              <a:spcAft>
                <a:spcPts val="0"/>
              </a:spcAft>
              <a:buClr>
                <a:schemeClr val="accent3"/>
              </a:buClr>
              <a:buSzPts val="2800"/>
              <a:buFont typeface="Arial"/>
              <a:buChar char="•"/>
            </a:pPr>
            <a:r>
              <a:rPr lang="en-US" sz="2800">
                <a:solidFill>
                  <a:schemeClr val="accent3"/>
                </a:solidFill>
                <a:latin typeface="Calibri"/>
                <a:ea typeface="Calibri"/>
                <a:cs typeface="Calibri"/>
                <a:sym typeface="Calibri"/>
              </a:rPr>
              <a:t>Do not wear strong perfume or cologne</a:t>
            </a:r>
            <a:endParaRPr/>
          </a:p>
          <a:p>
            <a:pPr indent="-342900" lvl="0" marL="342900" marR="0" rtl="0" algn="l">
              <a:lnSpc>
                <a:spcPct val="90000"/>
              </a:lnSpc>
              <a:spcBef>
                <a:spcPts val="560"/>
              </a:spcBef>
              <a:spcAft>
                <a:spcPts val="0"/>
              </a:spcAft>
              <a:buClr>
                <a:schemeClr val="accent3"/>
              </a:buClr>
              <a:buSzPts val="2800"/>
              <a:buFont typeface="Arial"/>
              <a:buChar char="•"/>
            </a:pPr>
            <a:r>
              <a:rPr lang="en-US" sz="2800">
                <a:solidFill>
                  <a:schemeClr val="accent3"/>
                </a:solidFill>
                <a:latin typeface="Calibri"/>
                <a:ea typeface="Calibri"/>
                <a:cs typeface="Calibri"/>
                <a:sym typeface="Calibri"/>
              </a:rPr>
              <a:t>Do not eat smelly food (example: fish)</a:t>
            </a:r>
            <a:endParaRPr/>
          </a:p>
          <a:p>
            <a:pPr indent="-342900" lvl="0" marL="342900" marR="0" rtl="0" algn="l">
              <a:lnSpc>
                <a:spcPct val="90000"/>
              </a:lnSpc>
              <a:spcBef>
                <a:spcPts val="560"/>
              </a:spcBef>
              <a:spcAft>
                <a:spcPts val="0"/>
              </a:spcAft>
              <a:buClr>
                <a:schemeClr val="accent3"/>
              </a:buClr>
              <a:buSzPts val="2800"/>
              <a:buFont typeface="Arial"/>
              <a:buChar char="•"/>
            </a:pPr>
            <a:r>
              <a:rPr lang="en-US" sz="2800">
                <a:solidFill>
                  <a:schemeClr val="accent3"/>
                </a:solidFill>
                <a:latin typeface="Calibri"/>
                <a:ea typeface="Calibri"/>
                <a:cs typeface="Calibri"/>
                <a:sym typeface="Calibri"/>
              </a:rPr>
              <a:t>Do not stand in front of someone’s cubicle and carry on a conversation</a:t>
            </a:r>
            <a:endParaRPr/>
          </a:p>
          <a:p>
            <a:pPr indent="-342900" lvl="0" marL="342900" marR="0" rtl="0" algn="l">
              <a:lnSpc>
                <a:spcPct val="90000"/>
              </a:lnSpc>
              <a:spcBef>
                <a:spcPts val="560"/>
              </a:spcBef>
              <a:spcAft>
                <a:spcPts val="0"/>
              </a:spcAft>
              <a:buClr>
                <a:schemeClr val="accent3"/>
              </a:buClr>
              <a:buSzPts val="2800"/>
              <a:buFont typeface="Arial"/>
              <a:buChar char="•"/>
            </a:pPr>
            <a:r>
              <a:rPr lang="en-US" sz="2800">
                <a:solidFill>
                  <a:schemeClr val="accent3"/>
                </a:solidFill>
                <a:latin typeface="Calibri"/>
                <a:ea typeface="Calibri"/>
                <a:cs typeface="Calibri"/>
                <a:sym typeface="Calibri"/>
              </a:rPr>
              <a:t>Do not walk into a cubicle when someone is on the phone (leave them a note or email instead)</a:t>
            </a:r>
            <a:endParaRPr/>
          </a:p>
          <a:p>
            <a:pPr indent="-342900" lvl="0" marL="342900" marR="0" rtl="0" algn="l">
              <a:lnSpc>
                <a:spcPct val="90000"/>
              </a:lnSpc>
              <a:spcBef>
                <a:spcPts val="640"/>
              </a:spcBef>
              <a:spcAft>
                <a:spcPts val="0"/>
              </a:spcAft>
              <a:buClr>
                <a:schemeClr val="dk1"/>
              </a:buClr>
              <a:buSzPts val="3200"/>
              <a:buFont typeface="Noto Sans Symbols"/>
              <a:buNone/>
            </a:pPr>
            <a:r>
              <a:t/>
            </a:r>
            <a:endParaRPr sz="3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10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914400" lvl="0" marL="914400" rtl="0" algn="l">
              <a:spcBef>
                <a:spcPts val="0"/>
              </a:spcBef>
              <a:spcAft>
                <a:spcPts val="0"/>
              </a:spcAft>
              <a:buNone/>
            </a:pPr>
            <a:r>
              <a:rPr lang="en-US"/>
              <a:t>Email Etiquette</a:t>
            </a:r>
            <a:endParaRPr/>
          </a:p>
        </p:txBody>
      </p:sp>
      <p:pic>
        <p:nvPicPr>
          <p:cNvPr descr="15 Email Etiquette Rules Every Professional Should Follow – The Development  Times" id="272" name="Google Shape;272;p15"/>
          <p:cNvPicPr preferRelativeResize="0"/>
          <p:nvPr/>
        </p:nvPicPr>
        <p:blipFill rotWithShape="1">
          <a:blip r:embed="rId3">
            <a:alphaModFix/>
          </a:blip>
          <a:srcRect b="0" l="0" r="0" t="0"/>
          <a:stretch/>
        </p:blipFill>
        <p:spPr>
          <a:xfrm>
            <a:off x="6227669" y="1600201"/>
            <a:ext cx="5324662" cy="4525963"/>
          </a:xfrm>
          <a:prstGeom prst="rect">
            <a:avLst/>
          </a:prstGeom>
          <a:solidFill>
            <a:srgbClr val="FFFFFF"/>
          </a:solidFill>
          <a:ln>
            <a:noFill/>
          </a:ln>
        </p:spPr>
      </p:pic>
      <p:sp>
        <p:nvSpPr>
          <p:cNvPr id="273" name="Google Shape;273;p15"/>
          <p:cNvSpPr txBox="1"/>
          <p:nvPr>
            <p:ph idx="10" type="dt"/>
          </p:nvPr>
        </p:nvSpPr>
        <p:spPr>
          <a:xfrm>
            <a:off x="609600" y="6583362"/>
            <a:ext cx="28448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59595"/>
              </a:buClr>
              <a:buSzPts val="1200"/>
              <a:buNone/>
            </a:pPr>
            <a:r>
              <a:rPr lang="en-US"/>
              <a:t>13-01-2021</a:t>
            </a:r>
            <a:endParaRPr/>
          </a:p>
        </p:txBody>
      </p:sp>
      <p:sp>
        <p:nvSpPr>
          <p:cNvPr id="274" name="Google Shape;274;p15"/>
          <p:cNvSpPr txBox="1"/>
          <p:nvPr>
            <p:ph idx="11" type="ftr"/>
          </p:nvPr>
        </p:nvSpPr>
        <p:spPr>
          <a:xfrm>
            <a:off x="4165600" y="6492875"/>
            <a:ext cx="3860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959595"/>
              </a:buClr>
              <a:buSzPts val="1200"/>
              <a:buNone/>
            </a:pPr>
            <a:r>
              <a:rPr lang="en-US"/>
              <a:t>Business Etiquette</a:t>
            </a:r>
            <a:endParaRPr/>
          </a:p>
        </p:txBody>
      </p:sp>
      <p:sp>
        <p:nvSpPr>
          <p:cNvPr id="275" name="Google Shape;275;p15"/>
          <p:cNvSpPr txBox="1"/>
          <p:nvPr>
            <p:ph idx="12" type="sldNum"/>
          </p:nvPr>
        </p:nvSpPr>
        <p:spPr>
          <a:xfrm>
            <a:off x="8737600" y="6492875"/>
            <a:ext cx="28448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sp>
        <p:nvSpPr>
          <p:cNvPr id="276" name="Google Shape;276;p15"/>
          <p:cNvSpPr txBox="1"/>
          <p:nvPr>
            <p:ph idx="1" type="body"/>
          </p:nvPr>
        </p:nvSpPr>
        <p:spPr>
          <a:xfrm>
            <a:off x="609599" y="1600200"/>
            <a:ext cx="5833404" cy="4525964"/>
          </a:xfrm>
          <a:prstGeom prst="rect">
            <a:avLst/>
          </a:prstGeom>
          <a:solidFill>
            <a:srgbClr val="FFFFFF">
              <a:alpha val="77647"/>
            </a:srgbClr>
          </a:solid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Font typeface="Arial"/>
              <a:buNone/>
            </a:pPr>
            <a:r>
              <a:rPr b="1" lang="en-US" sz="2400"/>
              <a:t>E</a:t>
            </a:r>
            <a:r>
              <a:rPr lang="en-US" sz="2400"/>
              <a:t>-mail should be concise &amp; to the point.</a:t>
            </a:r>
            <a:endParaRPr/>
          </a:p>
          <a:p>
            <a:pPr indent="-342900" lvl="0" marL="342900" rtl="0" algn="l">
              <a:spcBef>
                <a:spcPts val="480"/>
              </a:spcBef>
              <a:spcAft>
                <a:spcPts val="0"/>
              </a:spcAft>
              <a:buClr>
                <a:schemeClr val="dk1"/>
              </a:buClr>
              <a:buSzPts val="2400"/>
              <a:buFont typeface="Arial"/>
              <a:buNone/>
            </a:pPr>
            <a:r>
              <a:t/>
            </a:r>
            <a:endParaRPr sz="2400"/>
          </a:p>
          <a:p>
            <a:pPr indent="-342900" lvl="0" marL="342900" rtl="0" algn="l">
              <a:spcBef>
                <a:spcPts val="480"/>
              </a:spcBef>
              <a:spcAft>
                <a:spcPts val="0"/>
              </a:spcAft>
              <a:buClr>
                <a:schemeClr val="dk1"/>
              </a:buClr>
              <a:buSzPts val="2400"/>
              <a:buFont typeface="Arial"/>
              <a:buNone/>
            </a:pPr>
            <a:r>
              <a:rPr b="1" lang="en-US" sz="2400"/>
              <a:t>M</a:t>
            </a:r>
            <a:r>
              <a:rPr lang="en-US" sz="2400"/>
              <a:t>-ake use of proper spelling, grammar &amp; punctuation.</a:t>
            </a:r>
            <a:endParaRPr/>
          </a:p>
          <a:p>
            <a:pPr indent="-342900" lvl="0" marL="342900" rtl="0" algn="l">
              <a:spcBef>
                <a:spcPts val="480"/>
              </a:spcBef>
              <a:spcAft>
                <a:spcPts val="0"/>
              </a:spcAft>
              <a:buClr>
                <a:schemeClr val="dk1"/>
              </a:buClr>
              <a:buSzPts val="2400"/>
              <a:buFont typeface="Arial"/>
              <a:buNone/>
            </a:pPr>
            <a:r>
              <a:t/>
            </a:r>
            <a:endParaRPr sz="2400"/>
          </a:p>
          <a:p>
            <a:pPr indent="-342900" lvl="0" marL="342900" rtl="0" algn="l">
              <a:spcBef>
                <a:spcPts val="480"/>
              </a:spcBef>
              <a:spcAft>
                <a:spcPts val="0"/>
              </a:spcAft>
              <a:buClr>
                <a:schemeClr val="dk1"/>
              </a:buClr>
              <a:buSzPts val="2400"/>
              <a:buFont typeface="Arial"/>
              <a:buNone/>
            </a:pPr>
            <a:r>
              <a:rPr b="1" lang="en-US" sz="2400"/>
              <a:t>A</a:t>
            </a:r>
            <a:r>
              <a:rPr lang="en-US" sz="2400"/>
              <a:t>-lways answer swiftly.</a:t>
            </a:r>
            <a:endParaRPr/>
          </a:p>
          <a:p>
            <a:pPr indent="-342900" lvl="0" marL="342900" rtl="0" algn="l">
              <a:spcBef>
                <a:spcPts val="480"/>
              </a:spcBef>
              <a:spcAft>
                <a:spcPts val="0"/>
              </a:spcAft>
              <a:buClr>
                <a:schemeClr val="dk1"/>
              </a:buClr>
              <a:buSzPts val="2400"/>
              <a:buFont typeface="Arial"/>
              <a:buNone/>
            </a:pPr>
            <a:r>
              <a:t/>
            </a:r>
            <a:endParaRPr sz="2400"/>
          </a:p>
          <a:p>
            <a:pPr indent="-342900" lvl="0" marL="342900" rtl="0" algn="l">
              <a:spcBef>
                <a:spcPts val="480"/>
              </a:spcBef>
              <a:spcAft>
                <a:spcPts val="0"/>
              </a:spcAft>
              <a:buClr>
                <a:schemeClr val="dk1"/>
              </a:buClr>
              <a:buSzPts val="2400"/>
              <a:buFont typeface="Arial"/>
              <a:buNone/>
            </a:pPr>
            <a:r>
              <a:rPr b="1" lang="en-US" sz="2400"/>
              <a:t>I</a:t>
            </a:r>
            <a:r>
              <a:rPr lang="en-US" sz="2400"/>
              <a:t>-nclude your signature.</a:t>
            </a:r>
            <a:endParaRPr/>
          </a:p>
          <a:p>
            <a:pPr indent="-342900" lvl="0" marL="342900" rtl="0" algn="l">
              <a:spcBef>
                <a:spcPts val="480"/>
              </a:spcBef>
              <a:spcAft>
                <a:spcPts val="0"/>
              </a:spcAft>
              <a:buClr>
                <a:schemeClr val="dk1"/>
              </a:buClr>
              <a:buSzPts val="2400"/>
              <a:buFont typeface="Arial"/>
              <a:buNone/>
            </a:pPr>
            <a:r>
              <a:t/>
            </a:r>
            <a:endParaRPr sz="2400"/>
          </a:p>
          <a:p>
            <a:pPr indent="-342900" lvl="0" marL="342900" rtl="0" algn="l">
              <a:spcBef>
                <a:spcPts val="480"/>
              </a:spcBef>
              <a:spcAft>
                <a:spcPts val="0"/>
              </a:spcAft>
              <a:buClr>
                <a:schemeClr val="dk1"/>
              </a:buClr>
              <a:buSzPts val="2400"/>
              <a:buFont typeface="Arial"/>
              <a:buNone/>
            </a:pPr>
            <a:r>
              <a:rPr b="1" lang="en-US" sz="2400"/>
              <a:t>L</a:t>
            </a:r>
            <a:r>
              <a:rPr lang="en-US" sz="2400"/>
              <a:t>-earn to read the E-mail before you send it.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
                                        <p:tgtEl>
                                          <p:spTgt spid="2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6">
                                            <p:txEl>
                                              <p:pRg end="0" st="0"/>
                                            </p:txEl>
                                          </p:spTgt>
                                        </p:tgtEl>
                                        <p:attrNameLst>
                                          <p:attrName>style.visibility</p:attrName>
                                        </p:attrNameLst>
                                      </p:cBhvr>
                                      <p:to>
                                        <p:strVal val="visible"/>
                                      </p:to>
                                    </p:set>
                                    <p:anim calcmode="lin" valueType="num">
                                      <p:cBhvr additive="base">
                                        <p:cTn dur="500"/>
                                        <p:tgtEl>
                                          <p:spTgt spid="27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6">
                                            <p:txEl>
                                              <p:pRg end="1" st="1"/>
                                            </p:txEl>
                                          </p:spTgt>
                                        </p:tgtEl>
                                        <p:attrNameLst>
                                          <p:attrName>style.visibility</p:attrName>
                                        </p:attrNameLst>
                                      </p:cBhvr>
                                      <p:to>
                                        <p:strVal val="visible"/>
                                      </p:to>
                                    </p:set>
                                    <p:anim calcmode="lin" valueType="num">
                                      <p:cBhvr additive="base">
                                        <p:cTn dur="500"/>
                                        <p:tgtEl>
                                          <p:spTgt spid="27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6">
                                            <p:txEl>
                                              <p:pRg end="2" st="2"/>
                                            </p:txEl>
                                          </p:spTgt>
                                        </p:tgtEl>
                                        <p:attrNameLst>
                                          <p:attrName>style.visibility</p:attrName>
                                        </p:attrNameLst>
                                      </p:cBhvr>
                                      <p:to>
                                        <p:strVal val="visible"/>
                                      </p:to>
                                    </p:set>
                                    <p:anim calcmode="lin" valueType="num">
                                      <p:cBhvr additive="base">
                                        <p:cTn dur="500"/>
                                        <p:tgtEl>
                                          <p:spTgt spid="27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6">
                                            <p:txEl>
                                              <p:pRg end="3" st="3"/>
                                            </p:txEl>
                                          </p:spTgt>
                                        </p:tgtEl>
                                        <p:attrNameLst>
                                          <p:attrName>style.visibility</p:attrName>
                                        </p:attrNameLst>
                                      </p:cBhvr>
                                      <p:to>
                                        <p:strVal val="visible"/>
                                      </p:to>
                                    </p:set>
                                    <p:anim calcmode="lin" valueType="num">
                                      <p:cBhvr additive="base">
                                        <p:cTn dur="500"/>
                                        <p:tgtEl>
                                          <p:spTgt spid="27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6">
                                            <p:txEl>
                                              <p:pRg end="4" st="4"/>
                                            </p:txEl>
                                          </p:spTgt>
                                        </p:tgtEl>
                                        <p:attrNameLst>
                                          <p:attrName>style.visibility</p:attrName>
                                        </p:attrNameLst>
                                      </p:cBhvr>
                                      <p:to>
                                        <p:strVal val="visible"/>
                                      </p:to>
                                    </p:set>
                                    <p:anim calcmode="lin" valueType="num">
                                      <p:cBhvr additive="base">
                                        <p:cTn dur="500"/>
                                        <p:tgtEl>
                                          <p:spTgt spid="27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6">
                                            <p:txEl>
                                              <p:pRg end="5" st="5"/>
                                            </p:txEl>
                                          </p:spTgt>
                                        </p:tgtEl>
                                        <p:attrNameLst>
                                          <p:attrName>style.visibility</p:attrName>
                                        </p:attrNameLst>
                                      </p:cBhvr>
                                      <p:to>
                                        <p:strVal val="visible"/>
                                      </p:to>
                                    </p:set>
                                    <p:anim calcmode="lin" valueType="num">
                                      <p:cBhvr additive="base">
                                        <p:cTn dur="500"/>
                                        <p:tgtEl>
                                          <p:spTgt spid="27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6">
                                            <p:txEl>
                                              <p:pRg end="6" st="6"/>
                                            </p:txEl>
                                          </p:spTgt>
                                        </p:tgtEl>
                                        <p:attrNameLst>
                                          <p:attrName>style.visibility</p:attrName>
                                        </p:attrNameLst>
                                      </p:cBhvr>
                                      <p:to>
                                        <p:strVal val="visible"/>
                                      </p:to>
                                    </p:set>
                                    <p:anim calcmode="lin" valueType="num">
                                      <p:cBhvr additive="base">
                                        <p:cTn dur="500"/>
                                        <p:tgtEl>
                                          <p:spTgt spid="27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6">
                                            <p:txEl>
                                              <p:pRg end="7" st="7"/>
                                            </p:txEl>
                                          </p:spTgt>
                                        </p:tgtEl>
                                        <p:attrNameLst>
                                          <p:attrName>style.visibility</p:attrName>
                                        </p:attrNameLst>
                                      </p:cBhvr>
                                      <p:to>
                                        <p:strVal val="visible"/>
                                      </p:to>
                                    </p:set>
                                    <p:anim calcmode="lin" valueType="num">
                                      <p:cBhvr additive="base">
                                        <p:cTn dur="500"/>
                                        <p:tgtEl>
                                          <p:spTgt spid="27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76">
                                            <p:txEl>
                                              <p:pRg end="8" st="8"/>
                                            </p:txEl>
                                          </p:spTgt>
                                        </p:tgtEl>
                                        <p:attrNameLst>
                                          <p:attrName>style.visibility</p:attrName>
                                        </p:attrNameLst>
                                      </p:cBhvr>
                                      <p:to>
                                        <p:strVal val="visible"/>
                                      </p:to>
                                    </p:set>
                                    <p:anim calcmode="lin" valueType="num">
                                      <p:cBhvr additive="base">
                                        <p:cTn dur="500"/>
                                        <p:tgtEl>
                                          <p:spTgt spid="276">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914400" lvl="0" marL="914400" rtl="0" algn="ctr">
              <a:spcBef>
                <a:spcPts val="0"/>
              </a:spcBef>
              <a:spcAft>
                <a:spcPts val="0"/>
              </a:spcAft>
              <a:buNone/>
            </a:pPr>
            <a:r>
              <a:rPr lang="en-US"/>
              <a:t>Dining etiquette</a:t>
            </a:r>
            <a:endParaRPr/>
          </a:p>
        </p:txBody>
      </p:sp>
      <p:sp>
        <p:nvSpPr>
          <p:cNvPr id="282" name="Google Shape;282;p16"/>
          <p:cNvSpPr txBox="1"/>
          <p:nvPr>
            <p:ph idx="10" type="dt"/>
          </p:nvPr>
        </p:nvSpPr>
        <p:spPr>
          <a:xfrm>
            <a:off x="609600" y="6492875"/>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959595"/>
              </a:buClr>
              <a:buSzPts val="1200"/>
              <a:buNone/>
            </a:pPr>
            <a:r>
              <a:rPr lang="en-US"/>
              <a:t>13-01-2021</a:t>
            </a:r>
            <a:endParaRPr/>
          </a:p>
        </p:txBody>
      </p:sp>
      <p:sp>
        <p:nvSpPr>
          <p:cNvPr id="283" name="Google Shape;283;p16"/>
          <p:cNvSpPr txBox="1"/>
          <p:nvPr>
            <p:ph idx="11" type="ftr"/>
          </p:nvPr>
        </p:nvSpPr>
        <p:spPr>
          <a:xfrm>
            <a:off x="4165600" y="6560725"/>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59595"/>
              </a:buClr>
              <a:buSzPts val="1200"/>
              <a:buNone/>
            </a:pPr>
            <a:r>
              <a:rPr lang="en-US"/>
              <a:t>Business Etiquette</a:t>
            </a:r>
            <a:endParaRPr/>
          </a:p>
        </p:txBody>
      </p:sp>
      <p:sp>
        <p:nvSpPr>
          <p:cNvPr id="284" name="Google Shape;284;p16"/>
          <p:cNvSpPr txBox="1"/>
          <p:nvPr>
            <p:ph idx="12" type="sldNum"/>
          </p:nvPr>
        </p:nvSpPr>
        <p:spPr>
          <a:xfrm>
            <a:off x="8737600" y="6492874"/>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pic>
        <p:nvPicPr>
          <p:cNvPr id="285" name="Google Shape;285;p16"/>
          <p:cNvPicPr preferRelativeResize="0"/>
          <p:nvPr/>
        </p:nvPicPr>
        <p:blipFill rotWithShape="1">
          <a:blip r:embed="rId3">
            <a:alphaModFix/>
          </a:blip>
          <a:srcRect b="2695" l="9840" r="5721" t="6061"/>
          <a:stretch/>
        </p:blipFill>
        <p:spPr>
          <a:xfrm>
            <a:off x="0" y="2280359"/>
            <a:ext cx="5856287" cy="3667125"/>
          </a:xfrm>
          <a:prstGeom prst="rect">
            <a:avLst/>
          </a:prstGeom>
          <a:noFill/>
          <a:ln>
            <a:noFill/>
          </a:ln>
        </p:spPr>
      </p:pic>
      <p:sp>
        <p:nvSpPr>
          <p:cNvPr id="286" name="Google Shape;286;p16"/>
          <p:cNvSpPr txBox="1"/>
          <p:nvPr/>
        </p:nvSpPr>
        <p:spPr>
          <a:xfrm>
            <a:off x="6795052" y="3435183"/>
            <a:ext cx="38608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chemeClr val="dk1"/>
                </a:solidFill>
                <a:latin typeface="Arial"/>
                <a:ea typeface="Arial"/>
                <a:cs typeface="Arial"/>
                <a:sym typeface="Arial"/>
              </a:rPr>
              <a:t>Table layout</a:t>
            </a:r>
            <a:endParaRPr sz="4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5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914400" lvl="0" marL="914400" rtl="0" algn="l">
              <a:spcBef>
                <a:spcPts val="0"/>
              </a:spcBef>
              <a:spcAft>
                <a:spcPts val="0"/>
              </a:spcAft>
              <a:buNone/>
            </a:pPr>
            <a:r>
              <a:rPr lang="en-US"/>
              <a:t>Table Manners :Dos and Don’ts </a:t>
            </a:r>
            <a:endParaRPr/>
          </a:p>
        </p:txBody>
      </p:sp>
      <p:sp>
        <p:nvSpPr>
          <p:cNvPr id="292" name="Google Shape;292;p17"/>
          <p:cNvSpPr txBox="1"/>
          <p:nvPr>
            <p:ph idx="10" type="dt"/>
          </p:nvPr>
        </p:nvSpPr>
        <p:spPr>
          <a:xfrm>
            <a:off x="609600" y="6492875"/>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959595"/>
              </a:buClr>
              <a:buSzPts val="1200"/>
              <a:buNone/>
            </a:pPr>
            <a:r>
              <a:rPr lang="en-US"/>
              <a:t>13-01-2021</a:t>
            </a:r>
            <a:endParaRPr/>
          </a:p>
        </p:txBody>
      </p:sp>
      <p:sp>
        <p:nvSpPr>
          <p:cNvPr id="293" name="Google Shape;293;p17"/>
          <p:cNvSpPr txBox="1"/>
          <p:nvPr>
            <p:ph idx="11" type="ftr"/>
          </p:nvPr>
        </p:nvSpPr>
        <p:spPr>
          <a:xfrm>
            <a:off x="4267200" y="6520968"/>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59595"/>
              </a:buClr>
              <a:buSzPts val="1200"/>
              <a:buNone/>
            </a:pPr>
            <a:r>
              <a:rPr lang="en-US"/>
              <a:t>Business Etiquette</a:t>
            </a:r>
            <a:endParaRPr/>
          </a:p>
        </p:txBody>
      </p:sp>
      <p:sp>
        <p:nvSpPr>
          <p:cNvPr id="294" name="Google Shape;294;p17"/>
          <p:cNvSpPr txBox="1"/>
          <p:nvPr>
            <p:ph idx="12" type="sldNum"/>
          </p:nvPr>
        </p:nvSpPr>
        <p:spPr>
          <a:xfrm>
            <a:off x="8737602" y="6520968"/>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sp>
        <p:nvSpPr>
          <p:cNvPr id="295" name="Google Shape;295;p17"/>
          <p:cNvSpPr txBox="1"/>
          <p:nvPr>
            <p:ph idx="1" type="body"/>
          </p:nvPr>
        </p:nvSpPr>
        <p:spPr>
          <a:xfrm>
            <a:off x="609600" y="1600200"/>
            <a:ext cx="5384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Follow your host</a:t>
            </a:r>
            <a:endParaRPr/>
          </a:p>
          <a:p>
            <a:pPr indent="-342900" lvl="0" marL="342900" rtl="0" algn="l">
              <a:spcBef>
                <a:spcPts val="480"/>
              </a:spcBef>
              <a:spcAft>
                <a:spcPts val="0"/>
              </a:spcAft>
              <a:buClr>
                <a:schemeClr val="dk1"/>
              </a:buClr>
              <a:buSzPts val="2400"/>
              <a:buChar char="•"/>
            </a:pPr>
            <a:r>
              <a:rPr lang="en-US" sz="2400"/>
              <a:t>Wish “Bon Appétit” before starting the meal</a:t>
            </a:r>
            <a:endParaRPr/>
          </a:p>
          <a:p>
            <a:pPr indent="-342900" lvl="0" marL="342900" rtl="0" algn="l">
              <a:spcBef>
                <a:spcPts val="480"/>
              </a:spcBef>
              <a:spcAft>
                <a:spcPts val="0"/>
              </a:spcAft>
              <a:buClr>
                <a:schemeClr val="dk1"/>
              </a:buClr>
              <a:buSzPts val="2400"/>
              <a:buChar char="•"/>
            </a:pPr>
            <a:r>
              <a:rPr lang="en-US" sz="2400"/>
              <a:t>Pace your eating</a:t>
            </a:r>
            <a:endParaRPr/>
          </a:p>
          <a:p>
            <a:pPr indent="-342900" lvl="0" marL="342900" rtl="0" algn="l">
              <a:spcBef>
                <a:spcPts val="480"/>
              </a:spcBef>
              <a:spcAft>
                <a:spcPts val="0"/>
              </a:spcAft>
              <a:buClr>
                <a:schemeClr val="dk1"/>
              </a:buClr>
              <a:buSzPts val="2400"/>
              <a:buChar char="•"/>
            </a:pPr>
            <a:r>
              <a:rPr lang="en-US" sz="2400"/>
              <a:t>Be polite and courteous to wait staff</a:t>
            </a:r>
            <a:endParaRPr/>
          </a:p>
          <a:p>
            <a:pPr indent="-342900" lvl="0" marL="342900" rtl="0" algn="l">
              <a:spcBef>
                <a:spcPts val="480"/>
              </a:spcBef>
              <a:spcAft>
                <a:spcPts val="0"/>
              </a:spcAft>
              <a:buClr>
                <a:schemeClr val="dk1"/>
              </a:buClr>
              <a:buSzPts val="2400"/>
              <a:buChar char="•"/>
            </a:pPr>
            <a:r>
              <a:rPr lang="en-US" sz="2400"/>
              <a:t>When in doubt follow your host or hostess</a:t>
            </a:r>
            <a:endParaRPr sz="2400"/>
          </a:p>
          <a:p>
            <a:pPr indent="-285750" lvl="0" marL="285750" rtl="0" algn="l">
              <a:lnSpc>
                <a:spcPct val="120000"/>
              </a:lnSpc>
              <a:spcBef>
                <a:spcPts val="640"/>
              </a:spcBef>
              <a:spcAft>
                <a:spcPts val="0"/>
              </a:spcAft>
              <a:buClr>
                <a:srgbClr val="8CAF0E"/>
              </a:buClr>
              <a:buSzPts val="4800"/>
              <a:buFont typeface="Arial"/>
              <a:buNone/>
            </a:pPr>
            <a:r>
              <a:t/>
            </a:r>
            <a:endParaRPr>
              <a:latin typeface="Cambria"/>
              <a:ea typeface="Cambria"/>
              <a:cs typeface="Cambria"/>
              <a:sym typeface="Cambria"/>
            </a:endParaRPr>
          </a:p>
          <a:p>
            <a:pPr indent="0" lvl="0" marL="285750" rtl="0" algn="l">
              <a:lnSpc>
                <a:spcPct val="120000"/>
              </a:lnSpc>
              <a:spcBef>
                <a:spcPts val="640"/>
              </a:spcBef>
              <a:spcAft>
                <a:spcPts val="0"/>
              </a:spcAft>
              <a:buClr>
                <a:srgbClr val="8CAF0E"/>
              </a:buClr>
              <a:buSzPts val="4800"/>
              <a:buFont typeface="Arial"/>
              <a:buNone/>
            </a:pPr>
            <a:r>
              <a:t/>
            </a:r>
            <a:endParaRPr/>
          </a:p>
        </p:txBody>
      </p:sp>
      <p:sp>
        <p:nvSpPr>
          <p:cNvPr id="296" name="Google Shape;296;p17"/>
          <p:cNvSpPr txBox="1"/>
          <p:nvPr>
            <p:ph idx="2" type="body"/>
          </p:nvPr>
        </p:nvSpPr>
        <p:spPr>
          <a:xfrm>
            <a:off x="6197600" y="1600200"/>
            <a:ext cx="5384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t>Tuck your napkin in your shirt</a:t>
            </a:r>
            <a:endParaRPr/>
          </a:p>
          <a:p>
            <a:pPr indent="-342900" lvl="0" marL="342900" rtl="0" algn="l">
              <a:spcBef>
                <a:spcPts val="480"/>
              </a:spcBef>
              <a:spcAft>
                <a:spcPts val="0"/>
              </a:spcAft>
              <a:buClr>
                <a:schemeClr val="dk1"/>
              </a:buClr>
              <a:buSzPts val="2400"/>
              <a:buChar char="•"/>
            </a:pPr>
            <a:r>
              <a:rPr lang="en-US" sz="2400"/>
              <a:t>Keep elbows on the table.</a:t>
            </a:r>
            <a:endParaRPr/>
          </a:p>
          <a:p>
            <a:pPr indent="-342900" lvl="0" marL="342900" rtl="0" algn="l">
              <a:spcBef>
                <a:spcPts val="480"/>
              </a:spcBef>
              <a:spcAft>
                <a:spcPts val="0"/>
              </a:spcAft>
              <a:buClr>
                <a:schemeClr val="dk1"/>
              </a:buClr>
              <a:buSzPts val="2400"/>
              <a:buChar char="•"/>
            </a:pPr>
            <a:r>
              <a:rPr lang="en-US" sz="2400"/>
              <a:t>Swear</a:t>
            </a:r>
            <a:endParaRPr/>
          </a:p>
          <a:p>
            <a:pPr indent="-342900" lvl="0" marL="342900" rtl="0" algn="l">
              <a:spcBef>
                <a:spcPts val="480"/>
              </a:spcBef>
              <a:spcAft>
                <a:spcPts val="0"/>
              </a:spcAft>
              <a:buClr>
                <a:schemeClr val="dk1"/>
              </a:buClr>
              <a:buSzPts val="2400"/>
              <a:buChar char="•"/>
            </a:pPr>
            <a:r>
              <a:rPr lang="en-US" sz="2400"/>
              <a:t>Scratch</a:t>
            </a:r>
            <a:endParaRPr/>
          </a:p>
          <a:p>
            <a:pPr indent="-342900" lvl="0" marL="342900" rtl="0" algn="l">
              <a:spcBef>
                <a:spcPts val="480"/>
              </a:spcBef>
              <a:spcAft>
                <a:spcPts val="0"/>
              </a:spcAft>
              <a:buClr>
                <a:schemeClr val="dk1"/>
              </a:buClr>
              <a:buSzPts val="2400"/>
              <a:buChar char="•"/>
            </a:pPr>
            <a:r>
              <a:rPr lang="en-US" sz="2400"/>
              <a:t>Duck head down to the food</a:t>
            </a:r>
            <a:endParaRPr/>
          </a:p>
          <a:p>
            <a:pPr indent="-342900" lvl="0" marL="342900" rtl="0" algn="l">
              <a:spcBef>
                <a:spcPts val="480"/>
              </a:spcBef>
              <a:spcAft>
                <a:spcPts val="0"/>
              </a:spcAft>
              <a:buClr>
                <a:schemeClr val="dk1"/>
              </a:buClr>
              <a:buSzPts val="2400"/>
              <a:buChar char="•"/>
            </a:pPr>
            <a:r>
              <a:rPr lang="en-US" sz="2400"/>
              <a:t>Play with cutlery</a:t>
            </a:r>
            <a:endParaRPr/>
          </a:p>
          <a:p>
            <a:pPr indent="-342900" lvl="0" marL="342900" rtl="0" algn="l">
              <a:spcBef>
                <a:spcPts val="480"/>
              </a:spcBef>
              <a:spcAft>
                <a:spcPts val="0"/>
              </a:spcAft>
              <a:buClr>
                <a:schemeClr val="dk1"/>
              </a:buClr>
              <a:buSzPts val="2400"/>
              <a:buChar char="•"/>
            </a:pPr>
            <a:r>
              <a:rPr lang="en-US" sz="2400"/>
              <a:t>Point or gesture with cutlery</a:t>
            </a:r>
            <a:endParaRPr/>
          </a:p>
          <a:p>
            <a:pPr indent="-342900" lvl="0" marL="342900" rtl="0" algn="l">
              <a:spcBef>
                <a:spcPts val="480"/>
              </a:spcBef>
              <a:spcAft>
                <a:spcPts val="0"/>
              </a:spcAft>
              <a:buClr>
                <a:schemeClr val="dk1"/>
              </a:buClr>
              <a:buSzPts val="2400"/>
              <a:buChar char="•"/>
            </a:pPr>
            <a:r>
              <a:rPr lang="en-US" sz="2400"/>
              <a:t>Start till everyone’s served</a:t>
            </a:r>
            <a:endParaRPr/>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a:p>
            <a:pPr indent="0" lvl="0" marL="0" rtl="0" algn="l">
              <a:spcBef>
                <a:spcPts val="480"/>
              </a:spcBef>
              <a:spcAft>
                <a:spcPts val="0"/>
              </a:spcAft>
              <a:buClr>
                <a:schemeClr val="dk1"/>
              </a:buClr>
              <a:buSzPts val="2400"/>
              <a:buFont typeface="Arial"/>
              <a:buNone/>
            </a:pPr>
            <a:r>
              <a:t/>
            </a:r>
            <a:endParaRPr sz="2400"/>
          </a:p>
          <a:p>
            <a:pPr indent="-139700" lvl="0" marL="342900" rtl="0" algn="l">
              <a:spcBef>
                <a:spcPts val="640"/>
              </a:spcBef>
              <a:spcAft>
                <a:spcPts val="0"/>
              </a:spcAft>
              <a:buClr>
                <a:schemeClr val="dk1"/>
              </a:buClr>
              <a:buSzPts val="320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animEffect filter="fade" transition="in">
                                      <p:cBhvr>
                                        <p:cTn dur="500"/>
                                        <p:tgtEl>
                                          <p:spTgt spid="2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1" st="1"/>
                                            </p:txEl>
                                          </p:spTgt>
                                        </p:tgtEl>
                                        <p:attrNameLst>
                                          <p:attrName>style.visibility</p:attrName>
                                        </p:attrNameLst>
                                      </p:cBhvr>
                                      <p:to>
                                        <p:strVal val="visible"/>
                                      </p:to>
                                    </p:set>
                                    <p:animEffect filter="fade" transition="in">
                                      <p:cBhvr>
                                        <p:cTn dur="500"/>
                                        <p:tgtEl>
                                          <p:spTgt spid="2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2" st="2"/>
                                            </p:txEl>
                                          </p:spTgt>
                                        </p:tgtEl>
                                        <p:attrNameLst>
                                          <p:attrName>style.visibility</p:attrName>
                                        </p:attrNameLst>
                                      </p:cBhvr>
                                      <p:to>
                                        <p:strVal val="visible"/>
                                      </p:to>
                                    </p:set>
                                    <p:animEffect filter="fade" transition="in">
                                      <p:cBhvr>
                                        <p:cTn dur="500"/>
                                        <p:tgtEl>
                                          <p:spTgt spid="2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3" st="3"/>
                                            </p:txEl>
                                          </p:spTgt>
                                        </p:tgtEl>
                                        <p:attrNameLst>
                                          <p:attrName>style.visibility</p:attrName>
                                        </p:attrNameLst>
                                      </p:cBhvr>
                                      <p:to>
                                        <p:strVal val="visible"/>
                                      </p:to>
                                    </p:set>
                                    <p:animEffect filter="fade" transition="in">
                                      <p:cBhvr>
                                        <p:cTn dur="500"/>
                                        <p:tgtEl>
                                          <p:spTgt spid="2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4" st="4"/>
                                            </p:txEl>
                                          </p:spTgt>
                                        </p:tgtEl>
                                        <p:attrNameLst>
                                          <p:attrName>style.visibility</p:attrName>
                                        </p:attrNameLst>
                                      </p:cBhvr>
                                      <p:to>
                                        <p:strVal val="visible"/>
                                      </p:to>
                                    </p:set>
                                    <p:animEffect filter="fade" transition="in">
                                      <p:cBhvr>
                                        <p:cTn dur="500"/>
                                        <p:tgtEl>
                                          <p:spTgt spid="2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5" st="5"/>
                                            </p:txEl>
                                          </p:spTgt>
                                        </p:tgtEl>
                                        <p:attrNameLst>
                                          <p:attrName>style.visibility</p:attrName>
                                        </p:attrNameLst>
                                      </p:cBhvr>
                                      <p:to>
                                        <p:strVal val="visible"/>
                                      </p:to>
                                    </p:set>
                                    <p:animEffect filter="fade" transition="in">
                                      <p:cBhvr>
                                        <p:cTn dur="500"/>
                                        <p:tgtEl>
                                          <p:spTgt spid="2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6" st="6"/>
                                            </p:txEl>
                                          </p:spTgt>
                                        </p:tgtEl>
                                        <p:attrNameLst>
                                          <p:attrName>style.visibility</p:attrName>
                                        </p:attrNameLst>
                                      </p:cBhvr>
                                      <p:to>
                                        <p:strVal val="visible"/>
                                      </p:to>
                                    </p:set>
                                    <p:animEffect filter="fade" transition="in">
                                      <p:cBhvr>
                                        <p:cTn dur="500"/>
                                        <p:tgtEl>
                                          <p:spTgt spid="29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Effect filter="fade" transition="in">
                                      <p:cBhvr>
                                        <p:cTn dur="500"/>
                                        <p:tgtEl>
                                          <p:spTgt spid="2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1" st="1"/>
                                            </p:txEl>
                                          </p:spTgt>
                                        </p:tgtEl>
                                        <p:attrNameLst>
                                          <p:attrName>style.visibility</p:attrName>
                                        </p:attrNameLst>
                                      </p:cBhvr>
                                      <p:to>
                                        <p:strVal val="visible"/>
                                      </p:to>
                                    </p:set>
                                    <p:animEffect filter="fade" transition="in">
                                      <p:cBhvr>
                                        <p:cTn dur="500"/>
                                        <p:tgtEl>
                                          <p:spTgt spid="29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2" st="2"/>
                                            </p:txEl>
                                          </p:spTgt>
                                        </p:tgtEl>
                                        <p:attrNameLst>
                                          <p:attrName>style.visibility</p:attrName>
                                        </p:attrNameLst>
                                      </p:cBhvr>
                                      <p:to>
                                        <p:strVal val="visible"/>
                                      </p:to>
                                    </p:set>
                                    <p:animEffect filter="fade" transition="in">
                                      <p:cBhvr>
                                        <p:cTn dur="500"/>
                                        <p:tgtEl>
                                          <p:spTgt spid="2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3" st="3"/>
                                            </p:txEl>
                                          </p:spTgt>
                                        </p:tgtEl>
                                        <p:attrNameLst>
                                          <p:attrName>style.visibility</p:attrName>
                                        </p:attrNameLst>
                                      </p:cBhvr>
                                      <p:to>
                                        <p:strVal val="visible"/>
                                      </p:to>
                                    </p:set>
                                    <p:animEffect filter="fade" transition="in">
                                      <p:cBhvr>
                                        <p:cTn dur="500"/>
                                        <p:tgtEl>
                                          <p:spTgt spid="29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4" st="4"/>
                                            </p:txEl>
                                          </p:spTgt>
                                        </p:tgtEl>
                                        <p:attrNameLst>
                                          <p:attrName>style.visibility</p:attrName>
                                        </p:attrNameLst>
                                      </p:cBhvr>
                                      <p:to>
                                        <p:strVal val="visible"/>
                                      </p:to>
                                    </p:set>
                                    <p:animEffect filter="fade" transition="in">
                                      <p:cBhvr>
                                        <p:cTn dur="500"/>
                                        <p:tgtEl>
                                          <p:spTgt spid="29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5" st="5"/>
                                            </p:txEl>
                                          </p:spTgt>
                                        </p:tgtEl>
                                        <p:attrNameLst>
                                          <p:attrName>style.visibility</p:attrName>
                                        </p:attrNameLst>
                                      </p:cBhvr>
                                      <p:to>
                                        <p:strVal val="visible"/>
                                      </p:to>
                                    </p:set>
                                    <p:animEffect filter="fade" transition="in">
                                      <p:cBhvr>
                                        <p:cTn dur="500"/>
                                        <p:tgtEl>
                                          <p:spTgt spid="29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6" st="6"/>
                                            </p:txEl>
                                          </p:spTgt>
                                        </p:tgtEl>
                                        <p:attrNameLst>
                                          <p:attrName>style.visibility</p:attrName>
                                        </p:attrNameLst>
                                      </p:cBhvr>
                                      <p:to>
                                        <p:strVal val="visible"/>
                                      </p:to>
                                    </p:set>
                                    <p:animEffect filter="fade" transition="in">
                                      <p:cBhvr>
                                        <p:cTn dur="500"/>
                                        <p:tgtEl>
                                          <p:spTgt spid="29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7" st="7"/>
                                            </p:txEl>
                                          </p:spTgt>
                                        </p:tgtEl>
                                        <p:attrNameLst>
                                          <p:attrName>style.visibility</p:attrName>
                                        </p:attrNameLst>
                                      </p:cBhvr>
                                      <p:to>
                                        <p:strVal val="visible"/>
                                      </p:to>
                                    </p:set>
                                    <p:animEffect filter="fade" transition="in">
                                      <p:cBhvr>
                                        <p:cTn dur="500"/>
                                        <p:tgtEl>
                                          <p:spTgt spid="29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8" st="8"/>
                                            </p:txEl>
                                          </p:spTgt>
                                        </p:tgtEl>
                                        <p:attrNameLst>
                                          <p:attrName>style.visibility</p:attrName>
                                        </p:attrNameLst>
                                      </p:cBhvr>
                                      <p:to>
                                        <p:strVal val="visible"/>
                                      </p:to>
                                    </p:set>
                                    <p:animEffect filter="fade" transition="in">
                                      <p:cBhvr>
                                        <p:cTn dur="500"/>
                                        <p:tgtEl>
                                          <p:spTgt spid="29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9" st="9"/>
                                            </p:txEl>
                                          </p:spTgt>
                                        </p:tgtEl>
                                        <p:attrNameLst>
                                          <p:attrName>style.visibility</p:attrName>
                                        </p:attrNameLst>
                                      </p:cBhvr>
                                      <p:to>
                                        <p:strVal val="visible"/>
                                      </p:to>
                                    </p:set>
                                    <p:animEffect filter="fade" transition="in">
                                      <p:cBhvr>
                                        <p:cTn dur="500"/>
                                        <p:tgtEl>
                                          <p:spTgt spid="29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10" st="10"/>
                                            </p:txEl>
                                          </p:spTgt>
                                        </p:tgtEl>
                                        <p:attrNameLst>
                                          <p:attrName>style.visibility</p:attrName>
                                        </p:attrNameLst>
                                      </p:cBhvr>
                                      <p:to>
                                        <p:strVal val="visible"/>
                                      </p:to>
                                    </p:set>
                                    <p:animEffect filter="fade" transition="in">
                                      <p:cBhvr>
                                        <p:cTn dur="500"/>
                                        <p:tgtEl>
                                          <p:spTgt spid="29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11" st="11"/>
                                            </p:txEl>
                                          </p:spTgt>
                                        </p:tgtEl>
                                        <p:attrNameLst>
                                          <p:attrName>style.visibility</p:attrName>
                                        </p:attrNameLst>
                                      </p:cBhvr>
                                      <p:to>
                                        <p:strVal val="visible"/>
                                      </p:to>
                                    </p:set>
                                    <p:animEffect filter="fade" transition="in">
                                      <p:cBhvr>
                                        <p:cTn dur="500"/>
                                        <p:tgtEl>
                                          <p:spTgt spid="296">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thank-you.jpg" id="301" name="Google Shape;301;p18"/>
          <p:cNvPicPr preferRelativeResize="0"/>
          <p:nvPr/>
        </p:nvPicPr>
        <p:blipFill rotWithShape="1">
          <a:blip r:embed="rId3">
            <a:alphaModFix/>
          </a:blip>
          <a:srcRect b="0" l="0" r="0" t="0"/>
          <a:stretch/>
        </p:blipFill>
        <p:spPr>
          <a:xfrm>
            <a:off x="2693020" y="1600201"/>
            <a:ext cx="6805959" cy="4525963"/>
          </a:xfrm>
          <a:prstGeom prst="rect">
            <a:avLst/>
          </a:prstGeom>
          <a:solidFill>
            <a:srgbClr val="FFFFFF"/>
          </a:solidFill>
          <a:ln>
            <a:noFill/>
          </a:ln>
        </p:spPr>
      </p:pic>
      <p:sp>
        <p:nvSpPr>
          <p:cNvPr id="302" name="Google Shape;302;p18"/>
          <p:cNvSpPr txBox="1"/>
          <p:nvPr>
            <p:ph idx="10" type="dt"/>
          </p:nvPr>
        </p:nvSpPr>
        <p:spPr>
          <a:xfrm>
            <a:off x="609600" y="6583362"/>
            <a:ext cx="28448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59595"/>
              </a:buClr>
              <a:buSzPts val="1200"/>
              <a:buNone/>
            </a:pPr>
            <a:r>
              <a:rPr lang="en-US"/>
              <a:t>13-01-2021</a:t>
            </a:r>
            <a:endParaRPr/>
          </a:p>
        </p:txBody>
      </p:sp>
      <p:sp>
        <p:nvSpPr>
          <p:cNvPr id="303" name="Google Shape;303;p18"/>
          <p:cNvSpPr txBox="1"/>
          <p:nvPr>
            <p:ph idx="11" type="ftr"/>
          </p:nvPr>
        </p:nvSpPr>
        <p:spPr>
          <a:xfrm>
            <a:off x="4165600" y="6564406"/>
            <a:ext cx="3860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959595"/>
              </a:buClr>
              <a:buSzPts val="1200"/>
              <a:buNone/>
            </a:pPr>
            <a:r>
              <a:rPr lang="en-US"/>
              <a:t>Business Etiquette</a:t>
            </a:r>
            <a:endParaRPr/>
          </a:p>
        </p:txBody>
      </p:sp>
      <p:sp>
        <p:nvSpPr>
          <p:cNvPr id="304" name="Google Shape;304;p18"/>
          <p:cNvSpPr txBox="1"/>
          <p:nvPr>
            <p:ph idx="12" type="sldNum"/>
          </p:nvPr>
        </p:nvSpPr>
        <p:spPr>
          <a:xfrm>
            <a:off x="8737600" y="6564405"/>
            <a:ext cx="28448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500"/>
                                        <p:tgtEl>
                                          <p:spTgt spid="30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914400" lvl="0" marL="914400" rtl="0" algn="l">
              <a:spcBef>
                <a:spcPts val="0"/>
              </a:spcBef>
              <a:spcAft>
                <a:spcPts val="0"/>
              </a:spcAft>
              <a:buNone/>
            </a:pPr>
            <a:r>
              <a:rPr lang="en-US"/>
              <a:t>Objectives of the session</a:t>
            </a:r>
            <a:endParaRPr/>
          </a:p>
        </p:txBody>
      </p:sp>
      <p:sp>
        <p:nvSpPr>
          <p:cNvPr id="110" name="Google Shape;110;p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sz="3200"/>
              <a:t>Explain different types of business etiquette.</a:t>
            </a:r>
            <a:endParaRPr/>
          </a:p>
          <a:p>
            <a:pPr indent="-342900" lvl="0" marL="342900" rtl="0" algn="l">
              <a:spcBef>
                <a:spcPts val="640"/>
              </a:spcBef>
              <a:spcAft>
                <a:spcPts val="0"/>
              </a:spcAft>
              <a:buClr>
                <a:schemeClr val="dk1"/>
              </a:buClr>
              <a:buSzPts val="3200"/>
              <a:buChar char="•"/>
            </a:pPr>
            <a:r>
              <a:rPr lang="en-US" sz="3200"/>
              <a:t>Demonstrate effective self introduction with exchange of business cards and proper handshake.</a:t>
            </a:r>
            <a:endParaRPr/>
          </a:p>
          <a:p>
            <a:pPr indent="-342900" lvl="0" marL="342900" rtl="0" algn="l">
              <a:spcBef>
                <a:spcPts val="640"/>
              </a:spcBef>
              <a:spcAft>
                <a:spcPts val="0"/>
              </a:spcAft>
              <a:buClr>
                <a:schemeClr val="dk1"/>
              </a:buClr>
              <a:buSzPts val="3200"/>
              <a:buChar char="•"/>
            </a:pPr>
            <a:r>
              <a:rPr lang="en-US" sz="3200"/>
              <a:t>Successfully navigate the business deal on business dining with proper dining etiquette.</a:t>
            </a:r>
            <a:endParaRPr/>
          </a:p>
          <a:p>
            <a:pPr indent="-342900" lvl="0" marL="342900" rtl="0" algn="l">
              <a:spcBef>
                <a:spcPts val="640"/>
              </a:spcBef>
              <a:spcAft>
                <a:spcPts val="0"/>
              </a:spcAft>
              <a:buClr>
                <a:schemeClr val="dk1"/>
              </a:buClr>
              <a:buSzPts val="3200"/>
              <a:buChar char="•"/>
            </a:pPr>
            <a:r>
              <a:rPr lang="en-US" sz="3200"/>
              <a:t>Understand do’s and don'ts of Telephone etiquette</a:t>
            </a:r>
            <a:endParaRPr/>
          </a:p>
          <a:p>
            <a:pPr indent="-139700" lvl="0" marL="342900" rtl="0" algn="l">
              <a:spcBef>
                <a:spcPts val="640"/>
              </a:spcBef>
              <a:spcAft>
                <a:spcPts val="0"/>
              </a:spcAft>
              <a:buClr>
                <a:schemeClr val="dk1"/>
              </a:buClr>
              <a:buSzPts val="3200"/>
              <a:buNone/>
            </a:pPr>
            <a:r>
              <a:t/>
            </a:r>
            <a:endParaRPr/>
          </a:p>
        </p:txBody>
      </p:sp>
      <p:sp>
        <p:nvSpPr>
          <p:cNvPr id="111" name="Google Shape;111;p2"/>
          <p:cNvSpPr txBox="1"/>
          <p:nvPr>
            <p:ph idx="10" type="dt"/>
          </p:nvPr>
        </p:nvSpPr>
        <p:spPr>
          <a:xfrm>
            <a:off x="609600" y="6583362"/>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959595"/>
              </a:buClr>
              <a:buSzPts val="1200"/>
              <a:buNone/>
            </a:pPr>
            <a:r>
              <a:rPr lang="en-US"/>
              <a:t>13-01-2021</a:t>
            </a:r>
            <a:endParaRPr/>
          </a:p>
        </p:txBody>
      </p:sp>
      <p:sp>
        <p:nvSpPr>
          <p:cNvPr id="112" name="Google Shape;112;p2"/>
          <p:cNvSpPr txBox="1"/>
          <p:nvPr>
            <p:ph idx="11" type="ftr"/>
          </p:nvPr>
        </p:nvSpPr>
        <p:spPr>
          <a:xfrm>
            <a:off x="4165600" y="6564406"/>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59595"/>
              </a:buClr>
              <a:buSzPts val="1200"/>
              <a:buNone/>
            </a:pPr>
            <a:r>
              <a:rPr lang="en-US"/>
              <a:t>Business Etiquette</a:t>
            </a:r>
            <a:endParaRPr/>
          </a:p>
        </p:txBody>
      </p:sp>
      <p:sp>
        <p:nvSpPr>
          <p:cNvPr id="113" name="Google Shape;113;p2"/>
          <p:cNvSpPr txBox="1"/>
          <p:nvPr>
            <p:ph idx="12" type="sldNum"/>
          </p:nvPr>
        </p:nvSpPr>
        <p:spPr>
          <a:xfrm>
            <a:off x="8737600" y="656440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914400" lvl="0" marL="914400" rtl="0" algn="ctr">
              <a:spcBef>
                <a:spcPts val="0"/>
              </a:spcBef>
              <a:spcAft>
                <a:spcPts val="0"/>
              </a:spcAft>
              <a:buNone/>
            </a:pPr>
            <a:r>
              <a:rPr b="1" lang="en-US"/>
              <a:t>What is Etiquette?</a:t>
            </a:r>
            <a:endParaRPr/>
          </a:p>
        </p:txBody>
      </p:sp>
      <p:sp>
        <p:nvSpPr>
          <p:cNvPr id="119" name="Google Shape;119;p3"/>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3200"/>
              <a:buChar char="•"/>
            </a:pPr>
            <a:r>
              <a:rPr lang="en-US"/>
              <a:t>“Etiquette is about being comfortable around people and making people comfortable around you”  </a:t>
            </a:r>
            <a:endParaRPr/>
          </a:p>
          <a:p>
            <a:pPr indent="-139700" lvl="0" marL="342900" rtl="0" algn="l">
              <a:spcBef>
                <a:spcPts val="640"/>
              </a:spcBef>
              <a:spcAft>
                <a:spcPts val="0"/>
              </a:spcAft>
              <a:buClr>
                <a:schemeClr val="dk1"/>
              </a:buClr>
              <a:buSzPts val="3200"/>
              <a:buNone/>
            </a:pPr>
            <a:r>
              <a:t/>
            </a:r>
            <a:endParaRPr/>
          </a:p>
        </p:txBody>
      </p:sp>
      <p:pic>
        <p:nvPicPr>
          <p:cNvPr id="120" name="Google Shape;120;p3"/>
          <p:cNvPicPr preferRelativeResize="0"/>
          <p:nvPr/>
        </p:nvPicPr>
        <p:blipFill rotWithShape="1">
          <a:blip r:embed="rId3">
            <a:alphaModFix/>
          </a:blip>
          <a:srcRect b="0" l="0" r="0" t="0"/>
          <a:stretch/>
        </p:blipFill>
        <p:spPr>
          <a:xfrm>
            <a:off x="7379371" y="1600201"/>
            <a:ext cx="3021258" cy="4525963"/>
          </a:xfrm>
          <a:prstGeom prst="rect">
            <a:avLst/>
          </a:prstGeom>
          <a:noFill/>
          <a:ln>
            <a:noFill/>
          </a:ln>
        </p:spPr>
      </p:pic>
      <p:sp>
        <p:nvSpPr>
          <p:cNvPr id="121" name="Google Shape;121;p3"/>
          <p:cNvSpPr txBox="1"/>
          <p:nvPr>
            <p:ph idx="10" type="dt"/>
          </p:nvPr>
        </p:nvSpPr>
        <p:spPr>
          <a:xfrm>
            <a:off x="609600" y="6550735"/>
            <a:ext cx="28448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59595"/>
              </a:buClr>
              <a:buSzPts val="1200"/>
              <a:buNone/>
            </a:pPr>
            <a:r>
              <a:rPr lang="en-US"/>
              <a:t>13-01-2021</a:t>
            </a:r>
            <a:endParaRPr/>
          </a:p>
        </p:txBody>
      </p:sp>
      <p:sp>
        <p:nvSpPr>
          <p:cNvPr id="122" name="Google Shape;122;p3"/>
          <p:cNvSpPr txBox="1"/>
          <p:nvPr>
            <p:ph idx="11" type="ftr"/>
          </p:nvPr>
        </p:nvSpPr>
        <p:spPr>
          <a:xfrm>
            <a:off x="4165600" y="6538913"/>
            <a:ext cx="3860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959595"/>
              </a:buClr>
              <a:buSzPts val="1200"/>
              <a:buNone/>
            </a:pPr>
            <a:r>
              <a:rPr lang="en-US"/>
              <a:t>Business Etiquette</a:t>
            </a:r>
            <a:endParaRPr/>
          </a:p>
        </p:txBody>
      </p:sp>
      <p:sp>
        <p:nvSpPr>
          <p:cNvPr id="123" name="Google Shape;123;p3"/>
          <p:cNvSpPr txBox="1"/>
          <p:nvPr>
            <p:ph idx="12" type="sldNum"/>
          </p:nvPr>
        </p:nvSpPr>
        <p:spPr>
          <a:xfrm>
            <a:off x="8737600" y="6550735"/>
            <a:ext cx="28448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500"/>
                                        <p:tgtEl>
                                          <p:spTgt spid="12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9">
                                            <p:txEl>
                                              <p:pRg end="0" st="0"/>
                                            </p:txEl>
                                          </p:spTgt>
                                        </p:tgtEl>
                                        <p:attrNameLst>
                                          <p:attrName>style.visibility</p:attrName>
                                        </p:attrNameLst>
                                      </p:cBhvr>
                                      <p:to>
                                        <p:strVal val="visible"/>
                                      </p:to>
                                    </p:set>
                                    <p:anim calcmode="lin" valueType="num">
                                      <p:cBhvr additive="base">
                                        <p:cTn dur="500"/>
                                        <p:tgtEl>
                                          <p:spTgt spid="119">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9">
                                            <p:txEl>
                                              <p:pRg end="1" st="1"/>
                                            </p:txEl>
                                          </p:spTgt>
                                        </p:tgtEl>
                                        <p:attrNameLst>
                                          <p:attrName>style.visibility</p:attrName>
                                        </p:attrNameLst>
                                      </p:cBhvr>
                                      <p:to>
                                        <p:strVal val="visible"/>
                                      </p:to>
                                    </p:set>
                                    <p:anim calcmode="lin" valueType="num">
                                      <p:cBhvr additive="base">
                                        <p:cTn dur="500"/>
                                        <p:tgtEl>
                                          <p:spTgt spid="119">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914400" lvl="0" marL="914400" rtl="0" algn="l">
              <a:lnSpc>
                <a:spcPct val="90000"/>
              </a:lnSpc>
              <a:spcBef>
                <a:spcPts val="0"/>
              </a:spcBef>
              <a:spcAft>
                <a:spcPts val="0"/>
              </a:spcAft>
              <a:buNone/>
            </a:pPr>
            <a:r>
              <a:rPr b="1" lang="en-US" sz="3700"/>
              <a:t>What is Business Etiquette?</a:t>
            </a:r>
            <a:br>
              <a:rPr b="1" lang="en-US" sz="3700"/>
            </a:br>
            <a:endParaRPr sz="3700"/>
          </a:p>
        </p:txBody>
      </p:sp>
      <p:pic>
        <p:nvPicPr>
          <p:cNvPr id="129" name="Google Shape;129;p4"/>
          <p:cNvPicPr preferRelativeResize="0"/>
          <p:nvPr>
            <p:ph idx="1" type="body"/>
          </p:nvPr>
        </p:nvPicPr>
        <p:blipFill rotWithShape="1">
          <a:blip r:embed="rId3">
            <a:alphaModFix/>
          </a:blip>
          <a:srcRect b="0" l="0" r="0" t="17091"/>
          <a:stretch/>
        </p:blipFill>
        <p:spPr>
          <a:xfrm>
            <a:off x="609600" y="1600201"/>
            <a:ext cx="10972800" cy="4525963"/>
          </a:xfrm>
          <a:prstGeom prst="rect">
            <a:avLst/>
          </a:prstGeom>
          <a:solidFill>
            <a:srgbClr val="FFFFFF"/>
          </a:solidFill>
          <a:ln>
            <a:noFill/>
          </a:ln>
        </p:spPr>
      </p:pic>
      <p:sp>
        <p:nvSpPr>
          <p:cNvPr id="130" name="Google Shape;130;p4"/>
          <p:cNvSpPr txBox="1"/>
          <p:nvPr>
            <p:ph idx="10" type="dt"/>
          </p:nvPr>
        </p:nvSpPr>
        <p:spPr>
          <a:xfrm>
            <a:off x="609600" y="6583362"/>
            <a:ext cx="28448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59595"/>
              </a:buClr>
              <a:buSzPts val="1200"/>
              <a:buNone/>
            </a:pPr>
            <a:r>
              <a:rPr lang="en-US"/>
              <a:t>13-01-2021</a:t>
            </a:r>
            <a:endParaRPr/>
          </a:p>
        </p:txBody>
      </p:sp>
      <p:sp>
        <p:nvSpPr>
          <p:cNvPr id="131" name="Google Shape;131;p4"/>
          <p:cNvSpPr txBox="1"/>
          <p:nvPr>
            <p:ph idx="11" type="ftr"/>
          </p:nvPr>
        </p:nvSpPr>
        <p:spPr>
          <a:xfrm>
            <a:off x="4165600" y="6564406"/>
            <a:ext cx="3860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959595"/>
              </a:buClr>
              <a:buSzPts val="1200"/>
              <a:buNone/>
            </a:pPr>
            <a:r>
              <a:rPr lang="en-US"/>
              <a:t>Business Etiquette</a:t>
            </a:r>
            <a:endParaRPr/>
          </a:p>
        </p:txBody>
      </p:sp>
      <p:sp>
        <p:nvSpPr>
          <p:cNvPr id="132" name="Google Shape;132;p4"/>
          <p:cNvSpPr txBox="1"/>
          <p:nvPr>
            <p:ph idx="12" type="sldNum"/>
          </p:nvPr>
        </p:nvSpPr>
        <p:spPr>
          <a:xfrm>
            <a:off x="8737600" y="6564405"/>
            <a:ext cx="28448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sp>
        <p:nvSpPr>
          <p:cNvPr id="133" name="Google Shape;133;p4"/>
          <p:cNvSpPr txBox="1"/>
          <p:nvPr/>
        </p:nvSpPr>
        <p:spPr>
          <a:xfrm>
            <a:off x="1524000" y="4578351"/>
            <a:ext cx="9144000" cy="1547813"/>
          </a:xfrm>
          <a:prstGeom prst="rect">
            <a:avLst/>
          </a:prstGeom>
          <a:solidFill>
            <a:srgbClr val="FFFFFF">
              <a:alpha val="77647"/>
            </a:srgbClr>
          </a:solid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100"/>
              <a:buFont typeface="Arial"/>
              <a:buNone/>
            </a:pPr>
            <a:r>
              <a:rPr lang="en-US" sz="2100">
                <a:solidFill>
                  <a:schemeClr val="dk1"/>
                </a:solidFill>
                <a:latin typeface="Calibri"/>
                <a:ea typeface="Calibri"/>
                <a:cs typeface="Calibri"/>
                <a:sym typeface="Calibri"/>
              </a:rPr>
              <a:t>Business Etiquette is the set of written or unwritten rules of conduct that facilitate interaction between people in the workplace in the work world by setting standards for appearance and behavior.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29"/>
                                        </p:tgtEl>
                                        <p:attrNameLst>
                                          <p:attrName>style.visibility</p:attrName>
                                        </p:attrNameLst>
                                      </p:cBhvr>
                                      <p:to>
                                        <p:strVal val="visible"/>
                                      </p:to>
                                    </p:set>
                                    <p:anim calcmode="lin" valueType="num">
                                      <p:cBhvr additive="base">
                                        <p:cTn dur="500"/>
                                        <p:tgtEl>
                                          <p:spTgt spid="12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914400" lvl="0" marL="914400" rtl="0" algn="l">
              <a:spcBef>
                <a:spcPts val="0"/>
              </a:spcBef>
              <a:spcAft>
                <a:spcPts val="0"/>
              </a:spcAft>
              <a:buNone/>
            </a:pPr>
            <a:r>
              <a:rPr b="1" lang="en-US"/>
              <a:t>Different types of Etiquette</a:t>
            </a:r>
            <a:endParaRPr/>
          </a:p>
        </p:txBody>
      </p:sp>
      <p:sp>
        <p:nvSpPr>
          <p:cNvPr id="139" name="Google Shape;139;p5"/>
          <p:cNvSpPr txBox="1"/>
          <p:nvPr>
            <p:ph idx="10" type="dt"/>
          </p:nvPr>
        </p:nvSpPr>
        <p:spPr>
          <a:xfrm>
            <a:off x="609600" y="6583362"/>
            <a:ext cx="28448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59595"/>
              </a:buClr>
              <a:buSzPts val="1200"/>
              <a:buNone/>
            </a:pPr>
            <a:r>
              <a:rPr lang="en-US"/>
              <a:t>13-01-2021</a:t>
            </a:r>
            <a:endParaRPr/>
          </a:p>
        </p:txBody>
      </p:sp>
      <p:sp>
        <p:nvSpPr>
          <p:cNvPr id="140" name="Google Shape;140;p5"/>
          <p:cNvSpPr txBox="1"/>
          <p:nvPr>
            <p:ph idx="11" type="ftr"/>
          </p:nvPr>
        </p:nvSpPr>
        <p:spPr>
          <a:xfrm>
            <a:off x="4165600" y="6564406"/>
            <a:ext cx="3860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959595"/>
              </a:buClr>
              <a:buSzPts val="1200"/>
              <a:buNone/>
            </a:pPr>
            <a:r>
              <a:rPr lang="en-US"/>
              <a:t>Business Etiquette</a:t>
            </a:r>
            <a:endParaRPr/>
          </a:p>
        </p:txBody>
      </p:sp>
      <p:sp>
        <p:nvSpPr>
          <p:cNvPr id="141" name="Google Shape;141;p5"/>
          <p:cNvSpPr txBox="1"/>
          <p:nvPr>
            <p:ph idx="12" type="sldNum"/>
          </p:nvPr>
        </p:nvSpPr>
        <p:spPr>
          <a:xfrm>
            <a:off x="8737600" y="6564405"/>
            <a:ext cx="28448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grpSp>
        <p:nvGrpSpPr>
          <p:cNvPr id="142" name="Google Shape;142;p5"/>
          <p:cNvGrpSpPr/>
          <p:nvPr/>
        </p:nvGrpSpPr>
        <p:grpSpPr>
          <a:xfrm>
            <a:off x="1036136" y="1419508"/>
            <a:ext cx="10119726" cy="4704785"/>
            <a:chOff x="426536" y="1870"/>
            <a:chExt cx="10119726" cy="4704785"/>
          </a:xfrm>
        </p:grpSpPr>
        <p:sp>
          <p:nvSpPr>
            <p:cNvPr id="143" name="Google Shape;143;p5"/>
            <p:cNvSpPr/>
            <p:nvPr/>
          </p:nvSpPr>
          <p:spPr>
            <a:xfrm>
              <a:off x="772737" y="1870"/>
              <a:ext cx="1082988" cy="1082988"/>
            </a:xfrm>
            <a:prstGeom prst="ellipse">
              <a:avLst/>
            </a:prstGeom>
            <a:solidFill>
              <a:srgbClr val="E7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1003538" y="232671"/>
              <a:ext cx="621386" cy="621386"/>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a:off x="426536" y="1422182"/>
              <a:ext cx="1775390" cy="71015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txBox="1"/>
            <p:nvPr/>
          </p:nvSpPr>
          <p:spPr>
            <a:xfrm>
              <a:off x="426536" y="1422182"/>
              <a:ext cx="1775390" cy="710156"/>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Arial"/>
                <a:buNone/>
              </a:pPr>
              <a:r>
                <a:rPr lang="en-US" sz="1600" cap="none">
                  <a:solidFill>
                    <a:schemeClr val="dk1"/>
                  </a:solidFill>
                  <a:latin typeface="Arial"/>
                  <a:ea typeface="Arial"/>
                  <a:cs typeface="Arial"/>
                  <a:sym typeface="Arial"/>
                </a:rPr>
                <a:t>PROFESSIONAL AND MEETING ETIQUETTE</a:t>
              </a:r>
              <a:endParaRPr sz="1600">
                <a:solidFill>
                  <a:schemeClr val="dk1"/>
                </a:solidFill>
                <a:latin typeface="Arial"/>
                <a:ea typeface="Arial"/>
                <a:cs typeface="Arial"/>
                <a:sym typeface="Arial"/>
              </a:endParaRPr>
            </a:p>
          </p:txBody>
        </p:sp>
        <p:sp>
          <p:nvSpPr>
            <p:cNvPr id="147" name="Google Shape;147;p5"/>
            <p:cNvSpPr/>
            <p:nvPr/>
          </p:nvSpPr>
          <p:spPr>
            <a:xfrm>
              <a:off x="2858821" y="1870"/>
              <a:ext cx="1082988" cy="1082988"/>
            </a:xfrm>
            <a:prstGeom prst="ellipse">
              <a:avLst/>
            </a:prstGeom>
            <a:solidFill>
              <a:srgbClr val="E7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a:off x="3089622" y="232671"/>
              <a:ext cx="621386" cy="621386"/>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a:off x="2512620" y="1422182"/>
              <a:ext cx="1775390" cy="71015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5"/>
            <p:cNvSpPr txBox="1"/>
            <p:nvPr/>
          </p:nvSpPr>
          <p:spPr>
            <a:xfrm>
              <a:off x="2512620" y="1422182"/>
              <a:ext cx="1775390" cy="710156"/>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Arial"/>
                <a:buNone/>
              </a:pPr>
              <a:r>
                <a:rPr lang="en-US" sz="1600" cap="none">
                  <a:solidFill>
                    <a:schemeClr val="dk1"/>
                  </a:solidFill>
                  <a:latin typeface="Arial"/>
                  <a:ea typeface="Arial"/>
                  <a:cs typeface="Arial"/>
                  <a:sym typeface="Arial"/>
                </a:rPr>
                <a:t>BUSINESS CARD EXCHANGE ETIQUETTE</a:t>
              </a:r>
              <a:endParaRPr sz="1600">
                <a:solidFill>
                  <a:schemeClr val="dk1"/>
                </a:solidFill>
                <a:latin typeface="Arial"/>
                <a:ea typeface="Arial"/>
                <a:cs typeface="Arial"/>
                <a:sym typeface="Arial"/>
              </a:endParaRPr>
            </a:p>
          </p:txBody>
        </p:sp>
        <p:sp>
          <p:nvSpPr>
            <p:cNvPr id="151" name="Google Shape;151;p5"/>
            <p:cNvSpPr/>
            <p:nvPr/>
          </p:nvSpPr>
          <p:spPr>
            <a:xfrm>
              <a:off x="4944905" y="1870"/>
              <a:ext cx="1082988" cy="1082988"/>
            </a:xfrm>
            <a:prstGeom prst="ellipse">
              <a:avLst/>
            </a:prstGeom>
            <a:solidFill>
              <a:srgbClr val="E7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5"/>
            <p:cNvSpPr/>
            <p:nvPr/>
          </p:nvSpPr>
          <p:spPr>
            <a:xfrm>
              <a:off x="5175706" y="232671"/>
              <a:ext cx="621386" cy="621386"/>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4598704" y="1422182"/>
              <a:ext cx="1775390" cy="71015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txBox="1"/>
            <p:nvPr/>
          </p:nvSpPr>
          <p:spPr>
            <a:xfrm>
              <a:off x="4598704" y="1422182"/>
              <a:ext cx="1775390" cy="710156"/>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Arial"/>
                <a:buNone/>
              </a:pPr>
              <a:r>
                <a:rPr lang="en-US" sz="1600" cap="none">
                  <a:solidFill>
                    <a:schemeClr val="dk1"/>
                  </a:solidFill>
                  <a:latin typeface="Arial"/>
                  <a:ea typeface="Arial"/>
                  <a:cs typeface="Arial"/>
                  <a:sym typeface="Arial"/>
                </a:rPr>
                <a:t>TELEPHONE ETIQUETTE</a:t>
              </a:r>
              <a:endParaRPr sz="1600">
                <a:solidFill>
                  <a:schemeClr val="dk1"/>
                </a:solidFill>
                <a:latin typeface="Arial"/>
                <a:ea typeface="Arial"/>
                <a:cs typeface="Arial"/>
                <a:sym typeface="Arial"/>
              </a:endParaRPr>
            </a:p>
          </p:txBody>
        </p:sp>
        <p:sp>
          <p:nvSpPr>
            <p:cNvPr id="155" name="Google Shape;155;p5"/>
            <p:cNvSpPr/>
            <p:nvPr/>
          </p:nvSpPr>
          <p:spPr>
            <a:xfrm>
              <a:off x="7030989" y="1870"/>
              <a:ext cx="1082988" cy="1082988"/>
            </a:xfrm>
            <a:prstGeom prst="ellipse">
              <a:avLst/>
            </a:prstGeom>
            <a:solidFill>
              <a:srgbClr val="E7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5"/>
            <p:cNvSpPr/>
            <p:nvPr/>
          </p:nvSpPr>
          <p:spPr>
            <a:xfrm>
              <a:off x="7261790" y="232671"/>
              <a:ext cx="621386" cy="621386"/>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a:off x="6684788" y="1422182"/>
              <a:ext cx="1775390" cy="71015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txBox="1"/>
            <p:nvPr/>
          </p:nvSpPr>
          <p:spPr>
            <a:xfrm>
              <a:off x="6684788" y="1422182"/>
              <a:ext cx="1775390" cy="710156"/>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Arial"/>
                <a:buNone/>
              </a:pPr>
              <a:r>
                <a:rPr lang="en-US" sz="1600" cap="none">
                  <a:solidFill>
                    <a:schemeClr val="dk1"/>
                  </a:solidFill>
                  <a:latin typeface="Arial"/>
                  <a:ea typeface="Arial"/>
                  <a:cs typeface="Arial"/>
                  <a:sym typeface="Arial"/>
                </a:rPr>
                <a:t>EMAIL ETIQUETTE</a:t>
              </a:r>
              <a:endParaRPr sz="1600">
                <a:solidFill>
                  <a:schemeClr val="dk1"/>
                </a:solidFill>
                <a:latin typeface="Arial"/>
                <a:ea typeface="Arial"/>
                <a:cs typeface="Arial"/>
                <a:sym typeface="Arial"/>
              </a:endParaRPr>
            </a:p>
          </p:txBody>
        </p:sp>
        <p:sp>
          <p:nvSpPr>
            <p:cNvPr id="159" name="Google Shape;159;p5"/>
            <p:cNvSpPr/>
            <p:nvPr/>
          </p:nvSpPr>
          <p:spPr>
            <a:xfrm>
              <a:off x="9117073" y="1870"/>
              <a:ext cx="1082988" cy="1082988"/>
            </a:xfrm>
            <a:prstGeom prst="ellipse">
              <a:avLst/>
            </a:prstGeom>
            <a:solidFill>
              <a:srgbClr val="E7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5"/>
            <p:cNvSpPr/>
            <p:nvPr/>
          </p:nvSpPr>
          <p:spPr>
            <a:xfrm>
              <a:off x="9347874" y="232671"/>
              <a:ext cx="621386" cy="621386"/>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8770872" y="1422182"/>
              <a:ext cx="1775390" cy="71015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5"/>
            <p:cNvSpPr txBox="1"/>
            <p:nvPr/>
          </p:nvSpPr>
          <p:spPr>
            <a:xfrm>
              <a:off x="8770872" y="1422182"/>
              <a:ext cx="1775390" cy="710156"/>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Arial"/>
                <a:buNone/>
              </a:pPr>
              <a:r>
                <a:rPr lang="en-US" sz="1600" cap="none">
                  <a:solidFill>
                    <a:schemeClr val="dk1"/>
                  </a:solidFill>
                  <a:latin typeface="Arial"/>
                  <a:ea typeface="Arial"/>
                  <a:cs typeface="Arial"/>
                  <a:sym typeface="Arial"/>
                </a:rPr>
                <a:t>DRESS CODE &amp; GROOMING</a:t>
              </a:r>
              <a:endParaRPr sz="1600">
                <a:solidFill>
                  <a:schemeClr val="dk1"/>
                </a:solidFill>
                <a:latin typeface="Arial"/>
                <a:ea typeface="Arial"/>
                <a:cs typeface="Arial"/>
                <a:sym typeface="Arial"/>
              </a:endParaRPr>
            </a:p>
          </p:txBody>
        </p:sp>
        <p:sp>
          <p:nvSpPr>
            <p:cNvPr id="163" name="Google Shape;163;p5"/>
            <p:cNvSpPr/>
            <p:nvPr/>
          </p:nvSpPr>
          <p:spPr>
            <a:xfrm>
              <a:off x="3901863" y="2576186"/>
              <a:ext cx="1082988" cy="1082988"/>
            </a:xfrm>
            <a:prstGeom prst="ellipse">
              <a:avLst/>
            </a:prstGeom>
            <a:solidFill>
              <a:srgbClr val="E7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4132664" y="2806987"/>
              <a:ext cx="621386" cy="621386"/>
            </a:xfrm>
            <a:prstGeom prst="rect">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5"/>
            <p:cNvSpPr/>
            <p:nvPr/>
          </p:nvSpPr>
          <p:spPr>
            <a:xfrm>
              <a:off x="3555662" y="3996499"/>
              <a:ext cx="1775390" cy="71015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
            <p:cNvSpPr txBox="1"/>
            <p:nvPr/>
          </p:nvSpPr>
          <p:spPr>
            <a:xfrm>
              <a:off x="3555662" y="3996499"/>
              <a:ext cx="1775390" cy="710156"/>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Arial"/>
                <a:buNone/>
              </a:pPr>
              <a:r>
                <a:rPr lang="en-US" sz="1600" cap="none">
                  <a:solidFill>
                    <a:schemeClr val="dk1"/>
                  </a:solidFill>
                  <a:latin typeface="Arial"/>
                  <a:ea typeface="Arial"/>
                  <a:cs typeface="Arial"/>
                  <a:sym typeface="Arial"/>
                </a:rPr>
                <a:t>CUBICLE ETIQUETTE</a:t>
              </a:r>
              <a:endParaRPr sz="1600">
                <a:solidFill>
                  <a:schemeClr val="dk1"/>
                </a:solidFill>
                <a:latin typeface="Arial"/>
                <a:ea typeface="Arial"/>
                <a:cs typeface="Arial"/>
                <a:sym typeface="Arial"/>
              </a:endParaRPr>
            </a:p>
          </p:txBody>
        </p:sp>
        <p:sp>
          <p:nvSpPr>
            <p:cNvPr id="167" name="Google Shape;167;p5"/>
            <p:cNvSpPr/>
            <p:nvPr/>
          </p:nvSpPr>
          <p:spPr>
            <a:xfrm>
              <a:off x="5987947" y="2576186"/>
              <a:ext cx="1082988" cy="1082988"/>
            </a:xfrm>
            <a:prstGeom prst="ellipse">
              <a:avLst/>
            </a:prstGeom>
            <a:solidFill>
              <a:srgbClr val="E7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5"/>
            <p:cNvSpPr/>
            <p:nvPr/>
          </p:nvSpPr>
          <p:spPr>
            <a:xfrm>
              <a:off x="6218748" y="2806987"/>
              <a:ext cx="621386" cy="621386"/>
            </a:xfrm>
            <a:prstGeom prst="rect">
              <a:avLst/>
            </a:prstGeom>
            <a:blipFill rotWithShape="1">
              <a:blip r:embed="rId9">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5"/>
            <p:cNvSpPr/>
            <p:nvPr/>
          </p:nvSpPr>
          <p:spPr>
            <a:xfrm>
              <a:off x="5641746" y="3996499"/>
              <a:ext cx="1775390" cy="71015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5"/>
            <p:cNvSpPr txBox="1"/>
            <p:nvPr/>
          </p:nvSpPr>
          <p:spPr>
            <a:xfrm>
              <a:off x="5641746" y="3996499"/>
              <a:ext cx="1775390" cy="710156"/>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1"/>
                </a:buClr>
                <a:buSzPts val="1600"/>
                <a:buFont typeface="Arial"/>
                <a:buNone/>
              </a:pPr>
              <a:r>
                <a:rPr lang="en-US" sz="1600" cap="none">
                  <a:solidFill>
                    <a:schemeClr val="dk1"/>
                  </a:solidFill>
                  <a:latin typeface="Arial"/>
                  <a:ea typeface="Arial"/>
                  <a:cs typeface="Arial"/>
                  <a:sym typeface="Arial"/>
                </a:rPr>
                <a:t>DINING ETIQUETTE</a:t>
              </a:r>
              <a:endParaRPr sz="1600">
                <a:solidFill>
                  <a:schemeClr val="dk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914400" lvl="0" marL="914400" rtl="0" algn="l">
              <a:spcBef>
                <a:spcPts val="0"/>
              </a:spcBef>
              <a:spcAft>
                <a:spcPts val="0"/>
              </a:spcAft>
              <a:buNone/>
            </a:pPr>
            <a:r>
              <a:rPr b="1" lang="en-US"/>
              <a:t>Professional &amp; Meeting Etiquette</a:t>
            </a:r>
            <a:endParaRPr/>
          </a:p>
        </p:txBody>
      </p:sp>
      <p:pic>
        <p:nvPicPr>
          <p:cNvPr descr="Business Meeting Etiquette | Blog | DataTech Business Centre" id="176" name="Google Shape;176;p6"/>
          <p:cNvPicPr preferRelativeResize="0"/>
          <p:nvPr>
            <p:ph idx="1" type="body"/>
          </p:nvPr>
        </p:nvPicPr>
        <p:blipFill rotWithShape="1">
          <a:blip r:embed="rId3">
            <a:alphaModFix/>
          </a:blip>
          <a:srcRect b="1" l="7861" r="19845" t="0"/>
          <a:stretch/>
        </p:blipFill>
        <p:spPr>
          <a:xfrm>
            <a:off x="145367" y="1600201"/>
            <a:ext cx="6142891" cy="4525963"/>
          </a:xfrm>
          <a:prstGeom prst="rect">
            <a:avLst/>
          </a:prstGeom>
          <a:solidFill>
            <a:srgbClr val="FFFFFF"/>
          </a:solidFill>
          <a:ln>
            <a:noFill/>
          </a:ln>
        </p:spPr>
      </p:pic>
      <p:sp>
        <p:nvSpPr>
          <p:cNvPr id="177" name="Google Shape;177;p6"/>
          <p:cNvSpPr txBox="1"/>
          <p:nvPr>
            <p:ph idx="10" type="dt"/>
          </p:nvPr>
        </p:nvSpPr>
        <p:spPr>
          <a:xfrm>
            <a:off x="609600" y="6492875"/>
            <a:ext cx="28448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59595"/>
              </a:buClr>
              <a:buSzPts val="1200"/>
              <a:buNone/>
            </a:pPr>
            <a:r>
              <a:rPr lang="en-US"/>
              <a:t>13-01-2021</a:t>
            </a:r>
            <a:endParaRPr/>
          </a:p>
        </p:txBody>
      </p:sp>
      <p:sp>
        <p:nvSpPr>
          <p:cNvPr id="178" name="Google Shape;178;p6"/>
          <p:cNvSpPr txBox="1"/>
          <p:nvPr>
            <p:ph idx="11" type="ftr"/>
          </p:nvPr>
        </p:nvSpPr>
        <p:spPr>
          <a:xfrm>
            <a:off x="4165600" y="6522599"/>
            <a:ext cx="3860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959595"/>
              </a:buClr>
              <a:buSzPts val="1200"/>
              <a:buNone/>
            </a:pPr>
            <a:r>
              <a:rPr lang="en-US"/>
              <a:t>Business Etiquette</a:t>
            </a:r>
            <a:endParaRPr/>
          </a:p>
        </p:txBody>
      </p:sp>
      <p:sp>
        <p:nvSpPr>
          <p:cNvPr id="179" name="Google Shape;179;p6"/>
          <p:cNvSpPr txBox="1"/>
          <p:nvPr>
            <p:ph idx="12" type="sldNum"/>
          </p:nvPr>
        </p:nvSpPr>
        <p:spPr>
          <a:xfrm>
            <a:off x="8737600" y="6522599"/>
            <a:ext cx="28448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pic>
        <p:nvPicPr>
          <p:cNvPr descr="Virtual Meeting Etiquette: how to behave on a Zoom call" id="180" name="Google Shape;180;p6"/>
          <p:cNvPicPr preferRelativeResize="0"/>
          <p:nvPr>
            <p:ph idx="2" type="body"/>
          </p:nvPr>
        </p:nvPicPr>
        <p:blipFill rotWithShape="1">
          <a:blip r:embed="rId4">
            <a:alphaModFix/>
          </a:blip>
          <a:srcRect b="0" l="0" r="0" t="4466"/>
          <a:stretch/>
        </p:blipFill>
        <p:spPr>
          <a:xfrm>
            <a:off x="6527409" y="1494852"/>
            <a:ext cx="5519224" cy="4756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6"/>
                                        </p:tgtEl>
                                        <p:attrNameLst>
                                          <p:attrName>style.visibility</p:attrName>
                                        </p:attrNameLst>
                                      </p:cBhvr>
                                      <p:to>
                                        <p:strVal val="visible"/>
                                      </p:to>
                                    </p:set>
                                    <p:anim calcmode="lin" valueType="num">
                                      <p:cBhvr additive="base">
                                        <p:cTn dur="500"/>
                                        <p:tgtEl>
                                          <p:spTgt spid="17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0"/>
                                        </p:tgtEl>
                                        <p:attrNameLst>
                                          <p:attrName>style.visibility</p:attrName>
                                        </p:attrNameLst>
                                      </p:cBhvr>
                                      <p:to>
                                        <p:strVal val="visible"/>
                                      </p:to>
                                    </p:set>
                                    <p:anim calcmode="lin" valueType="num">
                                      <p:cBhvr additive="base">
                                        <p:cTn dur="500"/>
                                        <p:tgtEl>
                                          <p:spTgt spid="18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914400" lvl="0" marL="914400" rtl="0" algn="ctr">
              <a:spcBef>
                <a:spcPts val="0"/>
              </a:spcBef>
              <a:spcAft>
                <a:spcPts val="0"/>
              </a:spcAft>
              <a:buNone/>
            </a:pPr>
            <a:r>
              <a:rPr b="1" lang="en-US"/>
              <a:t>Meeting Etiquette</a:t>
            </a:r>
            <a:endParaRPr/>
          </a:p>
        </p:txBody>
      </p:sp>
      <p:pic>
        <p:nvPicPr>
          <p:cNvPr id="186" name="Google Shape;186;p7"/>
          <p:cNvPicPr preferRelativeResize="0"/>
          <p:nvPr>
            <p:ph idx="1" type="body"/>
          </p:nvPr>
        </p:nvPicPr>
        <p:blipFill rotWithShape="1">
          <a:blip r:embed="rId3">
            <a:alphaModFix/>
          </a:blip>
          <a:srcRect b="34749" l="0" r="0" t="23162"/>
          <a:stretch/>
        </p:blipFill>
        <p:spPr>
          <a:xfrm>
            <a:off x="0" y="1152939"/>
            <a:ext cx="12192000" cy="4973225"/>
          </a:xfrm>
          <a:prstGeom prst="rect">
            <a:avLst/>
          </a:prstGeom>
          <a:noFill/>
          <a:ln>
            <a:noFill/>
          </a:ln>
        </p:spPr>
      </p:pic>
      <p:sp>
        <p:nvSpPr>
          <p:cNvPr id="187" name="Google Shape;187;p7"/>
          <p:cNvSpPr txBox="1"/>
          <p:nvPr>
            <p:ph idx="10" type="dt"/>
          </p:nvPr>
        </p:nvSpPr>
        <p:spPr>
          <a:xfrm>
            <a:off x="609600" y="6583362"/>
            <a:ext cx="28448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59595"/>
              </a:buClr>
              <a:buSzPts val="1200"/>
              <a:buNone/>
            </a:pPr>
            <a:r>
              <a:rPr lang="en-US"/>
              <a:t>13-01-2021</a:t>
            </a:r>
            <a:endParaRPr/>
          </a:p>
        </p:txBody>
      </p:sp>
      <p:sp>
        <p:nvSpPr>
          <p:cNvPr id="188" name="Google Shape;188;p7"/>
          <p:cNvSpPr txBox="1"/>
          <p:nvPr>
            <p:ph idx="11" type="ftr"/>
          </p:nvPr>
        </p:nvSpPr>
        <p:spPr>
          <a:xfrm>
            <a:off x="4165600" y="6564406"/>
            <a:ext cx="3860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959595"/>
              </a:buClr>
              <a:buSzPts val="1200"/>
              <a:buNone/>
            </a:pPr>
            <a:r>
              <a:rPr lang="en-US"/>
              <a:t>Business Etiquette</a:t>
            </a:r>
            <a:endParaRPr/>
          </a:p>
        </p:txBody>
      </p:sp>
      <p:sp>
        <p:nvSpPr>
          <p:cNvPr id="189" name="Google Shape;189;p7"/>
          <p:cNvSpPr txBox="1"/>
          <p:nvPr>
            <p:ph idx="12" type="sldNum"/>
          </p:nvPr>
        </p:nvSpPr>
        <p:spPr>
          <a:xfrm>
            <a:off x="8737600" y="6564405"/>
            <a:ext cx="28448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sp>
        <p:nvSpPr>
          <p:cNvPr id="190" name="Google Shape;190;p7"/>
          <p:cNvSpPr txBox="1"/>
          <p:nvPr/>
        </p:nvSpPr>
        <p:spPr>
          <a:xfrm>
            <a:off x="50800" y="1139342"/>
            <a:ext cx="8229600" cy="1754188"/>
          </a:xfrm>
          <a:prstGeom prst="rect">
            <a:avLst/>
          </a:prstGeom>
          <a:solidFill>
            <a:srgbClr val="FFFFFF">
              <a:alpha val="77647"/>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60">
                <a:solidFill>
                  <a:schemeClr val="dk1"/>
                </a:solidFill>
                <a:latin typeface="Arial"/>
                <a:ea typeface="Arial"/>
                <a:cs typeface="Arial"/>
                <a:sym typeface="Arial"/>
              </a:rPr>
              <a:t>Before the Meeting</a:t>
            </a:r>
            <a:endParaRPr/>
          </a:p>
          <a:p>
            <a:pPr indent="-137159" lvl="1" marL="457200" marR="0" rtl="0" algn="l">
              <a:spcBef>
                <a:spcPts val="0"/>
              </a:spcBef>
              <a:spcAft>
                <a:spcPts val="0"/>
              </a:spcAft>
              <a:buClr>
                <a:schemeClr val="dk1"/>
              </a:buClr>
              <a:buSzPts val="2160"/>
              <a:buFont typeface="Arial"/>
              <a:buChar char="–"/>
            </a:pPr>
            <a:r>
              <a:rPr b="0" i="0" lang="en-US" sz="2160" u="none" cap="none" strike="noStrike">
                <a:solidFill>
                  <a:schemeClr val="dk1"/>
                </a:solidFill>
                <a:latin typeface="Arial"/>
                <a:ea typeface="Arial"/>
                <a:cs typeface="Arial"/>
                <a:sym typeface="Arial"/>
              </a:rPr>
              <a:t> Arrive early.</a:t>
            </a:r>
            <a:endParaRPr/>
          </a:p>
          <a:p>
            <a:pPr indent="-137159" lvl="1" marL="457200" marR="0" rtl="0" algn="l">
              <a:spcBef>
                <a:spcPts val="0"/>
              </a:spcBef>
              <a:spcAft>
                <a:spcPts val="0"/>
              </a:spcAft>
              <a:buClr>
                <a:schemeClr val="dk1"/>
              </a:buClr>
              <a:buSzPts val="2160"/>
              <a:buFont typeface="Arial"/>
              <a:buChar char="–"/>
            </a:pPr>
            <a:r>
              <a:rPr b="0" i="0" lang="en-US" sz="2160" u="none" cap="none" strike="noStrike">
                <a:solidFill>
                  <a:schemeClr val="dk1"/>
                </a:solidFill>
                <a:latin typeface="Arial"/>
                <a:ea typeface="Arial"/>
                <a:cs typeface="Arial"/>
                <a:sym typeface="Arial"/>
              </a:rPr>
              <a:t> Introduce new member to others.</a:t>
            </a:r>
            <a:endParaRPr/>
          </a:p>
          <a:p>
            <a:pPr indent="-212884" lvl="1" marL="624365" marR="0" rtl="0" algn="l">
              <a:spcBef>
                <a:spcPts val="0"/>
              </a:spcBef>
              <a:spcAft>
                <a:spcPts val="0"/>
              </a:spcAft>
              <a:buClr>
                <a:schemeClr val="dk1"/>
              </a:buClr>
              <a:buSzPts val="2160"/>
              <a:buFont typeface="Arial"/>
              <a:buChar char="–"/>
            </a:pPr>
            <a:r>
              <a:rPr b="0" i="0" lang="en-US" sz="2160" u="none" cap="none" strike="noStrike">
                <a:solidFill>
                  <a:schemeClr val="dk1"/>
                </a:solidFill>
                <a:latin typeface="Arial"/>
                <a:ea typeface="Arial"/>
                <a:cs typeface="Arial"/>
                <a:sym typeface="Arial"/>
              </a:rPr>
              <a:t>If you are the host, Stand near the door, acknowledge and thank people for  coming.</a:t>
            </a:r>
            <a:endParaRPr/>
          </a:p>
        </p:txBody>
      </p:sp>
      <p:sp>
        <p:nvSpPr>
          <p:cNvPr id="191" name="Google Shape;191;p7"/>
          <p:cNvSpPr txBox="1"/>
          <p:nvPr/>
        </p:nvSpPr>
        <p:spPr>
          <a:xfrm>
            <a:off x="3796747" y="2893530"/>
            <a:ext cx="8229600" cy="2085975"/>
          </a:xfrm>
          <a:prstGeom prst="rect">
            <a:avLst/>
          </a:prstGeom>
          <a:solidFill>
            <a:srgbClr val="FFFFFF">
              <a:alpha val="77647"/>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60">
                <a:solidFill>
                  <a:schemeClr val="dk1"/>
                </a:solidFill>
                <a:latin typeface="Arial"/>
                <a:ea typeface="Arial"/>
                <a:cs typeface="Arial"/>
                <a:sym typeface="Arial"/>
              </a:rPr>
              <a:t>During the Meeting</a:t>
            </a:r>
            <a:endParaRPr/>
          </a:p>
          <a:p>
            <a:pPr indent="-137159" lvl="1" marL="457200" marR="0" rtl="0" algn="l">
              <a:spcBef>
                <a:spcPts val="0"/>
              </a:spcBef>
              <a:spcAft>
                <a:spcPts val="0"/>
              </a:spcAft>
              <a:buClr>
                <a:schemeClr val="dk1"/>
              </a:buClr>
              <a:buSzPts val="2160"/>
              <a:buFont typeface="Arial"/>
              <a:buChar char="–"/>
            </a:pPr>
            <a:r>
              <a:rPr b="0" i="0" lang="en-US" sz="2160" u="none" cap="none" strike="noStrike">
                <a:solidFill>
                  <a:schemeClr val="dk1"/>
                </a:solidFill>
                <a:latin typeface="Arial"/>
                <a:ea typeface="Arial"/>
                <a:cs typeface="Arial"/>
                <a:sym typeface="Arial"/>
              </a:rPr>
              <a:t> Express your ideas and points. </a:t>
            </a:r>
            <a:endParaRPr/>
          </a:p>
          <a:p>
            <a:pPr indent="-137159" lvl="1" marL="457200" marR="0" rtl="0" algn="l">
              <a:spcBef>
                <a:spcPts val="0"/>
              </a:spcBef>
              <a:spcAft>
                <a:spcPts val="0"/>
              </a:spcAft>
              <a:buClr>
                <a:schemeClr val="dk1"/>
              </a:buClr>
              <a:buSzPts val="2160"/>
              <a:buFont typeface="Arial"/>
              <a:buChar char="–"/>
            </a:pPr>
            <a:r>
              <a:rPr b="0" i="0" lang="en-US" sz="2160" u="none" cap="none" strike="noStrike">
                <a:solidFill>
                  <a:schemeClr val="dk1"/>
                </a:solidFill>
                <a:latin typeface="Arial"/>
                <a:ea typeface="Arial"/>
                <a:cs typeface="Arial"/>
                <a:sym typeface="Arial"/>
              </a:rPr>
              <a:t> Listen to others as well.</a:t>
            </a:r>
            <a:endParaRPr/>
          </a:p>
          <a:p>
            <a:pPr indent="-137159" lvl="1" marL="457200" marR="0" rtl="0" algn="l">
              <a:spcBef>
                <a:spcPts val="0"/>
              </a:spcBef>
              <a:spcAft>
                <a:spcPts val="0"/>
              </a:spcAft>
              <a:buClr>
                <a:schemeClr val="dk1"/>
              </a:buClr>
              <a:buSzPts val="2160"/>
              <a:buFont typeface="Arial"/>
              <a:buChar char="–"/>
            </a:pPr>
            <a:r>
              <a:rPr b="0" i="0" lang="en-US" sz="2160" u="none" cap="none" strike="noStrike">
                <a:solidFill>
                  <a:schemeClr val="dk1"/>
                </a:solidFill>
                <a:latin typeface="Arial"/>
                <a:ea typeface="Arial"/>
                <a:cs typeface="Arial"/>
                <a:sym typeface="Arial"/>
              </a:rPr>
              <a:t> Preview the agenda and set time frame, including the end time.</a:t>
            </a:r>
            <a:endParaRPr/>
          </a:p>
          <a:p>
            <a:pPr indent="-137159" lvl="1" marL="457200" marR="0" rtl="0" algn="l">
              <a:spcBef>
                <a:spcPts val="0"/>
              </a:spcBef>
              <a:spcAft>
                <a:spcPts val="0"/>
              </a:spcAft>
              <a:buClr>
                <a:schemeClr val="dk1"/>
              </a:buClr>
              <a:buSzPts val="2160"/>
              <a:buFont typeface="Arial"/>
              <a:buChar char="–"/>
            </a:pPr>
            <a:r>
              <a:rPr b="0" i="0" lang="en-US" sz="2160" u="none" cap="none" strike="noStrike">
                <a:solidFill>
                  <a:schemeClr val="dk1"/>
                </a:solidFill>
                <a:latin typeface="Arial"/>
                <a:ea typeface="Arial"/>
                <a:cs typeface="Arial"/>
                <a:sym typeface="Arial"/>
              </a:rPr>
              <a:t> Encourage non-contributing and shy members.</a:t>
            </a:r>
            <a:endParaRPr/>
          </a:p>
        </p:txBody>
      </p:sp>
      <p:sp>
        <p:nvSpPr>
          <p:cNvPr id="192" name="Google Shape;192;p7"/>
          <p:cNvSpPr txBox="1"/>
          <p:nvPr/>
        </p:nvSpPr>
        <p:spPr>
          <a:xfrm>
            <a:off x="0" y="5004020"/>
            <a:ext cx="8229600" cy="1509713"/>
          </a:xfrm>
          <a:prstGeom prst="rect">
            <a:avLst/>
          </a:prstGeom>
          <a:solidFill>
            <a:srgbClr val="FFFFFF">
              <a:alpha val="77647"/>
            </a:srgbClr>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160"/>
              <a:buFont typeface="Arial"/>
              <a:buNone/>
            </a:pPr>
            <a:r>
              <a:rPr lang="en-US" sz="2160">
                <a:solidFill>
                  <a:schemeClr val="dk1"/>
                </a:solidFill>
                <a:latin typeface="Calibri"/>
                <a:ea typeface="Calibri"/>
                <a:cs typeface="Calibri"/>
                <a:sym typeface="Calibri"/>
              </a:rPr>
              <a:t>After the Meeting</a:t>
            </a:r>
            <a:endParaRPr/>
          </a:p>
          <a:p>
            <a:pPr indent="-285750" lvl="1" marL="742950" marR="0" rtl="0" algn="l">
              <a:spcBef>
                <a:spcPts val="432"/>
              </a:spcBef>
              <a:spcAft>
                <a:spcPts val="0"/>
              </a:spcAft>
              <a:buClr>
                <a:schemeClr val="dk1"/>
              </a:buClr>
              <a:buSzPts val="2160"/>
              <a:buFont typeface="Arial"/>
              <a:buChar char="–"/>
            </a:pPr>
            <a:r>
              <a:rPr b="0" i="0" lang="en-US" sz="2160" u="none" cap="none" strike="noStrike">
                <a:solidFill>
                  <a:schemeClr val="dk1"/>
                </a:solidFill>
                <a:latin typeface="Calibri"/>
                <a:ea typeface="Calibri"/>
                <a:cs typeface="Calibri"/>
                <a:sym typeface="Calibri"/>
              </a:rPr>
              <a:t> Summarize upon the agreed Action.</a:t>
            </a:r>
            <a:endParaRPr/>
          </a:p>
          <a:p>
            <a:pPr indent="-285750" lvl="1" marL="742950" marR="0" rtl="0" algn="l">
              <a:spcBef>
                <a:spcPts val="432"/>
              </a:spcBef>
              <a:spcAft>
                <a:spcPts val="0"/>
              </a:spcAft>
              <a:buClr>
                <a:schemeClr val="dk1"/>
              </a:buClr>
              <a:buSzPts val="2160"/>
              <a:buFont typeface="Arial"/>
              <a:buChar char="–"/>
            </a:pPr>
            <a:r>
              <a:rPr b="0" i="0" lang="en-US" sz="2160" u="none" cap="none" strike="noStrike">
                <a:solidFill>
                  <a:schemeClr val="dk1"/>
                </a:solidFill>
                <a:latin typeface="Calibri"/>
                <a:ea typeface="Calibri"/>
                <a:cs typeface="Calibri"/>
                <a:sym typeface="Calibri"/>
              </a:rPr>
              <a:t> Thank and Acknowledge people for contribution and time.</a:t>
            </a:r>
            <a:endParaRPr/>
          </a:p>
          <a:p>
            <a:pPr indent="-285750" lvl="1" marL="742950" marR="0" rtl="0" algn="l">
              <a:spcBef>
                <a:spcPts val="432"/>
              </a:spcBef>
              <a:spcAft>
                <a:spcPts val="0"/>
              </a:spcAft>
              <a:buClr>
                <a:schemeClr val="dk1"/>
              </a:buClr>
              <a:buSzPts val="2160"/>
              <a:buFont typeface="Arial"/>
              <a:buChar char="–"/>
            </a:pPr>
            <a:r>
              <a:rPr b="0" i="0" lang="en-US" sz="2160" u="none" cap="none" strike="noStrike">
                <a:solidFill>
                  <a:schemeClr val="dk1"/>
                </a:solidFill>
                <a:latin typeface="Calibri"/>
                <a:ea typeface="Calibri"/>
                <a:cs typeface="Calibri"/>
                <a:sym typeface="Calibri"/>
              </a:rPr>
              <a:t> Minutes to the concerned people.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500"/>
                                        <p:tgtEl>
                                          <p:spTgt spid="1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1" st="1"/>
                                            </p:txEl>
                                          </p:spTgt>
                                        </p:tgtEl>
                                        <p:attrNameLst>
                                          <p:attrName>style.visibility</p:attrName>
                                        </p:attrNameLst>
                                      </p:cBhvr>
                                      <p:to>
                                        <p:strVal val="visible"/>
                                      </p:to>
                                    </p:set>
                                    <p:animEffect filter="fade" transition="in">
                                      <p:cBhvr>
                                        <p:cTn dur="500"/>
                                        <p:tgtEl>
                                          <p:spTgt spid="1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2" st="2"/>
                                            </p:txEl>
                                          </p:spTgt>
                                        </p:tgtEl>
                                        <p:attrNameLst>
                                          <p:attrName>style.visibility</p:attrName>
                                        </p:attrNameLst>
                                      </p:cBhvr>
                                      <p:to>
                                        <p:strVal val="visible"/>
                                      </p:to>
                                    </p:set>
                                    <p:animEffect filter="fade" transition="in">
                                      <p:cBhvr>
                                        <p:cTn dur="500"/>
                                        <p:tgtEl>
                                          <p:spTgt spid="1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0">
                                            <p:txEl>
                                              <p:pRg end="3" st="3"/>
                                            </p:txEl>
                                          </p:spTgt>
                                        </p:tgtEl>
                                        <p:attrNameLst>
                                          <p:attrName>style.visibility</p:attrName>
                                        </p:attrNameLst>
                                      </p:cBhvr>
                                      <p:to>
                                        <p:strVal val="visible"/>
                                      </p:to>
                                    </p:set>
                                    <p:animEffect filter="fade" transition="in">
                                      <p:cBhvr>
                                        <p:cTn dur="500"/>
                                        <p:tgtEl>
                                          <p:spTgt spid="1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6"/>
                                        </p:tgtEl>
                                        <p:attrNameLst>
                                          <p:attrName>style.visibility</p:attrName>
                                        </p:attrNameLst>
                                      </p:cBhvr>
                                      <p:to>
                                        <p:strVal val="visible"/>
                                      </p:to>
                                    </p:set>
                                    <p:anim calcmode="lin" valueType="num">
                                      <p:cBhvr additive="base">
                                        <p:cTn dur="500"/>
                                        <p:tgtEl>
                                          <p:spTgt spid="1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animEffect filter="fade" transition="in">
                                      <p:cBhvr>
                                        <p:cTn dur="500"/>
                                        <p:tgtEl>
                                          <p:spTgt spid="1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animEffect filter="fade" transition="in">
                                      <p:cBhvr>
                                        <p:cTn dur="500"/>
                                        <p:tgtEl>
                                          <p:spTgt spid="1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animEffect filter="fade" transition="in">
                                      <p:cBhvr>
                                        <p:cTn dur="500"/>
                                        <p:tgtEl>
                                          <p:spTgt spid="1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animEffect filter="fade" transition="in">
                                      <p:cBhvr>
                                        <p:cTn dur="500"/>
                                        <p:tgtEl>
                                          <p:spTgt spid="1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animEffect filter="fade" transition="in">
                                      <p:cBhvr>
                                        <p:cTn dur="500"/>
                                        <p:tgtEl>
                                          <p:spTgt spid="19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500"/>
                                        <p:tgtEl>
                                          <p:spTgt spid="1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500"/>
                                        <p:tgtEl>
                                          <p:spTgt spid="1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500"/>
                                        <p:tgtEl>
                                          <p:spTgt spid="1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Effect filter="fade" transition="in">
                                      <p:cBhvr>
                                        <p:cTn dur="500"/>
                                        <p:tgtEl>
                                          <p:spTgt spid="19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914400" lvl="0" marL="914400" rtl="0" algn="l">
              <a:spcBef>
                <a:spcPts val="0"/>
              </a:spcBef>
              <a:spcAft>
                <a:spcPts val="0"/>
              </a:spcAft>
              <a:buNone/>
            </a:pPr>
            <a:r>
              <a:rPr lang="en-US" sz="4400">
                <a:solidFill>
                  <a:srgbClr val="CCCC00"/>
                </a:solidFill>
                <a:latin typeface="Arial"/>
                <a:ea typeface="Arial"/>
                <a:cs typeface="Arial"/>
                <a:sym typeface="Arial"/>
              </a:rPr>
              <a:t>Introducing Yourself</a:t>
            </a:r>
            <a:endParaRPr/>
          </a:p>
        </p:txBody>
      </p:sp>
      <p:sp>
        <p:nvSpPr>
          <p:cNvPr id="198" name="Google Shape;198;p8"/>
          <p:cNvSpPr txBox="1"/>
          <p:nvPr>
            <p:ph idx="10" type="dt"/>
          </p:nvPr>
        </p:nvSpPr>
        <p:spPr>
          <a:xfrm>
            <a:off x="609600" y="6583362"/>
            <a:ext cx="284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959595"/>
              </a:buClr>
              <a:buSzPts val="1200"/>
              <a:buNone/>
            </a:pPr>
            <a:r>
              <a:rPr lang="en-US"/>
              <a:t>13-01-2021</a:t>
            </a:r>
            <a:endParaRPr/>
          </a:p>
        </p:txBody>
      </p:sp>
      <p:sp>
        <p:nvSpPr>
          <p:cNvPr id="199" name="Google Shape;199;p8"/>
          <p:cNvSpPr txBox="1"/>
          <p:nvPr>
            <p:ph idx="11" type="ftr"/>
          </p:nvPr>
        </p:nvSpPr>
        <p:spPr>
          <a:xfrm>
            <a:off x="4165600" y="6564406"/>
            <a:ext cx="3860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959595"/>
              </a:buClr>
              <a:buSzPts val="1200"/>
              <a:buNone/>
            </a:pPr>
            <a:r>
              <a:rPr lang="en-US"/>
              <a:t>Business Etiquette</a:t>
            </a:r>
            <a:endParaRPr/>
          </a:p>
        </p:txBody>
      </p:sp>
      <p:sp>
        <p:nvSpPr>
          <p:cNvPr id="200" name="Google Shape;200;p8"/>
          <p:cNvSpPr txBox="1"/>
          <p:nvPr>
            <p:ph idx="12" type="sldNum"/>
          </p:nvPr>
        </p:nvSpPr>
        <p:spPr>
          <a:xfrm>
            <a:off x="8737600" y="6564405"/>
            <a:ext cx="28448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pic>
        <p:nvPicPr>
          <p:cNvPr id="201" name="Google Shape;201;p8"/>
          <p:cNvPicPr preferRelativeResize="0"/>
          <p:nvPr>
            <p:ph idx="1" type="body"/>
          </p:nvPr>
        </p:nvPicPr>
        <p:blipFill rotWithShape="1">
          <a:blip r:embed="rId3">
            <a:alphaModFix/>
          </a:blip>
          <a:srcRect b="0" l="0" r="0" t="0"/>
          <a:stretch/>
        </p:blipFill>
        <p:spPr>
          <a:xfrm>
            <a:off x="0" y="1700513"/>
            <a:ext cx="6151418" cy="4554513"/>
          </a:xfrm>
          <a:prstGeom prst="rect">
            <a:avLst/>
          </a:prstGeom>
          <a:noFill/>
          <a:ln>
            <a:noFill/>
          </a:ln>
        </p:spPr>
      </p:pic>
      <p:sp>
        <p:nvSpPr>
          <p:cNvPr id="202" name="Google Shape;202;p8"/>
          <p:cNvSpPr txBox="1"/>
          <p:nvPr/>
        </p:nvSpPr>
        <p:spPr>
          <a:xfrm>
            <a:off x="6374295" y="2500441"/>
            <a:ext cx="5632175" cy="3108543"/>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Confident Self Introducing.</a:t>
            </a:r>
            <a:endParaRPr/>
          </a:p>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State Full name &amp; Positions. </a:t>
            </a:r>
            <a:endParaRPr/>
          </a:p>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Repeat Your Name if &amp; when Necessary.</a:t>
            </a:r>
            <a:endParaRPr/>
          </a:p>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On failing to recall someone’s name.</a:t>
            </a:r>
            <a:endParaRPr/>
          </a:p>
          <a:p>
            <a:pPr indent="-342900" lvl="0" marL="3429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How to Introduce another person.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1"/>
                                        </p:tgtEl>
                                        <p:attrNameLst>
                                          <p:attrName>style.visibility</p:attrName>
                                        </p:attrNameLst>
                                      </p:cBhvr>
                                      <p:to>
                                        <p:strVal val="visible"/>
                                      </p:to>
                                    </p:set>
                                    <p:anim calcmode="lin" valueType="num">
                                      <p:cBhvr additive="base">
                                        <p:cTn dur="500"/>
                                        <p:tgtEl>
                                          <p:spTgt spid="2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9"/>
          <p:cNvSpPr txBox="1"/>
          <p:nvPr>
            <p:ph type="title"/>
          </p:nvPr>
        </p:nvSpPr>
        <p:spPr>
          <a:xfrm>
            <a:off x="0" y="329657"/>
            <a:ext cx="10972800" cy="1143000"/>
          </a:xfrm>
          <a:prstGeom prst="rect">
            <a:avLst/>
          </a:prstGeom>
          <a:noFill/>
          <a:ln>
            <a:noFill/>
          </a:ln>
        </p:spPr>
        <p:txBody>
          <a:bodyPr anchorCtr="0" anchor="ctr" bIns="45700" lIns="91425" spcFirstLastPara="1" rIns="91425" wrap="square" tIns="45700">
            <a:noAutofit/>
          </a:bodyPr>
          <a:lstStyle/>
          <a:p>
            <a:pPr indent="-914400" lvl="0" marL="914400" rtl="0" algn="l">
              <a:spcBef>
                <a:spcPts val="0"/>
              </a:spcBef>
              <a:spcAft>
                <a:spcPts val="0"/>
              </a:spcAft>
              <a:buNone/>
            </a:pPr>
            <a:r>
              <a:rPr b="1" lang="en-US" sz="4400">
                <a:solidFill>
                  <a:srgbClr val="CCCC00"/>
                </a:solidFill>
                <a:latin typeface="Arial"/>
                <a:ea typeface="Arial"/>
                <a:cs typeface="Arial"/>
                <a:sym typeface="Arial"/>
              </a:rPr>
              <a:t>Handshake</a:t>
            </a:r>
            <a:br>
              <a:rPr b="1" lang="en-US" sz="4400">
                <a:solidFill>
                  <a:srgbClr val="CCCC00"/>
                </a:solidFill>
                <a:latin typeface="Arial"/>
                <a:ea typeface="Arial"/>
                <a:cs typeface="Arial"/>
                <a:sym typeface="Arial"/>
              </a:rPr>
            </a:br>
            <a:endParaRPr/>
          </a:p>
        </p:txBody>
      </p:sp>
      <p:pic>
        <p:nvPicPr>
          <p:cNvPr id="208" name="Google Shape;208;p9"/>
          <p:cNvPicPr preferRelativeResize="0"/>
          <p:nvPr/>
        </p:nvPicPr>
        <p:blipFill rotWithShape="1">
          <a:blip r:embed="rId3">
            <a:alphaModFix/>
          </a:blip>
          <a:srcRect b="0" l="0" r="0" t="0"/>
          <a:stretch/>
        </p:blipFill>
        <p:spPr>
          <a:xfrm>
            <a:off x="0" y="1472657"/>
            <a:ext cx="12192000" cy="4712676"/>
          </a:xfrm>
          <a:prstGeom prst="rect">
            <a:avLst/>
          </a:prstGeom>
          <a:solidFill>
            <a:srgbClr val="FFFFFF"/>
          </a:solidFill>
          <a:ln>
            <a:noFill/>
          </a:ln>
        </p:spPr>
      </p:pic>
      <p:sp>
        <p:nvSpPr>
          <p:cNvPr id="209" name="Google Shape;209;p9"/>
          <p:cNvSpPr txBox="1"/>
          <p:nvPr>
            <p:ph idx="10" type="dt"/>
          </p:nvPr>
        </p:nvSpPr>
        <p:spPr>
          <a:xfrm>
            <a:off x="609600" y="6583362"/>
            <a:ext cx="2844800" cy="3651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959595"/>
              </a:buClr>
              <a:buSzPts val="1200"/>
              <a:buNone/>
            </a:pPr>
            <a:r>
              <a:rPr lang="en-US"/>
              <a:t>13-01-2021</a:t>
            </a:r>
            <a:endParaRPr/>
          </a:p>
        </p:txBody>
      </p:sp>
      <p:sp>
        <p:nvSpPr>
          <p:cNvPr id="210" name="Google Shape;210;p9"/>
          <p:cNvSpPr txBox="1"/>
          <p:nvPr>
            <p:ph idx="11" type="ftr"/>
          </p:nvPr>
        </p:nvSpPr>
        <p:spPr>
          <a:xfrm>
            <a:off x="4165600" y="6564406"/>
            <a:ext cx="3860800"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959595"/>
              </a:buClr>
              <a:buSzPts val="1200"/>
              <a:buNone/>
            </a:pPr>
            <a:r>
              <a:rPr lang="en-US"/>
              <a:t>Business Etiquette</a:t>
            </a:r>
            <a:endParaRPr/>
          </a:p>
        </p:txBody>
      </p:sp>
      <p:sp>
        <p:nvSpPr>
          <p:cNvPr id="211" name="Google Shape;211;p9"/>
          <p:cNvSpPr txBox="1"/>
          <p:nvPr>
            <p:ph idx="12" type="sldNum"/>
          </p:nvPr>
        </p:nvSpPr>
        <p:spPr>
          <a:xfrm>
            <a:off x="8737600" y="6564405"/>
            <a:ext cx="28448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959595"/>
              </a:buClr>
              <a:buSzPts val="1200"/>
              <a:buNone/>
            </a:pPr>
            <a:fld id="{00000000-1234-1234-1234-123412341234}" type="slidenum">
              <a:rPr lang="en-US"/>
              <a:t>‹#›</a:t>
            </a:fld>
            <a:endParaRPr/>
          </a:p>
        </p:txBody>
      </p:sp>
      <p:sp>
        <p:nvSpPr>
          <p:cNvPr id="212" name="Google Shape;212;p9"/>
          <p:cNvSpPr txBox="1"/>
          <p:nvPr/>
        </p:nvSpPr>
        <p:spPr>
          <a:xfrm>
            <a:off x="3048000" y="3044127"/>
            <a:ext cx="9144000" cy="1062037"/>
          </a:xfrm>
          <a:prstGeom prst="rect">
            <a:avLst/>
          </a:prstGeom>
          <a:solidFill>
            <a:srgbClr val="FFFFFF">
              <a:alpha val="77647"/>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100"/>
              <a:buFont typeface="Arial"/>
              <a:buNone/>
            </a:pPr>
            <a:r>
              <a:rPr b="1" lang="en-US" sz="2100">
                <a:solidFill>
                  <a:schemeClr val="dk1"/>
                </a:solidFill>
                <a:latin typeface="Calibri"/>
                <a:ea typeface="Calibri"/>
                <a:cs typeface="Calibri"/>
                <a:sym typeface="Calibri"/>
              </a:rPr>
              <a:t>Unfortunately, there are quite a few ways a handshake can go south. </a:t>
            </a:r>
            <a:endParaRPr/>
          </a:p>
          <a:p>
            <a:pPr indent="0" lvl="0" marL="0" marR="0" rtl="0" algn="l">
              <a:spcBef>
                <a:spcPts val="0"/>
              </a:spcBef>
              <a:spcAft>
                <a:spcPts val="0"/>
              </a:spcAft>
              <a:buClr>
                <a:schemeClr val="dk1"/>
              </a:buClr>
              <a:buSzPts val="2100"/>
              <a:buFont typeface="Arial"/>
              <a:buNone/>
            </a:pPr>
            <a:r>
              <a:rPr lang="en-US" sz="2100">
                <a:solidFill>
                  <a:schemeClr val="dk1"/>
                </a:solidFill>
                <a:latin typeface="Calibri"/>
                <a:ea typeface="Calibri"/>
                <a:cs typeface="Calibri"/>
                <a:sym typeface="Calibri"/>
              </a:rPr>
              <a:t>From an overly moist hand to a bone-crushing grip, handshakes come in all shapes and sizes — and only the best will hit the right note. </a:t>
            </a:r>
            <a:endParaRPr b="1" sz="2100">
              <a:solidFill>
                <a:schemeClr val="dk1"/>
              </a:solidFill>
              <a:latin typeface="Calibri"/>
              <a:ea typeface="Calibri"/>
              <a:cs typeface="Calibri"/>
              <a:sym typeface="Calibri"/>
            </a:endParaRPr>
          </a:p>
        </p:txBody>
      </p:sp>
      <p:sp>
        <p:nvSpPr>
          <p:cNvPr id="213" name="Google Shape;213;p9"/>
          <p:cNvSpPr txBox="1"/>
          <p:nvPr/>
        </p:nvSpPr>
        <p:spPr>
          <a:xfrm>
            <a:off x="0" y="1472657"/>
            <a:ext cx="9144000" cy="1062037"/>
          </a:xfrm>
          <a:prstGeom prst="rect">
            <a:avLst/>
          </a:prstGeom>
          <a:solidFill>
            <a:srgbClr val="FFFFFF">
              <a:alpha val="77647"/>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100"/>
              <a:buFont typeface="Arial"/>
              <a:buNone/>
            </a:pPr>
            <a:r>
              <a:rPr lang="en-US" sz="2100">
                <a:solidFill>
                  <a:schemeClr val="dk1"/>
                </a:solidFill>
                <a:latin typeface="Calibri"/>
                <a:ea typeface="Calibri"/>
                <a:cs typeface="Calibri"/>
                <a:sym typeface="Calibri"/>
              </a:rPr>
              <a:t>The shaking of hands. It sounds simple enough: Two hands meet and greet and do a little shake. Easy, right? </a:t>
            </a:r>
            <a:br>
              <a:rPr lang="en-US" sz="2100">
                <a:solidFill>
                  <a:schemeClr val="dk1"/>
                </a:solidFill>
                <a:latin typeface="Calibri"/>
                <a:ea typeface="Calibri"/>
                <a:cs typeface="Calibri"/>
                <a:sym typeface="Calibri"/>
              </a:rPr>
            </a:br>
            <a:r>
              <a:rPr lang="en-US" sz="2100">
                <a:solidFill>
                  <a:schemeClr val="dk1"/>
                </a:solidFill>
                <a:latin typeface="Calibri"/>
                <a:ea typeface="Calibri"/>
                <a:cs typeface="Calibri"/>
                <a:sym typeface="Calibri"/>
              </a:rPr>
              <a:t>Not so fast.</a:t>
            </a:r>
            <a:endParaRPr/>
          </a:p>
        </p:txBody>
      </p:sp>
      <p:sp>
        <p:nvSpPr>
          <p:cNvPr id="214" name="Google Shape;214;p9"/>
          <p:cNvSpPr txBox="1"/>
          <p:nvPr/>
        </p:nvSpPr>
        <p:spPr>
          <a:xfrm>
            <a:off x="0" y="4532202"/>
            <a:ext cx="9144000" cy="1708150"/>
          </a:xfrm>
          <a:prstGeom prst="rect">
            <a:avLst/>
          </a:prstGeom>
          <a:solidFill>
            <a:srgbClr val="FFFFFF">
              <a:alpha val="77647"/>
            </a:srgbClr>
          </a:solid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100"/>
              <a:buFont typeface="Arial"/>
              <a:buNone/>
            </a:pPr>
            <a:r>
              <a:rPr lang="en-US" sz="2100">
                <a:solidFill>
                  <a:schemeClr val="dk1"/>
                </a:solidFill>
                <a:latin typeface="Calibri"/>
                <a:ea typeface="Calibri"/>
                <a:cs typeface="Calibri"/>
                <a:sym typeface="Calibri"/>
              </a:rPr>
              <a:t>Handshakes are especially important in Business, where you are constantly meeting customers-new and existing.</a:t>
            </a:r>
            <a:endParaRPr/>
          </a:p>
          <a:p>
            <a:pPr indent="0" lvl="0" marL="0" marR="0" rtl="0" algn="l">
              <a:spcBef>
                <a:spcPts val="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2100"/>
              <a:buFont typeface="Arial"/>
              <a:buNone/>
            </a:pPr>
            <a:r>
              <a:rPr lang="en-US" sz="2100">
                <a:solidFill>
                  <a:schemeClr val="dk1"/>
                </a:solidFill>
                <a:latin typeface="Calibri"/>
                <a:ea typeface="Calibri"/>
                <a:cs typeface="Calibri"/>
                <a:sym typeface="Calibri"/>
              </a:rPr>
              <a:t>Making a strong (and positive!) initial impression is not only good for your business, but it also reflects positively on who you are as well.</a:t>
            </a:r>
            <a:endParaRPr b="1" sz="21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xEl>
                                              <p:pRg end="0" st="0"/>
                                            </p:txEl>
                                          </p:spTgt>
                                        </p:tgtEl>
                                        <p:attrNameLst>
                                          <p:attrName>style.visibility</p:attrName>
                                        </p:attrNameLst>
                                      </p:cBhvr>
                                      <p:to>
                                        <p:strVal val="visible"/>
                                      </p:to>
                                    </p:set>
                                    <p:animEffect filter="fade" transition="in">
                                      <p:cBhvr>
                                        <p:cTn dur="500"/>
                                        <p:tgtEl>
                                          <p:spTgt spid="2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xEl>
                                              <p:pRg end="0" st="0"/>
                                            </p:txEl>
                                          </p:spTgt>
                                        </p:tgtEl>
                                        <p:attrNameLst>
                                          <p:attrName>style.visibility</p:attrName>
                                        </p:attrNameLst>
                                      </p:cBhvr>
                                      <p:to>
                                        <p:strVal val="visible"/>
                                      </p:to>
                                    </p:set>
                                    <p:anim calcmode="lin" valueType="num">
                                      <p:cBhvr additive="base">
                                        <p:cTn dur="500"/>
                                        <p:tgtEl>
                                          <p:spTgt spid="21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xEl>
                                              <p:pRg end="1" st="1"/>
                                            </p:txEl>
                                          </p:spTgt>
                                        </p:tgtEl>
                                        <p:attrNameLst>
                                          <p:attrName>style.visibility</p:attrName>
                                        </p:attrNameLst>
                                      </p:cBhvr>
                                      <p:to>
                                        <p:strVal val="visible"/>
                                      </p:to>
                                    </p:set>
                                    <p:anim calcmode="lin" valueType="num">
                                      <p:cBhvr additive="base">
                                        <p:cTn dur="500"/>
                                        <p:tgtEl>
                                          <p:spTgt spid="21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4">
                                            <p:txEl>
                                              <p:pRg end="2" st="2"/>
                                            </p:txEl>
                                          </p:spTgt>
                                        </p:tgtEl>
                                        <p:attrNameLst>
                                          <p:attrName>style.visibility</p:attrName>
                                        </p:attrNameLst>
                                      </p:cBhvr>
                                      <p:to>
                                        <p:strVal val="visible"/>
                                      </p:to>
                                    </p:set>
                                    <p:anim calcmode="lin" valueType="num">
                                      <p:cBhvr additive="base">
                                        <p:cTn dur="500"/>
                                        <p:tgtEl>
                                          <p:spTgt spid="21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pt. Template">
  <a:themeElements>
    <a:clrScheme name="">
      <a:dk1>
        <a:srgbClr val="4C4C4C"/>
      </a:dk1>
      <a:lt1>
        <a:srgbClr val="FFFFFF"/>
      </a:lt1>
      <a:dk2>
        <a:srgbClr val="1F497D"/>
      </a:dk2>
      <a:lt2>
        <a:srgbClr val="EEECE1"/>
      </a:lt2>
      <a:accent1>
        <a:srgbClr val="4F81BD"/>
      </a:accent1>
      <a:accent2>
        <a:srgbClr val="C0504D"/>
      </a:accent2>
      <a:accent3>
        <a:srgbClr val="FFFFFF"/>
      </a:accent3>
      <a:accent4>
        <a:srgbClr val="40404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2021-01-13T13:43:39Z</dcterms:created>
  <dc:creator>Firoz Shaikh</dc:creator>
</cp:coreProperties>
</file>