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3DE1-0B1A-5B06-DAA3-8960AB65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6F0AF-33CD-1542-3A10-D3D80713D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12F79-E370-0D65-07FE-AA9327C2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B87A2-EA2C-5FA3-4964-D8AE2C11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7E6E-CB7D-5CAC-737D-782794F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9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39A2-CA5C-1088-CDDC-CAF91A60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46209-7E66-B501-B48D-4EFF0C085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55398-E36D-2893-0A74-8EFF5314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5CBEF-532E-F6D9-D9E6-594F0983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8ED0-437E-1792-82C5-657EEA76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4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2878C-5DDA-9E22-FEE8-0D818C928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9741D-3B7C-E459-92E8-E86AC2328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7F3B9-8B12-7966-5168-D72633BB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3FF36-0827-41CA-2AE5-22D090F3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60CBA-0462-D1E0-112C-0FD6A040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44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1B95-DF60-E2CF-B82E-89B10AE4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031F9-CE1F-E0E3-579B-34B58D56A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ADB4-A31B-5309-8D17-14E57753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E73E-9C9C-56DA-9936-E36A342B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71D4-0722-1361-26DD-6A40E777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5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3CB5-4F92-8CCE-CECD-8B00AA27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FDCCA-3911-3F8D-D497-E2E5A5B95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A823F-F271-A1E6-03E0-581C1C96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87210-FE1D-881B-7F4E-A0348DC1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16CB-9EC5-ACF7-2935-E13628D9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17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008C-4523-2858-1E0E-F70980E3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610B1-6A86-7083-0386-2AC6C7676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BA39B-5FBC-003C-1D9A-DD7B3403D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5FE00-8671-62DE-2899-29AAD4B0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D4691-94A0-51B0-EBBA-570C6B8A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92CE2-ED34-4FCC-A5BD-0FBCFEE0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81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5BE5-CDBA-D945-1828-B63DF3DA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0FD9-FD9C-DC98-AD9C-C8A9977D3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F9AE2-D59A-5394-7022-D8DBE995C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F3725-CC93-6BB1-B597-C5E797221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2C32F-81A4-4311-189E-DDF039E18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017C9-8018-E96E-554E-29AF9D7A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5EFA2-C7A6-E4E9-57F0-9D7881C3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A70FA-932B-519A-1899-3F76CD2D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634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B589-E44A-3F40-0F19-5C28FADB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1328B-973B-1FC9-EC1F-35293A7A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68082-2C7F-3BE6-A90B-A46724BE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80C40-4B2E-896E-A2E7-B1556090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17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2138-68D3-9E7F-67AA-45E84462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EF41C-0889-D8F0-B422-99EF641F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1177B-772E-1D12-BD29-89B6590D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764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676E-D509-9CC8-20DF-657FF65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A7F8-032B-44B2-6D65-C55C72ED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F5E83-38D9-77B7-4D29-7A745093A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B2F30-21AE-2358-40E8-4A42114D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4F71F-E1CF-68F4-88A7-E7EF25A9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A6BE9-F763-5A97-B5E3-8C7A66EF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35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EEFB-CC0C-70AB-FD43-5A3F8FB9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48930-551F-9B84-0870-24E6ED6CE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0DBBD-F748-6E0A-C803-A877227E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93449-CF95-B89A-1FCF-B328B823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D05D0-2EB6-EF52-F2D4-B4474C15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F5C-0A2D-7AA3-3BA4-3EEC7497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60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D2D7B-752B-B7C4-934F-42E2BBF9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922D-EAC5-94EF-7A6A-422ABF769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E538C-449D-C351-719F-0A35153AE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B930-9CD6-4A45-83C1-8D6EFC54E2C5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0CC36-32E7-C892-75AE-2E8BEBE05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ACFB6-008D-DE0A-B127-DC7930861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B71A-2811-4E83-9BEE-5EC0DC67C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4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5AD4-AEFB-DB47-3142-80908717B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696" y="15152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highlight>
                  <a:srgbClr val="000080"/>
                </a:highlight>
              </a:rPr>
              <a:t>Advanced Monetization</a:t>
            </a:r>
            <a:endParaRPr lang="en-IN" sz="7200" b="1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491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ADD6-DEFB-81FD-B413-5AD6CAAD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244"/>
          </a:xfrm>
        </p:spPr>
        <p:txBody>
          <a:bodyPr/>
          <a:lstStyle/>
          <a:p>
            <a:r>
              <a:rPr lang="en-US" b="1" dirty="0"/>
              <a:t>How Header Bidding Works?</a:t>
            </a:r>
            <a:endParaRPr lang="en-IN" b="1" dirty="0"/>
          </a:p>
        </p:txBody>
      </p:sp>
      <p:pic>
        <p:nvPicPr>
          <p:cNvPr id="6146" name="Picture 2" descr="How to Use Header Bidding">
            <a:extLst>
              <a:ext uri="{FF2B5EF4-FFF2-40B4-BE49-F238E27FC236}">
                <a16:creationId xmlns:a16="http://schemas.microsoft.com/office/drawing/2014/main" id="{13B82815-200C-9772-454E-93DAD6510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27" y="1254369"/>
            <a:ext cx="5719440" cy="53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3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81E2-8A73-FA31-D1F4-DC69C0A6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Client/Browser side vs Server Side</a:t>
            </a:r>
            <a:endParaRPr lang="en-IN" sz="8800" b="1" dirty="0"/>
          </a:p>
        </p:txBody>
      </p:sp>
      <p:pic>
        <p:nvPicPr>
          <p:cNvPr id="7170" name="Picture 2" descr="Pin on Places to visit">
            <a:extLst>
              <a:ext uri="{FF2B5EF4-FFF2-40B4-BE49-F238E27FC236}">
                <a16:creationId xmlns:a16="http://schemas.microsoft.com/office/drawing/2014/main" id="{17D3D920-3C87-AA7E-C501-DF0F6A85D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1"/>
          <a:stretch/>
        </p:blipFill>
        <p:spPr bwMode="auto">
          <a:xfrm>
            <a:off x="3012090" y="1501409"/>
            <a:ext cx="6412356" cy="49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1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fference Between Server-side Scripting and Client-side Scripting (with  Comparison Chart) - Tech Differences">
            <a:extLst>
              <a:ext uri="{FF2B5EF4-FFF2-40B4-BE49-F238E27FC236}">
                <a16:creationId xmlns:a16="http://schemas.microsoft.com/office/drawing/2014/main" id="{8DFB7246-1741-6CB1-AF90-F459D6F18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7282"/>
            <a:ext cx="10806080" cy="46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8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2668-67E7-2E3E-DC0B-D705ABF3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Setting up programmatic Deals</a:t>
            </a:r>
            <a:endParaRPr lang="en-IN" sz="8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68AE-32E9-80AD-EDFB-4717D111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</a:rPr>
              <a:t>Select advertisers, a default advertiser, and a campaign.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</a:rPr>
              <a:t>Assign creatives.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</a:rPr>
              <a:t>Assign a Floodlight activity.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</a:rPr>
              <a:t>Set a margin.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</a:rPr>
              <a:t>Adjust the partner revenue model.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</a:rPr>
              <a:t>Adjust the partner costs.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310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6363-E760-0A71-F5CF-76E95F0C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Mobile Measurement Partners- MMPs</a:t>
            </a:r>
            <a:endParaRPr lang="en-IN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F3F97-B08C-0E0D-2A34-EAEB0627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202124"/>
                </a:solidFill>
                <a:effectLst/>
              </a:rPr>
              <a:t>A mobile measurement partner (MMP) is a company that acts as a third-party provider to attribute, collect, and organize app data to deliver a unified overview of a brand's campaign performance.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233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AA02-D1A0-7EAC-31CB-778EE6A7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dirty="0">
                <a:effectLst/>
              </a:rPr>
              <a:t>How to choose an MMP?</a:t>
            </a:r>
          </a:p>
        </p:txBody>
      </p:sp>
      <p:pic>
        <p:nvPicPr>
          <p:cNvPr id="9220" name="Picture 4" descr="Choosing a mobile measurement partner">
            <a:extLst>
              <a:ext uri="{FF2B5EF4-FFF2-40B4-BE49-F238E27FC236}">
                <a16:creationId xmlns:a16="http://schemas.microsoft.com/office/drawing/2014/main" id="{30D7784E-FAE1-27E2-1511-A59D0DF2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02" y="1690688"/>
            <a:ext cx="8322866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8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A4241-393D-653A-9F9C-BB36C7AD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</a:rPr>
              <a:t>Benefits of a Mobile Measurement Partner</a:t>
            </a:r>
            <a:endParaRPr lang="en-IN" dirty="0"/>
          </a:p>
        </p:txBody>
      </p:sp>
      <p:pic>
        <p:nvPicPr>
          <p:cNvPr id="10242" name="Picture 2" descr="MMP benefits">
            <a:extLst>
              <a:ext uri="{FF2B5EF4-FFF2-40B4-BE49-F238E27FC236}">
                <a16:creationId xmlns:a16="http://schemas.microsoft.com/office/drawing/2014/main" id="{42B8DB44-7FAB-DB27-9738-0A61BDB0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94" y="1466851"/>
            <a:ext cx="5025453" cy="52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6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0FF6-4B2E-17F5-E373-2A4BA5BE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439A3-B7A6-1FD7-C738-44B59A28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u="none" strike="noStrike" dirty="0">
                <a:effectLst/>
              </a:rPr>
              <a:t>Advanced monetization</a:t>
            </a:r>
            <a:r>
              <a:rPr lang="en-US" b="0" i="0" dirty="0">
                <a:effectLst/>
              </a:rPr>
              <a:t> is the process of monetizing your mobile app via advertising revenue. On the face of it, this is extremely simple: insert ads into the app and collect revenue. However, maximizing ad monetization revenue can be extremely challenging for app businesses.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149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63B8-691E-A80D-08EE-B5E121D2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Features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6D90-660C-5F45-DAD0-B5FF79AA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D2129"/>
                </a:solidFill>
                <a:effectLst/>
              </a:rPr>
              <a:t>Simplified application and onboarding: </a:t>
            </a:r>
            <a:r>
              <a:rPr lang="en-US" i="0" dirty="0">
                <a:solidFill>
                  <a:srgbClr val="1D2129"/>
                </a:solidFill>
                <a:effectLst/>
              </a:rPr>
              <a:t>By completing a single application, your Page can become eligible for our full suite of monetization products.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D2129"/>
                </a:solidFill>
                <a:effectLst/>
              </a:rPr>
              <a:t>Understandable eligibility: </a:t>
            </a:r>
            <a:r>
              <a:rPr lang="en-US" i="0" dirty="0">
                <a:solidFill>
                  <a:srgbClr val="1D2129"/>
                </a:solidFill>
                <a:effectLst/>
              </a:rPr>
              <a:t>You can easily track which of your Pages can be used to earn money briefly from either Creator Studio or the Meta for Creators website.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D2129"/>
                </a:solidFill>
                <a:effectLst/>
              </a:rPr>
              <a:t>Single surface analytics: </a:t>
            </a:r>
            <a:r>
              <a:rPr lang="en-US" i="0" dirty="0">
                <a:solidFill>
                  <a:srgbClr val="1D2129"/>
                </a:solidFill>
                <a:effectLst/>
              </a:rPr>
              <a:t>You can track your earnings, payouts and other monetization metrics from the Monetization Overview tab in Creator Studio.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8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0166-5ACF-31DA-142F-97C5B1D6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dirty="0">
                <a:effectLst/>
              </a:rPr>
              <a:t>Video Monetization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CEFE3-C36C-CD28-CD8F-4E7979C0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3985" cy="4351338"/>
          </a:xfrm>
        </p:spPr>
        <p:txBody>
          <a:bodyPr/>
          <a:lstStyle/>
          <a:p>
            <a:pPr marL="0" indent="0">
              <a:buNone/>
            </a:pPr>
            <a:r>
              <a:rPr lang="en-IN" b="1" i="0" dirty="0">
                <a:effectLst/>
              </a:rPr>
              <a:t>Transactional Video-on-Demand:</a:t>
            </a:r>
          </a:p>
          <a:p>
            <a:r>
              <a:rPr lang="en-US" b="0" i="0" dirty="0">
                <a:effectLst/>
              </a:rPr>
              <a:t>For example, </a:t>
            </a:r>
            <a:r>
              <a:rPr lang="en-US" b="0" i="0" dirty="0" err="1">
                <a:effectLst/>
              </a:rPr>
              <a:t>FaderPro</a:t>
            </a: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2D5415-F0E1-E713-4148-DCE2AAD6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17" y="2235445"/>
            <a:ext cx="5537744" cy="39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2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614D-1C34-E169-0EEE-178DE4588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9938"/>
            <a:ext cx="10515600" cy="5497025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Subscription Video-on-Demand:</a:t>
            </a:r>
          </a:p>
          <a:p>
            <a:r>
              <a:rPr lang="en-IN" dirty="0"/>
              <a:t>Example: Amazon Prime, Magic Stream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5CD2D0-13A2-8AFD-8611-1ECF4B76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27" y="1691420"/>
            <a:ext cx="59150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1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BAE5E-BD55-D6A0-DBFC-5595FFAE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6492"/>
            <a:ext cx="10515600" cy="5520471"/>
          </a:xfrm>
        </p:spPr>
        <p:txBody>
          <a:bodyPr/>
          <a:lstStyle/>
          <a:p>
            <a:pPr marL="0" indent="0">
              <a:buNone/>
            </a:pPr>
            <a:r>
              <a:rPr lang="en-IN" b="1" i="0" dirty="0">
                <a:effectLst/>
              </a:rPr>
              <a:t>Advertising Video-on-Demand</a:t>
            </a:r>
          </a:p>
          <a:p>
            <a:r>
              <a:rPr lang="en-IN" dirty="0"/>
              <a:t>Example: YouTube Ads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1ADB76-6FAE-F437-A865-33CB81B7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48" y="1400268"/>
            <a:ext cx="5333149" cy="52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1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BEF7-2045-55C3-A85B-3B9F1D01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Waterfall model</a:t>
            </a:r>
            <a:endParaRPr lang="en-IN" sz="8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783A-A417-251E-CF0B-BB6AE0F6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The Waterfall Model was the first Process Model to be introduced. It is also referred to as a linear-sequential life cycle model.</a:t>
            </a:r>
          </a:p>
          <a:p>
            <a:r>
              <a:rPr lang="en-US" b="1" dirty="0"/>
              <a:t>Definition: </a:t>
            </a:r>
            <a:r>
              <a:rPr lang="en-US" dirty="0"/>
              <a:t>The waterfall model is a classical model used in system development life cycle to create a system with a linear and sequential approach. It is termed as waterfall because the model develops systematically from one phase to another in a downward fashion.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312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A1B2-627B-4ACF-574F-C808E016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Stages of Waterfall Model</a:t>
            </a:r>
            <a:endParaRPr lang="en-IN" b="1" dirty="0"/>
          </a:p>
        </p:txBody>
      </p:sp>
      <p:pic>
        <p:nvPicPr>
          <p:cNvPr id="4098" name="Picture 2" descr="JIRA Waterfall Model - Javatpoint">
            <a:extLst>
              <a:ext uri="{FF2B5EF4-FFF2-40B4-BE49-F238E27FC236}">
                <a16:creationId xmlns:a16="http://schemas.microsoft.com/office/drawing/2014/main" id="{B5166DB1-963A-3608-DEA5-7DC0EC0DF8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89" y="1690687"/>
            <a:ext cx="6002734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0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D61F-585A-5BDB-CB1D-6A6B2274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Header Bidding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0D18-1B2D-A003-CABA-F3F3C1E2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7554" cy="4351338"/>
          </a:xfrm>
        </p:spPr>
        <p:txBody>
          <a:bodyPr/>
          <a:lstStyle/>
          <a:p>
            <a:r>
              <a:rPr lang="en-US" i="0" dirty="0">
                <a:solidFill>
                  <a:srgbClr val="202124"/>
                </a:solidFill>
                <a:effectLst/>
              </a:rPr>
              <a:t>Header bidding is an advanced programmatic advertising technique that serves as an alternative to the Google “waterfall” method. </a:t>
            </a:r>
            <a:endParaRPr lang="en-IN" dirty="0"/>
          </a:p>
        </p:txBody>
      </p:sp>
      <p:pic>
        <p:nvPicPr>
          <p:cNvPr id="5122" name="Picture 2" descr="Ad Exchange for Header Bidding | OKO">
            <a:extLst>
              <a:ext uri="{FF2B5EF4-FFF2-40B4-BE49-F238E27FC236}">
                <a16:creationId xmlns:a16="http://schemas.microsoft.com/office/drawing/2014/main" id="{F9B28C62-4A52-E6FF-37C3-9F4B705F2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"/>
          <a:stretch/>
        </p:blipFill>
        <p:spPr bwMode="auto">
          <a:xfrm>
            <a:off x="5005754" y="1690688"/>
            <a:ext cx="6935617" cy="46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7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357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Advanced Monetization</vt:lpstr>
      <vt:lpstr>Introduction</vt:lpstr>
      <vt:lpstr>Key Features</vt:lpstr>
      <vt:lpstr>Video Monetization Models</vt:lpstr>
      <vt:lpstr>PowerPoint Presentation</vt:lpstr>
      <vt:lpstr>PowerPoint Presentation</vt:lpstr>
      <vt:lpstr>Waterfall model</vt:lpstr>
      <vt:lpstr>Stages of Waterfall Model</vt:lpstr>
      <vt:lpstr>Header Bidding</vt:lpstr>
      <vt:lpstr>How Header Bidding Works?</vt:lpstr>
      <vt:lpstr>Client/Browser side vs Server Side</vt:lpstr>
      <vt:lpstr>PowerPoint Presentation</vt:lpstr>
      <vt:lpstr>Setting up programmatic Deals</vt:lpstr>
      <vt:lpstr>Mobile Measurement Partners- MMPs</vt:lpstr>
      <vt:lpstr>How to choose an MMP?</vt:lpstr>
      <vt:lpstr>Benefits of a Mobile Measurement Partner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Monetization</dc:title>
  <dc:creator>Sanjay Parab</dc:creator>
  <cp:lastModifiedBy>Sanjay Parab</cp:lastModifiedBy>
  <cp:revision>2</cp:revision>
  <dcterms:created xsi:type="dcterms:W3CDTF">2022-06-24T05:36:38Z</dcterms:created>
  <dcterms:modified xsi:type="dcterms:W3CDTF">2022-06-24T08:01:14Z</dcterms:modified>
</cp:coreProperties>
</file>