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D7C5-20B0-CA59-17B6-B1DAA9958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ACCAB-02A9-7AD3-0BB2-71A2D59BA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E06D-50DE-22FE-A219-AAF0255B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371E1-E8E2-7FBB-540F-3E729B91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75FF-82C7-16F5-18BA-459719F4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66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304D-0BD9-1050-B92E-21DCA240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38A8D-F741-B5D7-52E2-D08852C1A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D8532-165C-7507-77DF-79590B8B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5CC3-ACDE-AB2E-7208-AB5644E1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975F4-2CDD-D757-B516-B23DD9F5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10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1127D-7E20-91A0-F86E-CAA885D15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43D85-6FE8-36AB-6F76-B418B5FE4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6079-A759-9ACD-88D6-F9EDCC19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1BA17-7821-0D66-C6A8-7A991627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12163-B29C-E400-F33F-940F196E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83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3563-9E08-0F05-CBA8-E907904C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9D13-FDC9-8F67-D86F-8D30D398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92E4-ABCD-C8C8-8D57-76AB1C5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B707-77F8-BE4D-560D-1636B24A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ACFD-CAC9-8AC2-9F9C-BBDE7E0E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55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5DE3-CE2C-5990-82B5-990967D0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5A2F2-5BA5-F954-C4F9-2169DA1C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F2384-6CE9-3A7E-A137-60E8FED8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F574A-C105-958E-49A9-917A9E81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A24C8-AC88-6FA3-947F-60BED37F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39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36B9-7180-4E21-AFC7-8E39FF2F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3657-590B-7DF3-84FE-FF63D1350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3A1A0-5455-49A8-49D1-E8299B1DD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71357-B7F9-DA5B-5787-F3AE955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77FE0-60C6-B578-2693-65D55DAA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C2DA7-0B4C-3280-4334-726D58CD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32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7BD2-6463-E847-160F-095F011B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B6264-5ED0-F53E-C737-1DCC53E1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C5F01-F1C7-539C-6FB0-5668D347B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E39DD-08B7-61D2-3047-4E0053A3D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97C-0EB1-9201-AB27-68CB42DF7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CF6B0-FB15-D80D-979A-9A40A041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D4A89-47F4-5845-2121-87F39A9F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8F611-E283-2DA3-4DF3-23C6B8DC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153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40C1-1FE2-EB25-7D41-A281897D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E1685-3B10-BA58-B425-3687BA2B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353FD-180B-B650-9B76-F81372BF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07784-C01B-B029-4D29-95F3B259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00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BA43-41D1-A915-484C-2D50BF5F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3621C-9D7D-A555-4DB0-2E8CFF23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0B4AA-4CBE-48EB-CBBB-6E3ABC09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77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86BD-07AC-5C9F-3ED4-FB9D589F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EEFE-F758-548D-2CA7-F06ED426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9930B-F7BA-7EA6-7524-EE2942C28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1BF9-F07A-E26F-3043-8836D836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F52B0-8B5B-260F-5DBD-FC6ACEC8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6E60-A4E7-EEC5-9506-FDCF5D49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8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333F-9B54-2DDA-D13F-75B53ABF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84D96-7A83-FF57-B2A6-8CED341AE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39819-E30F-2C1D-A73A-6D5874FD3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4DD20-3D0D-3719-91A4-C7DBB89D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A148-C914-7ECE-E8A7-A41CEE44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9957C-AC97-7DAD-3142-DF40B14F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77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50E63-F15A-65EE-9375-149E5A42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53945-1160-B538-3077-E3F79EA32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1FA3C-A82F-22B2-BC9A-4BACAB193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74A2-1A59-4002-8185-62C75EF6DC7D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362BD-6AC2-FCE1-3503-63628B96A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5A80-7FE6-17D3-43E3-C7F2CB440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9121-A51F-4B01-ACB8-D3CEF71E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98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3EAE-068B-E507-DAB9-1D46842B5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331"/>
            <a:ext cx="9144000" cy="2387600"/>
          </a:xfrm>
        </p:spPr>
        <p:txBody>
          <a:bodyPr>
            <a:normAutofit/>
          </a:bodyPr>
          <a:lstStyle/>
          <a:p>
            <a:r>
              <a:rPr lang="en-IN" sz="54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ea typeface="Calibri" panose="020F0502020204030204" pitchFamily="34" charset="0"/>
              </a:rPr>
              <a:t>DV360 or Mediamath or Other Programmatic Platform</a:t>
            </a:r>
            <a:endParaRPr lang="en-IN" sz="199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748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CEE98-822F-1A07-B132-A0920AE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pPr marL="0" indent="0">
              <a:buNone/>
            </a:pPr>
            <a:r>
              <a:rPr lang="en-IN" b="1" i="0" dirty="0">
                <a:solidFill>
                  <a:srgbClr val="26272C"/>
                </a:solidFill>
                <a:effectLst/>
              </a:rPr>
              <a:t>3. Google Ad Manager</a:t>
            </a:r>
          </a:p>
          <a:p>
            <a:endParaRPr lang="en-IN" dirty="0"/>
          </a:p>
        </p:txBody>
      </p:sp>
      <p:pic>
        <p:nvPicPr>
          <p:cNvPr id="8194" name="Picture 2" descr="Best Programmatic Advertising Platforms - Google Ad Manager">
            <a:extLst>
              <a:ext uri="{FF2B5EF4-FFF2-40B4-BE49-F238E27FC236}">
                <a16:creationId xmlns:a16="http://schemas.microsoft.com/office/drawing/2014/main" id="{57225F7B-1A8F-50B4-E76E-100CF214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57" y="2281971"/>
            <a:ext cx="8999903" cy="29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0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927A-F3B0-F9C6-CDB1-9DD54F0C7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en-IN" b="1" i="0" dirty="0">
                <a:solidFill>
                  <a:srgbClr val="26272C"/>
                </a:solidFill>
                <a:effectLst/>
              </a:rPr>
              <a:t>4. Adobe Advertising Cloud</a:t>
            </a:r>
          </a:p>
          <a:p>
            <a:pPr marL="0" indent="0">
              <a:buNone/>
            </a:pPr>
            <a:br>
              <a:rPr lang="en-IN" dirty="0"/>
            </a:br>
            <a:endParaRPr lang="en-IN" dirty="0"/>
          </a:p>
        </p:txBody>
      </p:sp>
      <p:pic>
        <p:nvPicPr>
          <p:cNvPr id="9218" name="Picture 2" descr="Best Programmatic Advertising Platforms - Adobe Advertising Cloud">
            <a:extLst>
              <a:ext uri="{FF2B5EF4-FFF2-40B4-BE49-F238E27FC236}">
                <a16:creationId xmlns:a16="http://schemas.microsoft.com/office/drawing/2014/main" id="{1EA9E881-EBF2-6D01-EB46-151D2DFD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72" y="1944016"/>
            <a:ext cx="8999903" cy="29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5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E231-A742-D3B8-0CDE-571A8FF9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5785"/>
            <a:ext cx="10515600" cy="5321178"/>
          </a:xfrm>
        </p:spPr>
        <p:txBody>
          <a:bodyPr/>
          <a:lstStyle/>
          <a:p>
            <a:pPr marL="0" indent="0">
              <a:buNone/>
            </a:pPr>
            <a:r>
              <a:rPr lang="en-IN" b="1" i="0" dirty="0">
                <a:solidFill>
                  <a:srgbClr val="26272C"/>
                </a:solidFill>
                <a:effectLst/>
              </a:rPr>
              <a:t>5. War Room</a:t>
            </a:r>
          </a:p>
          <a:p>
            <a:endParaRPr lang="en-IN" dirty="0"/>
          </a:p>
        </p:txBody>
      </p:sp>
      <p:pic>
        <p:nvPicPr>
          <p:cNvPr id="10242" name="Picture 2" descr="Best Programmatic Advertising Platforms - War Room">
            <a:extLst>
              <a:ext uri="{FF2B5EF4-FFF2-40B4-BE49-F238E27FC236}">
                <a16:creationId xmlns:a16="http://schemas.microsoft.com/office/drawing/2014/main" id="{453EF890-98FF-7048-7B9F-0D2DAA42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1" y="2141294"/>
            <a:ext cx="9426197" cy="31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7AF51-C5B8-4B18-6EB6-C07F88DAB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indent="0">
              <a:buNone/>
            </a:pPr>
            <a:r>
              <a:rPr lang="en-IN" b="1" i="0" dirty="0">
                <a:solidFill>
                  <a:srgbClr val="26272C"/>
                </a:solidFill>
                <a:effectLst/>
              </a:rPr>
              <a:t>6. AdRoll</a:t>
            </a:r>
          </a:p>
          <a:p>
            <a:endParaRPr lang="en-IN" dirty="0"/>
          </a:p>
        </p:txBody>
      </p:sp>
      <p:pic>
        <p:nvPicPr>
          <p:cNvPr id="11266" name="Picture 2" descr="Best Programmatic Advertising Platforms - AdRoll">
            <a:extLst>
              <a:ext uri="{FF2B5EF4-FFF2-40B4-BE49-F238E27FC236}">
                <a16:creationId xmlns:a16="http://schemas.microsoft.com/office/drawing/2014/main" id="{D7787082-B48F-8A25-A85E-4DF00FE2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79" y="2019299"/>
            <a:ext cx="9410657" cy="35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73BB9-5365-E917-1B90-6654499C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pPr marL="0" indent="0">
              <a:buNone/>
            </a:pPr>
            <a:r>
              <a:rPr lang="en-IN" b="1" i="0" dirty="0">
                <a:solidFill>
                  <a:srgbClr val="26272C"/>
                </a:solidFill>
                <a:effectLst/>
              </a:rPr>
              <a:t>7. Amobee</a:t>
            </a:r>
          </a:p>
          <a:p>
            <a:endParaRPr lang="en-IN" dirty="0"/>
          </a:p>
        </p:txBody>
      </p:sp>
      <p:pic>
        <p:nvPicPr>
          <p:cNvPr id="12290" name="Picture 2" descr="Best Programmatic Advertising Platforms - Amobee">
            <a:extLst>
              <a:ext uri="{FF2B5EF4-FFF2-40B4-BE49-F238E27FC236}">
                <a16:creationId xmlns:a16="http://schemas.microsoft.com/office/drawing/2014/main" id="{06D4AD66-8D81-3585-FAF1-1C749453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26" y="2122977"/>
            <a:ext cx="9916907" cy="31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0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F8FB-5389-6C06-455A-FA8F2EDC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 Servers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68C28-11CB-68E2-C1E1-5359CD12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Ad serving describes the technology and service that places advertisements on Web sites, mobile Apps, and Connected TVs.</a:t>
            </a:r>
            <a:endParaRPr lang="en-IN" dirty="0"/>
          </a:p>
        </p:txBody>
      </p:sp>
      <p:pic>
        <p:nvPicPr>
          <p:cNvPr id="1026" name="Picture 2" descr="What Is an Ad Server? (+Why You Need It for Online Advertising)">
            <a:extLst>
              <a:ext uri="{FF2B5EF4-FFF2-40B4-BE49-F238E27FC236}">
                <a16:creationId xmlns:a16="http://schemas.microsoft.com/office/drawing/2014/main" id="{81CBDF42-1787-755C-55E9-C55FB370C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6"/>
          <a:stretch/>
        </p:blipFill>
        <p:spPr bwMode="auto">
          <a:xfrm>
            <a:off x="3337048" y="2895599"/>
            <a:ext cx="5705475" cy="38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6569-4626-BD3E-51A8-F0ECC0A7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of Ad Serving</a:t>
            </a:r>
            <a:endParaRPr lang="en-IN" b="1" dirty="0"/>
          </a:p>
        </p:txBody>
      </p:sp>
      <p:pic>
        <p:nvPicPr>
          <p:cNvPr id="2050" name="Picture 2" descr="What is ad serving? | AdSpeed AdServer">
            <a:extLst>
              <a:ext uri="{FF2B5EF4-FFF2-40B4-BE49-F238E27FC236}">
                <a16:creationId xmlns:a16="http://schemas.microsoft.com/office/drawing/2014/main" id="{9980A367-E3DA-2E29-4195-5271517D29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68" y="1539874"/>
            <a:ext cx="495300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3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6E0F-2BA9-23E8-E965-627318CF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Ad Server</a:t>
            </a:r>
            <a:endParaRPr lang="en-IN" b="1" dirty="0"/>
          </a:p>
        </p:txBody>
      </p:sp>
      <p:pic>
        <p:nvPicPr>
          <p:cNvPr id="3074" name="Picture 2" descr="Understanding the benefits of an ad server - Think With Google">
            <a:extLst>
              <a:ext uri="{FF2B5EF4-FFF2-40B4-BE49-F238E27FC236}">
                <a16:creationId xmlns:a16="http://schemas.microsoft.com/office/drawing/2014/main" id="{A9D11CB7-BF1D-2097-4A8F-76E1E2D658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1896895"/>
            <a:ext cx="10773401" cy="43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3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80AE-FE22-C9A5-EB83-4F37F261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Purchase Funnel</a:t>
            </a:r>
            <a:endParaRPr lang="en-IN" b="1" dirty="0"/>
          </a:p>
        </p:txBody>
      </p:sp>
      <p:pic>
        <p:nvPicPr>
          <p:cNvPr id="4098" name="Picture 2" descr="How to Create the Three Parts for Any Sales Funnel">
            <a:extLst>
              <a:ext uri="{FF2B5EF4-FFF2-40B4-BE49-F238E27FC236}">
                <a16:creationId xmlns:a16="http://schemas.microsoft.com/office/drawing/2014/main" id="{9FC88A02-86A3-4287-C606-DD4E9D308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88" y="1690688"/>
            <a:ext cx="5693936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0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A3DB-3709-29D1-EFCF-CB9E3EF5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How To Use Ad Servers?</a:t>
            </a:r>
            <a:endParaRPr lang="en-IN" sz="8800" b="1" dirty="0"/>
          </a:p>
        </p:txBody>
      </p:sp>
      <p:pic>
        <p:nvPicPr>
          <p:cNvPr id="5122" name="Picture 2" descr="How Does an Ad Server Works? - Learn Ad Operations">
            <a:extLst>
              <a:ext uri="{FF2B5EF4-FFF2-40B4-BE49-F238E27FC236}">
                <a16:creationId xmlns:a16="http://schemas.microsoft.com/office/drawing/2014/main" id="{12C2EAF2-417C-3A83-2226-670736F8F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31" y="1690688"/>
            <a:ext cx="8130347" cy="44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C835-958E-FB5B-5929-E7110391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Display &amp; Video 360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43DB-8FF4-6FF4-DEF2-B8B053521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202124"/>
                </a:solidFill>
                <a:effectLst/>
              </a:rPr>
              <a:t>DV360 is Google's own demand side platform. A DSP is a technology platform used to buy and run programmatic advertising.</a:t>
            </a:r>
          </a:p>
          <a:p>
            <a:r>
              <a:rPr lang="en-US" dirty="0">
                <a:solidFill>
                  <a:srgbClr val="202124"/>
                </a:solidFill>
              </a:rPr>
              <a:t> In 2018, Google launched their DSP, Display &amp; Video 360 (DV360), as a DoubleClick Bid Manager (DBM) development and as part of the Google Marketing Platform rebranding.</a:t>
            </a:r>
            <a:endParaRPr lang="en-IN" dirty="0">
              <a:solidFill>
                <a:srgbClr val="202124"/>
              </a:solidFill>
            </a:endParaRP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386EB3F-28ED-E98C-2A01-41DF0FA3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48" y="5178425"/>
            <a:ext cx="3476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89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5834-784D-4F84-0BD6-F27B8297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Third Party Ad Server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ECC4-90D8-BFF6-D021-3E425550D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</a:rPr>
              <a:t>A third-party ad server is a technology company with expertise in managing, serving, tracking and reporting of online display ads.</a:t>
            </a:r>
          </a:p>
          <a:p>
            <a:r>
              <a:rPr lang="en-US" dirty="0">
                <a:solidFill>
                  <a:srgbClr val="000000"/>
                </a:solidFill>
              </a:rPr>
              <a:t>Ads are uploaded into an ad server and an ad tag is generated. Advertisers then use that ad tag to serve ads into websites or mobile applications.</a:t>
            </a:r>
            <a:endParaRPr lang="en-I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7AEF-F8D2-2CED-4ADF-FFF2EDAE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effectLst/>
              </a:rPr>
              <a:t>Key features of DV360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0A75-F245-C146-AC8D-8DE6579DB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  <a:p>
            <a:r>
              <a:rPr lang="en-US" dirty="0"/>
              <a:t>Audience Targeting</a:t>
            </a:r>
          </a:p>
          <a:p>
            <a:r>
              <a:rPr lang="en-IN" dirty="0"/>
              <a:t>End-to-end campaign management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693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D93D-1D4C-0E97-1187-B199FEA1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Proximity Targeting?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35E5-237C-21FA-D68E-40F48648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6015" cy="4351338"/>
          </a:xfrm>
        </p:spPr>
        <p:txBody>
          <a:bodyPr>
            <a:normAutofit lnSpcReduction="10000"/>
          </a:bodyPr>
          <a:lstStyle/>
          <a:p>
            <a:r>
              <a:rPr lang="en-US" i="0" dirty="0">
                <a:solidFill>
                  <a:srgbClr val="202124"/>
                </a:solidFill>
                <a:effectLst/>
              </a:rPr>
              <a:t>Proximity Targeting is a marketing technique that uses mobile location services to reach consumers in real-time when they are around a store location or point of interest. This is done by defining a radius around a specific location.</a:t>
            </a:r>
          </a:p>
          <a:p>
            <a:r>
              <a:rPr lang="en-US" b="1" i="0" dirty="0">
                <a:solidFill>
                  <a:srgbClr val="202124"/>
                </a:solidFill>
                <a:effectLst/>
              </a:rPr>
              <a:t>For example</a:t>
            </a:r>
            <a:r>
              <a:rPr lang="en-US" i="0" dirty="0">
                <a:solidFill>
                  <a:srgbClr val="202124"/>
                </a:solidFill>
                <a:effectLst/>
              </a:rPr>
              <a:t>, an airline can show a customized message promoting available flight deals to users that are near a specific airport.</a:t>
            </a:r>
            <a:endParaRPr lang="en-IN" dirty="0"/>
          </a:p>
        </p:txBody>
      </p:sp>
      <p:pic>
        <p:nvPicPr>
          <p:cNvPr id="4098" name="Picture 2" descr="Advanced Audiences: Proximity targeting &amp; 7 implementation benefits">
            <a:extLst>
              <a:ext uri="{FF2B5EF4-FFF2-40B4-BE49-F238E27FC236}">
                <a16:creationId xmlns:a16="http://schemas.microsoft.com/office/drawing/2014/main" id="{EAC73A98-B365-2488-3E6E-A3824E44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90" y="2388302"/>
            <a:ext cx="4850540" cy="3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1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78AA-1738-8BE8-0BB9-C37D9A10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Google Marketing Platform</a:t>
            </a:r>
            <a:endParaRPr lang="en-IN" b="1" dirty="0"/>
          </a:p>
        </p:txBody>
      </p:sp>
      <p:pic>
        <p:nvPicPr>
          <p:cNvPr id="2052" name="Picture 4" descr="Integrating DV360 and Campaign Manager 360 to Improve ROI - Lucrative">
            <a:extLst>
              <a:ext uri="{FF2B5EF4-FFF2-40B4-BE49-F238E27FC236}">
                <a16:creationId xmlns:a16="http://schemas.microsoft.com/office/drawing/2014/main" id="{CEACB0DF-00FB-8979-CAC6-35215D04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54" y="1690688"/>
            <a:ext cx="6909635" cy="50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8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FB6B-BEED-9AA8-0EF8-13F1C772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DV360</a:t>
            </a:r>
            <a:endParaRPr lang="en-IN" b="1" dirty="0"/>
          </a:p>
        </p:txBody>
      </p:sp>
      <p:pic>
        <p:nvPicPr>
          <p:cNvPr id="3074" name="Picture 2" descr="9 benefits of transitioning from Google Ads to Display &amp; Video 360 (DV360)">
            <a:extLst>
              <a:ext uri="{FF2B5EF4-FFF2-40B4-BE49-F238E27FC236}">
                <a16:creationId xmlns:a16="http://schemas.microsoft.com/office/drawing/2014/main" id="{AAF8ED16-2036-B62A-7883-5C09598FD8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80" y="1491394"/>
            <a:ext cx="7529335" cy="47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2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D645-C974-EFC7-726A-2480320C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Mediamath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822C-B902-B1B8-ECAD-8F75210B7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solidFill>
                  <a:srgbClr val="202124"/>
                </a:solidFill>
                <a:effectLst/>
              </a:rPr>
              <a:t>MediaMath is a cloud-based digital advertising platform designed to help marketing teams handle advertising data, audience segmentation, and programmatic marketing on a unified platform.</a:t>
            </a:r>
          </a:p>
          <a:p>
            <a:endParaRPr lang="en-IN" dirty="0"/>
          </a:p>
        </p:txBody>
      </p:sp>
      <p:pic>
        <p:nvPicPr>
          <p:cNvPr id="5122" name="Picture 2" descr="MediaMath Partners With Rubicon Project and Havas; Triton Digital  Integrates Centro's Basis Platform - ExchangeWire.com">
            <a:extLst>
              <a:ext uri="{FF2B5EF4-FFF2-40B4-BE49-F238E27FC236}">
                <a16:creationId xmlns:a16="http://schemas.microsoft.com/office/drawing/2014/main" id="{12EA5BBD-3F8E-044B-18B8-066739C72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3"/>
          <a:stretch/>
        </p:blipFill>
        <p:spPr bwMode="auto">
          <a:xfrm>
            <a:off x="8768861" y="4067907"/>
            <a:ext cx="3423139" cy="27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4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89AF-B4C3-4788-7032-31FD7618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b="1" i="0" dirty="0">
                <a:solidFill>
                  <a:srgbClr val="26272C"/>
                </a:solidFill>
                <a:effectLst/>
              </a:rPr>
              <a:t>Best Programmatic Advertising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C051C-7A82-4E67-70BC-D31E50D0D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i="0" dirty="0">
                <a:solidFill>
                  <a:srgbClr val="26272C"/>
                </a:solidFill>
                <a:effectLst/>
              </a:rPr>
              <a:t>1. PubMatic</a:t>
            </a:r>
          </a:p>
          <a:p>
            <a:endParaRPr lang="en-IN" dirty="0"/>
          </a:p>
        </p:txBody>
      </p:sp>
      <p:pic>
        <p:nvPicPr>
          <p:cNvPr id="6146" name="Picture 2" descr="Best Programmatic Advertising Platforms - PubMatic">
            <a:extLst>
              <a:ext uri="{FF2B5EF4-FFF2-40B4-BE49-F238E27FC236}">
                <a16:creationId xmlns:a16="http://schemas.microsoft.com/office/drawing/2014/main" id="{F5656554-0E22-1A38-A1AB-6C10D862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19" y="2884732"/>
            <a:ext cx="10385358" cy="34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E301-CA2E-5C27-1D69-291E9300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pPr marL="0" indent="0">
              <a:buNone/>
            </a:pPr>
            <a:r>
              <a:rPr lang="en-IN" b="1" i="0" dirty="0">
                <a:solidFill>
                  <a:srgbClr val="26272C"/>
                </a:solidFill>
                <a:effectLst/>
                <a:latin typeface="geo-wf"/>
              </a:rPr>
              <a:t>2. MediaMath</a:t>
            </a:r>
          </a:p>
          <a:p>
            <a:endParaRPr lang="en-IN" dirty="0"/>
          </a:p>
        </p:txBody>
      </p:sp>
      <p:pic>
        <p:nvPicPr>
          <p:cNvPr id="7170" name="Picture 2" descr="Best Programmatic Advertising Platforms - MediaMath">
            <a:extLst>
              <a:ext uri="{FF2B5EF4-FFF2-40B4-BE49-F238E27FC236}">
                <a16:creationId xmlns:a16="http://schemas.microsoft.com/office/drawing/2014/main" id="{C12F13BB-9946-4E3C-41D5-0CF57E11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81" y="1836494"/>
            <a:ext cx="10385358" cy="34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9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306</Words>
  <Application>Microsoft Office PowerPoint</Application>
  <PresentationFormat>Widescreen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geo-wf</vt:lpstr>
      <vt:lpstr>Office Theme</vt:lpstr>
      <vt:lpstr>DV360 or Mediamath or Other Programmatic Platform</vt:lpstr>
      <vt:lpstr>Display &amp; Video 360</vt:lpstr>
      <vt:lpstr>Key features of DV360</vt:lpstr>
      <vt:lpstr>What is Proximity Targeting?</vt:lpstr>
      <vt:lpstr>Google Marketing Platform</vt:lpstr>
      <vt:lpstr>Benefits of DV360</vt:lpstr>
      <vt:lpstr>Mediamath</vt:lpstr>
      <vt:lpstr>Best Programmatic Advertising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 Servers</vt:lpstr>
      <vt:lpstr>Process of Ad Serving</vt:lpstr>
      <vt:lpstr>Benefits of Ad Server</vt:lpstr>
      <vt:lpstr>Purchase Funnel</vt:lpstr>
      <vt:lpstr>How To Use Ad Servers?</vt:lpstr>
      <vt:lpstr>Third Party Ad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DV360 or Mediamath or Other Programmatic Platform</dc:title>
  <dc:creator>Sanjay Parab</dc:creator>
  <cp:lastModifiedBy>Sanjay Parab</cp:lastModifiedBy>
  <cp:revision>5</cp:revision>
  <dcterms:created xsi:type="dcterms:W3CDTF">2022-06-23T05:49:21Z</dcterms:created>
  <dcterms:modified xsi:type="dcterms:W3CDTF">2022-06-24T05:22:27Z</dcterms:modified>
</cp:coreProperties>
</file>