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82" d="100"/>
          <a:sy n="82" d="100"/>
        </p:scale>
        <p:origin x="48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F91FE-1CE5-C612-D299-B2E2812119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F51F97D-2BF9-6417-AEC6-F97BB84E99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071BED9-CE2C-4AF7-6440-8080082CCE30}"/>
              </a:ext>
            </a:extLst>
          </p:cNvPr>
          <p:cNvSpPr>
            <a:spLocks noGrp="1"/>
          </p:cNvSpPr>
          <p:nvPr>
            <p:ph type="dt" sz="half" idx="10"/>
          </p:nvPr>
        </p:nvSpPr>
        <p:spPr/>
        <p:txBody>
          <a:bodyPr/>
          <a:lstStyle/>
          <a:p>
            <a:fld id="{37D2F00E-88CD-44B8-928D-7F7EE4AB5740}" type="datetimeFigureOut">
              <a:rPr lang="en-IN" smtClean="0"/>
              <a:t>01-12-2022</a:t>
            </a:fld>
            <a:endParaRPr lang="en-IN"/>
          </a:p>
        </p:txBody>
      </p:sp>
      <p:sp>
        <p:nvSpPr>
          <p:cNvPr id="5" name="Footer Placeholder 4">
            <a:extLst>
              <a:ext uri="{FF2B5EF4-FFF2-40B4-BE49-F238E27FC236}">
                <a16:creationId xmlns:a16="http://schemas.microsoft.com/office/drawing/2014/main" id="{84742FB0-DFD7-C6C1-7214-385B81899C7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B6DBB2F-1831-97B3-3A63-6D15DA0345BF}"/>
              </a:ext>
            </a:extLst>
          </p:cNvPr>
          <p:cNvSpPr>
            <a:spLocks noGrp="1"/>
          </p:cNvSpPr>
          <p:nvPr>
            <p:ph type="sldNum" sz="quarter" idx="12"/>
          </p:nvPr>
        </p:nvSpPr>
        <p:spPr/>
        <p:txBody>
          <a:bodyPr/>
          <a:lstStyle/>
          <a:p>
            <a:fld id="{FA8FA4E2-0475-4E9C-8120-3B6A9F7F910F}" type="slidenum">
              <a:rPr lang="en-IN" smtClean="0"/>
              <a:t>‹#›</a:t>
            </a:fld>
            <a:endParaRPr lang="en-IN"/>
          </a:p>
        </p:txBody>
      </p:sp>
    </p:spTree>
    <p:extLst>
      <p:ext uri="{BB962C8B-B14F-4D97-AF65-F5344CB8AC3E}">
        <p14:creationId xmlns:p14="http://schemas.microsoft.com/office/powerpoint/2010/main" val="276810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F4F53-F5A4-F3FE-CE4D-D91BF973EDC2}"/>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1BF44F9-FDDB-CBBC-698D-934051389D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72C7D15-0603-242A-F971-F8FCA5529941}"/>
              </a:ext>
            </a:extLst>
          </p:cNvPr>
          <p:cNvSpPr>
            <a:spLocks noGrp="1"/>
          </p:cNvSpPr>
          <p:nvPr>
            <p:ph type="dt" sz="half" idx="10"/>
          </p:nvPr>
        </p:nvSpPr>
        <p:spPr/>
        <p:txBody>
          <a:bodyPr/>
          <a:lstStyle/>
          <a:p>
            <a:fld id="{37D2F00E-88CD-44B8-928D-7F7EE4AB5740}" type="datetimeFigureOut">
              <a:rPr lang="en-IN" smtClean="0"/>
              <a:t>01-12-2022</a:t>
            </a:fld>
            <a:endParaRPr lang="en-IN"/>
          </a:p>
        </p:txBody>
      </p:sp>
      <p:sp>
        <p:nvSpPr>
          <p:cNvPr id="5" name="Footer Placeholder 4">
            <a:extLst>
              <a:ext uri="{FF2B5EF4-FFF2-40B4-BE49-F238E27FC236}">
                <a16:creationId xmlns:a16="http://schemas.microsoft.com/office/drawing/2014/main" id="{CCE437DF-A8B5-4C6E-A011-279B51209A6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9A36727-57BF-8A18-F137-A6C70DD6DE94}"/>
              </a:ext>
            </a:extLst>
          </p:cNvPr>
          <p:cNvSpPr>
            <a:spLocks noGrp="1"/>
          </p:cNvSpPr>
          <p:nvPr>
            <p:ph type="sldNum" sz="quarter" idx="12"/>
          </p:nvPr>
        </p:nvSpPr>
        <p:spPr/>
        <p:txBody>
          <a:bodyPr/>
          <a:lstStyle/>
          <a:p>
            <a:fld id="{FA8FA4E2-0475-4E9C-8120-3B6A9F7F910F}" type="slidenum">
              <a:rPr lang="en-IN" smtClean="0"/>
              <a:t>‹#›</a:t>
            </a:fld>
            <a:endParaRPr lang="en-IN"/>
          </a:p>
        </p:txBody>
      </p:sp>
    </p:spTree>
    <p:extLst>
      <p:ext uri="{BB962C8B-B14F-4D97-AF65-F5344CB8AC3E}">
        <p14:creationId xmlns:p14="http://schemas.microsoft.com/office/powerpoint/2010/main" val="3276094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FEBE10-476C-88E0-E32B-407109BDAEC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8F0C1F7-1C46-C6D5-DED5-90DDBEEF17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E08240E-7429-9D5E-5384-1CC6884DD050}"/>
              </a:ext>
            </a:extLst>
          </p:cNvPr>
          <p:cNvSpPr>
            <a:spLocks noGrp="1"/>
          </p:cNvSpPr>
          <p:nvPr>
            <p:ph type="dt" sz="half" idx="10"/>
          </p:nvPr>
        </p:nvSpPr>
        <p:spPr/>
        <p:txBody>
          <a:bodyPr/>
          <a:lstStyle/>
          <a:p>
            <a:fld id="{37D2F00E-88CD-44B8-928D-7F7EE4AB5740}" type="datetimeFigureOut">
              <a:rPr lang="en-IN" smtClean="0"/>
              <a:t>01-12-2022</a:t>
            </a:fld>
            <a:endParaRPr lang="en-IN"/>
          </a:p>
        </p:txBody>
      </p:sp>
      <p:sp>
        <p:nvSpPr>
          <p:cNvPr id="5" name="Footer Placeholder 4">
            <a:extLst>
              <a:ext uri="{FF2B5EF4-FFF2-40B4-BE49-F238E27FC236}">
                <a16:creationId xmlns:a16="http://schemas.microsoft.com/office/drawing/2014/main" id="{B269AEB3-6B3F-51D6-88AB-2063E8B7C5D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653CDA0-2313-7DB3-CD3F-21E0D56C1246}"/>
              </a:ext>
            </a:extLst>
          </p:cNvPr>
          <p:cNvSpPr>
            <a:spLocks noGrp="1"/>
          </p:cNvSpPr>
          <p:nvPr>
            <p:ph type="sldNum" sz="quarter" idx="12"/>
          </p:nvPr>
        </p:nvSpPr>
        <p:spPr/>
        <p:txBody>
          <a:bodyPr/>
          <a:lstStyle/>
          <a:p>
            <a:fld id="{FA8FA4E2-0475-4E9C-8120-3B6A9F7F910F}" type="slidenum">
              <a:rPr lang="en-IN" smtClean="0"/>
              <a:t>‹#›</a:t>
            </a:fld>
            <a:endParaRPr lang="en-IN"/>
          </a:p>
        </p:txBody>
      </p:sp>
    </p:spTree>
    <p:extLst>
      <p:ext uri="{BB962C8B-B14F-4D97-AF65-F5344CB8AC3E}">
        <p14:creationId xmlns:p14="http://schemas.microsoft.com/office/powerpoint/2010/main" val="16063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8B8D4-EBDB-8D0B-0445-FD3598E8E19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5DD6BC8-5C0C-912D-581E-8EC28731BB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8FDF20C-9278-4143-2DA9-C625B5D0FB7E}"/>
              </a:ext>
            </a:extLst>
          </p:cNvPr>
          <p:cNvSpPr>
            <a:spLocks noGrp="1"/>
          </p:cNvSpPr>
          <p:nvPr>
            <p:ph type="dt" sz="half" idx="10"/>
          </p:nvPr>
        </p:nvSpPr>
        <p:spPr/>
        <p:txBody>
          <a:bodyPr/>
          <a:lstStyle/>
          <a:p>
            <a:fld id="{37D2F00E-88CD-44B8-928D-7F7EE4AB5740}" type="datetimeFigureOut">
              <a:rPr lang="en-IN" smtClean="0"/>
              <a:t>01-12-2022</a:t>
            </a:fld>
            <a:endParaRPr lang="en-IN"/>
          </a:p>
        </p:txBody>
      </p:sp>
      <p:sp>
        <p:nvSpPr>
          <p:cNvPr id="5" name="Footer Placeholder 4">
            <a:extLst>
              <a:ext uri="{FF2B5EF4-FFF2-40B4-BE49-F238E27FC236}">
                <a16:creationId xmlns:a16="http://schemas.microsoft.com/office/drawing/2014/main" id="{0873DA1E-73C1-DDEC-9784-3E05F5137AC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4D563F9-3775-D64F-026A-BB56474D80A6}"/>
              </a:ext>
            </a:extLst>
          </p:cNvPr>
          <p:cNvSpPr>
            <a:spLocks noGrp="1"/>
          </p:cNvSpPr>
          <p:nvPr>
            <p:ph type="sldNum" sz="quarter" idx="12"/>
          </p:nvPr>
        </p:nvSpPr>
        <p:spPr/>
        <p:txBody>
          <a:bodyPr/>
          <a:lstStyle/>
          <a:p>
            <a:fld id="{FA8FA4E2-0475-4E9C-8120-3B6A9F7F910F}" type="slidenum">
              <a:rPr lang="en-IN" smtClean="0"/>
              <a:t>‹#›</a:t>
            </a:fld>
            <a:endParaRPr lang="en-IN"/>
          </a:p>
        </p:txBody>
      </p:sp>
    </p:spTree>
    <p:extLst>
      <p:ext uri="{BB962C8B-B14F-4D97-AF65-F5344CB8AC3E}">
        <p14:creationId xmlns:p14="http://schemas.microsoft.com/office/powerpoint/2010/main" val="1645254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16823-483F-0BFD-1CAA-0D942A2795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4C50DF0A-162C-B769-6645-B68A57273D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18CB43-8685-BB85-BECF-6533AB73CCC0}"/>
              </a:ext>
            </a:extLst>
          </p:cNvPr>
          <p:cNvSpPr>
            <a:spLocks noGrp="1"/>
          </p:cNvSpPr>
          <p:nvPr>
            <p:ph type="dt" sz="half" idx="10"/>
          </p:nvPr>
        </p:nvSpPr>
        <p:spPr/>
        <p:txBody>
          <a:bodyPr/>
          <a:lstStyle/>
          <a:p>
            <a:fld id="{37D2F00E-88CD-44B8-928D-7F7EE4AB5740}" type="datetimeFigureOut">
              <a:rPr lang="en-IN" smtClean="0"/>
              <a:t>01-12-2022</a:t>
            </a:fld>
            <a:endParaRPr lang="en-IN"/>
          </a:p>
        </p:txBody>
      </p:sp>
      <p:sp>
        <p:nvSpPr>
          <p:cNvPr id="5" name="Footer Placeholder 4">
            <a:extLst>
              <a:ext uri="{FF2B5EF4-FFF2-40B4-BE49-F238E27FC236}">
                <a16:creationId xmlns:a16="http://schemas.microsoft.com/office/drawing/2014/main" id="{56A972EC-8AAA-686B-2D14-E439EEA3B62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EC63214-B0A7-1B88-3A3A-D3B5851F4203}"/>
              </a:ext>
            </a:extLst>
          </p:cNvPr>
          <p:cNvSpPr>
            <a:spLocks noGrp="1"/>
          </p:cNvSpPr>
          <p:nvPr>
            <p:ph type="sldNum" sz="quarter" idx="12"/>
          </p:nvPr>
        </p:nvSpPr>
        <p:spPr/>
        <p:txBody>
          <a:bodyPr/>
          <a:lstStyle/>
          <a:p>
            <a:fld id="{FA8FA4E2-0475-4E9C-8120-3B6A9F7F910F}" type="slidenum">
              <a:rPr lang="en-IN" smtClean="0"/>
              <a:t>‹#›</a:t>
            </a:fld>
            <a:endParaRPr lang="en-IN"/>
          </a:p>
        </p:txBody>
      </p:sp>
    </p:spTree>
    <p:extLst>
      <p:ext uri="{BB962C8B-B14F-4D97-AF65-F5344CB8AC3E}">
        <p14:creationId xmlns:p14="http://schemas.microsoft.com/office/powerpoint/2010/main" val="2714179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C77D0-C2FF-5C07-CE54-6A7C3A83704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F1B4F42-6559-DEC1-19D9-B5263B8841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9DBCA167-5F5F-9F0D-A795-520ECED63B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A1C26B8-ABAA-19EC-5E42-933ABFA60969}"/>
              </a:ext>
            </a:extLst>
          </p:cNvPr>
          <p:cNvSpPr>
            <a:spLocks noGrp="1"/>
          </p:cNvSpPr>
          <p:nvPr>
            <p:ph type="dt" sz="half" idx="10"/>
          </p:nvPr>
        </p:nvSpPr>
        <p:spPr/>
        <p:txBody>
          <a:bodyPr/>
          <a:lstStyle/>
          <a:p>
            <a:fld id="{37D2F00E-88CD-44B8-928D-7F7EE4AB5740}" type="datetimeFigureOut">
              <a:rPr lang="en-IN" smtClean="0"/>
              <a:t>01-12-2022</a:t>
            </a:fld>
            <a:endParaRPr lang="en-IN"/>
          </a:p>
        </p:txBody>
      </p:sp>
      <p:sp>
        <p:nvSpPr>
          <p:cNvPr id="6" name="Footer Placeholder 5">
            <a:extLst>
              <a:ext uri="{FF2B5EF4-FFF2-40B4-BE49-F238E27FC236}">
                <a16:creationId xmlns:a16="http://schemas.microsoft.com/office/drawing/2014/main" id="{868A2070-1E6E-73CA-08C5-A04FF1436B4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9A73211-C471-5BA0-45F8-31E2594DABED}"/>
              </a:ext>
            </a:extLst>
          </p:cNvPr>
          <p:cNvSpPr>
            <a:spLocks noGrp="1"/>
          </p:cNvSpPr>
          <p:nvPr>
            <p:ph type="sldNum" sz="quarter" idx="12"/>
          </p:nvPr>
        </p:nvSpPr>
        <p:spPr/>
        <p:txBody>
          <a:bodyPr/>
          <a:lstStyle/>
          <a:p>
            <a:fld id="{FA8FA4E2-0475-4E9C-8120-3B6A9F7F910F}" type="slidenum">
              <a:rPr lang="en-IN" smtClean="0"/>
              <a:t>‹#›</a:t>
            </a:fld>
            <a:endParaRPr lang="en-IN"/>
          </a:p>
        </p:txBody>
      </p:sp>
    </p:spTree>
    <p:extLst>
      <p:ext uri="{BB962C8B-B14F-4D97-AF65-F5344CB8AC3E}">
        <p14:creationId xmlns:p14="http://schemas.microsoft.com/office/powerpoint/2010/main" val="963492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84343-CF6A-C1B3-6190-65C364583B3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929ED0C-7891-0FF2-1790-7C34AB2AB0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168DF2-3884-590E-BD73-86851CBA50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1B252B5-D538-391D-307A-4A90440576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323C0D-FAC7-E9C5-5AF2-435C80EED0D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5DE2B4A-C534-9254-6AA7-7CD2CD4CBD6C}"/>
              </a:ext>
            </a:extLst>
          </p:cNvPr>
          <p:cNvSpPr>
            <a:spLocks noGrp="1"/>
          </p:cNvSpPr>
          <p:nvPr>
            <p:ph type="dt" sz="half" idx="10"/>
          </p:nvPr>
        </p:nvSpPr>
        <p:spPr/>
        <p:txBody>
          <a:bodyPr/>
          <a:lstStyle/>
          <a:p>
            <a:fld id="{37D2F00E-88CD-44B8-928D-7F7EE4AB5740}" type="datetimeFigureOut">
              <a:rPr lang="en-IN" smtClean="0"/>
              <a:t>01-12-2022</a:t>
            </a:fld>
            <a:endParaRPr lang="en-IN"/>
          </a:p>
        </p:txBody>
      </p:sp>
      <p:sp>
        <p:nvSpPr>
          <p:cNvPr id="8" name="Footer Placeholder 7">
            <a:extLst>
              <a:ext uri="{FF2B5EF4-FFF2-40B4-BE49-F238E27FC236}">
                <a16:creationId xmlns:a16="http://schemas.microsoft.com/office/drawing/2014/main" id="{D54AB979-B212-4A1E-DEBC-2CE5A5BAB46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6DC659A-2A73-1DEB-A383-FB308E80AC81}"/>
              </a:ext>
            </a:extLst>
          </p:cNvPr>
          <p:cNvSpPr>
            <a:spLocks noGrp="1"/>
          </p:cNvSpPr>
          <p:nvPr>
            <p:ph type="sldNum" sz="quarter" idx="12"/>
          </p:nvPr>
        </p:nvSpPr>
        <p:spPr/>
        <p:txBody>
          <a:bodyPr/>
          <a:lstStyle/>
          <a:p>
            <a:fld id="{FA8FA4E2-0475-4E9C-8120-3B6A9F7F910F}" type="slidenum">
              <a:rPr lang="en-IN" smtClean="0"/>
              <a:t>‹#›</a:t>
            </a:fld>
            <a:endParaRPr lang="en-IN"/>
          </a:p>
        </p:txBody>
      </p:sp>
    </p:spTree>
    <p:extLst>
      <p:ext uri="{BB962C8B-B14F-4D97-AF65-F5344CB8AC3E}">
        <p14:creationId xmlns:p14="http://schemas.microsoft.com/office/powerpoint/2010/main" val="1579505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8C45E-F015-E4CA-811E-10FCE68EEB2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1CB8605-8D8F-63AC-BDDB-097EA412DC95}"/>
              </a:ext>
            </a:extLst>
          </p:cNvPr>
          <p:cNvSpPr>
            <a:spLocks noGrp="1"/>
          </p:cNvSpPr>
          <p:nvPr>
            <p:ph type="dt" sz="half" idx="10"/>
          </p:nvPr>
        </p:nvSpPr>
        <p:spPr/>
        <p:txBody>
          <a:bodyPr/>
          <a:lstStyle/>
          <a:p>
            <a:fld id="{37D2F00E-88CD-44B8-928D-7F7EE4AB5740}" type="datetimeFigureOut">
              <a:rPr lang="en-IN" smtClean="0"/>
              <a:t>01-12-2022</a:t>
            </a:fld>
            <a:endParaRPr lang="en-IN"/>
          </a:p>
        </p:txBody>
      </p:sp>
      <p:sp>
        <p:nvSpPr>
          <p:cNvPr id="4" name="Footer Placeholder 3">
            <a:extLst>
              <a:ext uri="{FF2B5EF4-FFF2-40B4-BE49-F238E27FC236}">
                <a16:creationId xmlns:a16="http://schemas.microsoft.com/office/drawing/2014/main" id="{ED33A963-B9BC-F286-AF7B-69AAC5B5380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27693223-BE3F-B0B7-ED04-30775E30F809}"/>
              </a:ext>
            </a:extLst>
          </p:cNvPr>
          <p:cNvSpPr>
            <a:spLocks noGrp="1"/>
          </p:cNvSpPr>
          <p:nvPr>
            <p:ph type="sldNum" sz="quarter" idx="12"/>
          </p:nvPr>
        </p:nvSpPr>
        <p:spPr/>
        <p:txBody>
          <a:bodyPr/>
          <a:lstStyle/>
          <a:p>
            <a:fld id="{FA8FA4E2-0475-4E9C-8120-3B6A9F7F910F}" type="slidenum">
              <a:rPr lang="en-IN" smtClean="0"/>
              <a:t>‹#›</a:t>
            </a:fld>
            <a:endParaRPr lang="en-IN"/>
          </a:p>
        </p:txBody>
      </p:sp>
    </p:spTree>
    <p:extLst>
      <p:ext uri="{BB962C8B-B14F-4D97-AF65-F5344CB8AC3E}">
        <p14:creationId xmlns:p14="http://schemas.microsoft.com/office/powerpoint/2010/main" val="3753665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25F2A3-B2EE-2D0D-3628-5F2D28788E7B}"/>
              </a:ext>
            </a:extLst>
          </p:cNvPr>
          <p:cNvSpPr>
            <a:spLocks noGrp="1"/>
          </p:cNvSpPr>
          <p:nvPr>
            <p:ph type="dt" sz="half" idx="10"/>
          </p:nvPr>
        </p:nvSpPr>
        <p:spPr/>
        <p:txBody>
          <a:bodyPr/>
          <a:lstStyle/>
          <a:p>
            <a:fld id="{37D2F00E-88CD-44B8-928D-7F7EE4AB5740}" type="datetimeFigureOut">
              <a:rPr lang="en-IN" smtClean="0"/>
              <a:t>01-12-2022</a:t>
            </a:fld>
            <a:endParaRPr lang="en-IN"/>
          </a:p>
        </p:txBody>
      </p:sp>
      <p:sp>
        <p:nvSpPr>
          <p:cNvPr id="3" name="Footer Placeholder 2">
            <a:extLst>
              <a:ext uri="{FF2B5EF4-FFF2-40B4-BE49-F238E27FC236}">
                <a16:creationId xmlns:a16="http://schemas.microsoft.com/office/drawing/2014/main" id="{010252C7-548C-8ACA-0C67-1A3FE11AB4D1}"/>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D8DF544-13FA-F973-0D79-FD983BCEA0C0}"/>
              </a:ext>
            </a:extLst>
          </p:cNvPr>
          <p:cNvSpPr>
            <a:spLocks noGrp="1"/>
          </p:cNvSpPr>
          <p:nvPr>
            <p:ph type="sldNum" sz="quarter" idx="12"/>
          </p:nvPr>
        </p:nvSpPr>
        <p:spPr/>
        <p:txBody>
          <a:bodyPr/>
          <a:lstStyle/>
          <a:p>
            <a:fld id="{FA8FA4E2-0475-4E9C-8120-3B6A9F7F910F}" type="slidenum">
              <a:rPr lang="en-IN" smtClean="0"/>
              <a:t>‹#›</a:t>
            </a:fld>
            <a:endParaRPr lang="en-IN"/>
          </a:p>
        </p:txBody>
      </p:sp>
    </p:spTree>
    <p:extLst>
      <p:ext uri="{BB962C8B-B14F-4D97-AF65-F5344CB8AC3E}">
        <p14:creationId xmlns:p14="http://schemas.microsoft.com/office/powerpoint/2010/main" val="1482540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56594-E858-5BC4-81CD-75DA67453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AB01C8B-D3B9-34A7-642D-03E550CE03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39EF7774-4BFB-FD40-4E22-6A12273BD9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DBECB5-64EB-17C3-3F3D-9F85D856AF41}"/>
              </a:ext>
            </a:extLst>
          </p:cNvPr>
          <p:cNvSpPr>
            <a:spLocks noGrp="1"/>
          </p:cNvSpPr>
          <p:nvPr>
            <p:ph type="dt" sz="half" idx="10"/>
          </p:nvPr>
        </p:nvSpPr>
        <p:spPr/>
        <p:txBody>
          <a:bodyPr/>
          <a:lstStyle/>
          <a:p>
            <a:fld id="{37D2F00E-88CD-44B8-928D-7F7EE4AB5740}" type="datetimeFigureOut">
              <a:rPr lang="en-IN" smtClean="0"/>
              <a:t>01-12-2022</a:t>
            </a:fld>
            <a:endParaRPr lang="en-IN"/>
          </a:p>
        </p:txBody>
      </p:sp>
      <p:sp>
        <p:nvSpPr>
          <p:cNvPr id="6" name="Footer Placeholder 5">
            <a:extLst>
              <a:ext uri="{FF2B5EF4-FFF2-40B4-BE49-F238E27FC236}">
                <a16:creationId xmlns:a16="http://schemas.microsoft.com/office/drawing/2014/main" id="{D3D77BB1-5C4F-83B6-FC4D-08F2446C084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A58F3D4-9806-AE57-3C24-093643715150}"/>
              </a:ext>
            </a:extLst>
          </p:cNvPr>
          <p:cNvSpPr>
            <a:spLocks noGrp="1"/>
          </p:cNvSpPr>
          <p:nvPr>
            <p:ph type="sldNum" sz="quarter" idx="12"/>
          </p:nvPr>
        </p:nvSpPr>
        <p:spPr/>
        <p:txBody>
          <a:bodyPr/>
          <a:lstStyle/>
          <a:p>
            <a:fld id="{FA8FA4E2-0475-4E9C-8120-3B6A9F7F910F}" type="slidenum">
              <a:rPr lang="en-IN" smtClean="0"/>
              <a:t>‹#›</a:t>
            </a:fld>
            <a:endParaRPr lang="en-IN"/>
          </a:p>
        </p:txBody>
      </p:sp>
    </p:spTree>
    <p:extLst>
      <p:ext uri="{BB962C8B-B14F-4D97-AF65-F5344CB8AC3E}">
        <p14:creationId xmlns:p14="http://schemas.microsoft.com/office/powerpoint/2010/main" val="1537740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31905-8BE3-F67F-F353-DA8AADBCA8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D1EA3DC-0E0F-4731-F8F1-22545C50B0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70769346-1B85-7824-DFA1-4784B483E8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1D725A-7C88-82C5-BACD-2D5D6E97931B}"/>
              </a:ext>
            </a:extLst>
          </p:cNvPr>
          <p:cNvSpPr>
            <a:spLocks noGrp="1"/>
          </p:cNvSpPr>
          <p:nvPr>
            <p:ph type="dt" sz="half" idx="10"/>
          </p:nvPr>
        </p:nvSpPr>
        <p:spPr/>
        <p:txBody>
          <a:bodyPr/>
          <a:lstStyle/>
          <a:p>
            <a:fld id="{37D2F00E-88CD-44B8-928D-7F7EE4AB5740}" type="datetimeFigureOut">
              <a:rPr lang="en-IN" smtClean="0"/>
              <a:t>01-12-2022</a:t>
            </a:fld>
            <a:endParaRPr lang="en-IN"/>
          </a:p>
        </p:txBody>
      </p:sp>
      <p:sp>
        <p:nvSpPr>
          <p:cNvPr id="6" name="Footer Placeholder 5">
            <a:extLst>
              <a:ext uri="{FF2B5EF4-FFF2-40B4-BE49-F238E27FC236}">
                <a16:creationId xmlns:a16="http://schemas.microsoft.com/office/drawing/2014/main" id="{A6F90517-847F-4108-0F52-FA5EEB92585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2704788-5BEE-421D-6151-1F3E0E7AF228}"/>
              </a:ext>
            </a:extLst>
          </p:cNvPr>
          <p:cNvSpPr>
            <a:spLocks noGrp="1"/>
          </p:cNvSpPr>
          <p:nvPr>
            <p:ph type="sldNum" sz="quarter" idx="12"/>
          </p:nvPr>
        </p:nvSpPr>
        <p:spPr/>
        <p:txBody>
          <a:bodyPr/>
          <a:lstStyle/>
          <a:p>
            <a:fld id="{FA8FA4E2-0475-4E9C-8120-3B6A9F7F910F}" type="slidenum">
              <a:rPr lang="en-IN" smtClean="0"/>
              <a:t>‹#›</a:t>
            </a:fld>
            <a:endParaRPr lang="en-IN"/>
          </a:p>
        </p:txBody>
      </p:sp>
    </p:spTree>
    <p:extLst>
      <p:ext uri="{BB962C8B-B14F-4D97-AF65-F5344CB8AC3E}">
        <p14:creationId xmlns:p14="http://schemas.microsoft.com/office/powerpoint/2010/main" val="1749793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A27F6B-EF67-5AE2-1FD4-44B53B293F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DF851EC-470F-4C35-CCA6-98BA6EFEDD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222E288-E9DF-C6CD-C001-09A79F356B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D2F00E-88CD-44B8-928D-7F7EE4AB5740}" type="datetimeFigureOut">
              <a:rPr lang="en-IN" smtClean="0"/>
              <a:t>01-12-2022</a:t>
            </a:fld>
            <a:endParaRPr lang="en-IN"/>
          </a:p>
        </p:txBody>
      </p:sp>
      <p:sp>
        <p:nvSpPr>
          <p:cNvPr id="5" name="Footer Placeholder 4">
            <a:extLst>
              <a:ext uri="{FF2B5EF4-FFF2-40B4-BE49-F238E27FC236}">
                <a16:creationId xmlns:a16="http://schemas.microsoft.com/office/drawing/2014/main" id="{985DEBD8-30FB-F8DE-9FCF-65A9A1B5AC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253537C5-5444-344B-7E86-126B3FD19C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8FA4E2-0475-4E9C-8120-3B6A9F7F910F}" type="slidenum">
              <a:rPr lang="en-IN" smtClean="0"/>
              <a:t>‹#›</a:t>
            </a:fld>
            <a:endParaRPr lang="en-IN"/>
          </a:p>
        </p:txBody>
      </p:sp>
    </p:spTree>
    <p:extLst>
      <p:ext uri="{BB962C8B-B14F-4D97-AF65-F5344CB8AC3E}">
        <p14:creationId xmlns:p14="http://schemas.microsoft.com/office/powerpoint/2010/main" val="527848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adsense/star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 b="-5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138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9B3D8-DB92-E08B-F189-F21C2FC3D78E}"/>
              </a:ext>
            </a:extLst>
          </p:cNvPr>
          <p:cNvSpPr>
            <a:spLocks noGrp="1"/>
          </p:cNvSpPr>
          <p:nvPr>
            <p:ph type="title"/>
          </p:nvPr>
        </p:nvSpPr>
        <p:spPr/>
        <p:txBody>
          <a:bodyPr/>
          <a:lstStyle/>
          <a:p>
            <a:r>
              <a:rPr lang="en-US" b="1" dirty="0"/>
              <a:t>Google </a:t>
            </a:r>
            <a:r>
              <a:rPr lang="en-US" b="1" dirty="0" err="1"/>
              <a:t>Adsense</a:t>
            </a:r>
            <a:endParaRPr lang="en-IN" b="1" dirty="0"/>
          </a:p>
        </p:txBody>
      </p:sp>
      <p:sp>
        <p:nvSpPr>
          <p:cNvPr id="3" name="Content Placeholder 2">
            <a:extLst>
              <a:ext uri="{FF2B5EF4-FFF2-40B4-BE49-F238E27FC236}">
                <a16:creationId xmlns:a16="http://schemas.microsoft.com/office/drawing/2014/main" id="{CF9A0048-E147-F059-11CE-0C05929AFE1C}"/>
              </a:ext>
            </a:extLst>
          </p:cNvPr>
          <p:cNvSpPr>
            <a:spLocks noGrp="1"/>
          </p:cNvSpPr>
          <p:nvPr>
            <p:ph idx="1"/>
          </p:nvPr>
        </p:nvSpPr>
        <p:spPr>
          <a:xfrm>
            <a:off x="838200" y="1825625"/>
            <a:ext cx="4226169" cy="4351338"/>
          </a:xfrm>
        </p:spPr>
        <p:txBody>
          <a:bodyPr/>
          <a:lstStyle/>
          <a:p>
            <a:r>
              <a:rPr lang="en-US" i="0" dirty="0">
                <a:solidFill>
                  <a:srgbClr val="202124"/>
                </a:solidFill>
                <a:effectLst/>
              </a:rPr>
              <a:t>Google AdSense provides a way for publishers to earn money from their online content.</a:t>
            </a:r>
            <a:endParaRPr lang="en-IN" dirty="0"/>
          </a:p>
        </p:txBody>
      </p:sp>
      <p:pic>
        <p:nvPicPr>
          <p:cNvPr id="7172" name="Picture 4" descr="6 Types of Adsense Ads and What They're Good For">
            <a:extLst>
              <a:ext uri="{FF2B5EF4-FFF2-40B4-BE49-F238E27FC236}">
                <a16:creationId xmlns:a16="http://schemas.microsoft.com/office/drawing/2014/main" id="{CFBB2A94-DB7D-3C0C-6C47-3542E2DD5D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4369" y="1574291"/>
            <a:ext cx="7022856" cy="4602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6673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A2AA8-50DA-511C-9C4F-B30D64279444}"/>
              </a:ext>
            </a:extLst>
          </p:cNvPr>
          <p:cNvSpPr>
            <a:spLocks noGrp="1"/>
          </p:cNvSpPr>
          <p:nvPr>
            <p:ph type="title"/>
          </p:nvPr>
        </p:nvSpPr>
        <p:spPr/>
        <p:txBody>
          <a:bodyPr/>
          <a:lstStyle/>
          <a:p>
            <a:r>
              <a:rPr lang="en-IN" b="0" i="0" dirty="0">
                <a:solidFill>
                  <a:srgbClr val="1F1F1F"/>
                </a:solidFill>
                <a:effectLst/>
                <a:latin typeface="Google Sans"/>
              </a:rPr>
              <a:t>How AdSense works</a:t>
            </a:r>
            <a:endParaRPr lang="en-IN" dirty="0"/>
          </a:p>
        </p:txBody>
      </p:sp>
      <p:sp>
        <p:nvSpPr>
          <p:cNvPr id="3" name="Content Placeholder 2">
            <a:extLst>
              <a:ext uri="{FF2B5EF4-FFF2-40B4-BE49-F238E27FC236}">
                <a16:creationId xmlns:a16="http://schemas.microsoft.com/office/drawing/2014/main" id="{F20A0C2F-2B17-E8C9-F143-930411AC760C}"/>
              </a:ext>
            </a:extLst>
          </p:cNvPr>
          <p:cNvSpPr>
            <a:spLocks noGrp="1"/>
          </p:cNvSpPr>
          <p:nvPr>
            <p:ph idx="1"/>
          </p:nvPr>
        </p:nvSpPr>
        <p:spPr/>
        <p:txBody>
          <a:bodyPr/>
          <a:lstStyle/>
          <a:p>
            <a:pPr marL="0" indent="0">
              <a:buNone/>
            </a:pPr>
            <a:r>
              <a:rPr lang="en-US" b="1" i="0" dirty="0">
                <a:solidFill>
                  <a:srgbClr val="1F1F1F"/>
                </a:solidFill>
                <a:effectLst/>
              </a:rPr>
              <a:t>1. You make your ad spaces available</a:t>
            </a:r>
          </a:p>
          <a:p>
            <a:endParaRPr lang="en-IN" dirty="0"/>
          </a:p>
        </p:txBody>
      </p:sp>
      <p:pic>
        <p:nvPicPr>
          <p:cNvPr id="8198" name="Picture 6">
            <a:extLst>
              <a:ext uri="{FF2B5EF4-FFF2-40B4-BE49-F238E27FC236}">
                <a16:creationId xmlns:a16="http://schemas.microsoft.com/office/drawing/2014/main" id="{A0E75A7C-0888-CAE1-8634-863A5D213E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1837" y="2505954"/>
            <a:ext cx="2374656" cy="2374656"/>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A1DDD68C-2A9C-F75A-A7F9-F01DEAB571C9}"/>
              </a:ext>
            </a:extLst>
          </p:cNvPr>
          <p:cNvSpPr txBox="1"/>
          <p:nvPr/>
        </p:nvSpPr>
        <p:spPr>
          <a:xfrm>
            <a:off x="5720130" y="2776439"/>
            <a:ext cx="4678239" cy="1815882"/>
          </a:xfrm>
          <a:prstGeom prst="rect">
            <a:avLst/>
          </a:prstGeom>
          <a:noFill/>
        </p:spPr>
        <p:txBody>
          <a:bodyPr wrap="square">
            <a:spAutoFit/>
          </a:bodyPr>
          <a:lstStyle/>
          <a:p>
            <a:r>
              <a:rPr lang="en-US" sz="2800" b="0" i="0" dirty="0">
                <a:solidFill>
                  <a:srgbClr val="1F1F1F"/>
                </a:solidFill>
                <a:effectLst/>
              </a:rPr>
              <a:t>You make your ad spaces available by pasting ad code on your site and choose where you want the ads to appear.</a:t>
            </a:r>
            <a:endParaRPr lang="en-IN" sz="2800" dirty="0"/>
          </a:p>
        </p:txBody>
      </p:sp>
    </p:spTree>
    <p:extLst>
      <p:ext uri="{BB962C8B-B14F-4D97-AF65-F5344CB8AC3E}">
        <p14:creationId xmlns:p14="http://schemas.microsoft.com/office/powerpoint/2010/main" val="1772303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A814B5-30AF-5FC4-3DAF-2701203ABF6D}"/>
              </a:ext>
            </a:extLst>
          </p:cNvPr>
          <p:cNvSpPr>
            <a:spLocks noGrp="1"/>
          </p:cNvSpPr>
          <p:nvPr>
            <p:ph idx="1"/>
          </p:nvPr>
        </p:nvSpPr>
        <p:spPr>
          <a:xfrm>
            <a:off x="838200" y="668764"/>
            <a:ext cx="10515600" cy="5520471"/>
          </a:xfrm>
        </p:spPr>
        <p:txBody>
          <a:bodyPr/>
          <a:lstStyle/>
          <a:p>
            <a:pPr marL="0" indent="0">
              <a:buNone/>
            </a:pPr>
            <a:r>
              <a:rPr lang="en-US" b="1" i="0" dirty="0">
                <a:solidFill>
                  <a:srgbClr val="1F1F1F"/>
                </a:solidFill>
                <a:effectLst/>
              </a:rPr>
              <a:t>2. The highest paying ads appear on your site</a:t>
            </a:r>
          </a:p>
          <a:p>
            <a:endParaRPr lang="en-IN" dirty="0"/>
          </a:p>
        </p:txBody>
      </p:sp>
      <p:pic>
        <p:nvPicPr>
          <p:cNvPr id="9218" name="Picture 2">
            <a:extLst>
              <a:ext uri="{FF2B5EF4-FFF2-40B4-BE49-F238E27FC236}">
                <a16:creationId xmlns:a16="http://schemas.microsoft.com/office/drawing/2014/main" id="{F6098CD7-D808-1BDE-B877-54900C97C8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1482" y="2059966"/>
            <a:ext cx="3109912" cy="310991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53073DFD-D542-C309-B4F6-D2FA1B17838D}"/>
              </a:ext>
            </a:extLst>
          </p:cNvPr>
          <p:cNvSpPr txBox="1"/>
          <p:nvPr/>
        </p:nvSpPr>
        <p:spPr>
          <a:xfrm>
            <a:off x="5474676" y="2059966"/>
            <a:ext cx="6400801" cy="1384995"/>
          </a:xfrm>
          <a:prstGeom prst="rect">
            <a:avLst/>
          </a:prstGeom>
          <a:noFill/>
        </p:spPr>
        <p:txBody>
          <a:bodyPr wrap="square">
            <a:spAutoFit/>
          </a:bodyPr>
          <a:lstStyle/>
          <a:p>
            <a:r>
              <a:rPr lang="en-US" sz="2800" b="0" i="0" dirty="0">
                <a:solidFill>
                  <a:srgbClr val="1F1F1F"/>
                </a:solidFill>
                <a:effectLst/>
              </a:rPr>
              <a:t>Advertisers bid to show in your ad spaces in a real-time auction. The highest paying ads show on your site.</a:t>
            </a:r>
            <a:endParaRPr lang="en-IN" sz="2800" dirty="0"/>
          </a:p>
        </p:txBody>
      </p:sp>
    </p:spTree>
    <p:extLst>
      <p:ext uri="{BB962C8B-B14F-4D97-AF65-F5344CB8AC3E}">
        <p14:creationId xmlns:p14="http://schemas.microsoft.com/office/powerpoint/2010/main" val="1353954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7F5A8E-BB41-2A28-3992-CBF6B41E752A}"/>
              </a:ext>
            </a:extLst>
          </p:cNvPr>
          <p:cNvSpPr>
            <a:spLocks noGrp="1"/>
          </p:cNvSpPr>
          <p:nvPr>
            <p:ph idx="1"/>
          </p:nvPr>
        </p:nvSpPr>
        <p:spPr>
          <a:xfrm>
            <a:off x="838200" y="855785"/>
            <a:ext cx="10515600" cy="5321178"/>
          </a:xfrm>
        </p:spPr>
        <p:txBody>
          <a:bodyPr/>
          <a:lstStyle/>
          <a:p>
            <a:pPr marL="0" indent="0">
              <a:buNone/>
            </a:pPr>
            <a:r>
              <a:rPr lang="en-IN" b="1" i="0" dirty="0">
                <a:solidFill>
                  <a:srgbClr val="1F1F1F"/>
                </a:solidFill>
                <a:effectLst/>
                <a:latin typeface="Google Sans"/>
              </a:rPr>
              <a:t>3. You get paid</a:t>
            </a:r>
          </a:p>
          <a:p>
            <a:endParaRPr lang="en-IN" dirty="0"/>
          </a:p>
        </p:txBody>
      </p:sp>
      <p:pic>
        <p:nvPicPr>
          <p:cNvPr id="10242" name="Picture 2">
            <a:extLst>
              <a:ext uri="{FF2B5EF4-FFF2-40B4-BE49-F238E27FC236}">
                <a16:creationId xmlns:a16="http://schemas.microsoft.com/office/drawing/2014/main" id="{DAAEA980-FAFE-918C-DE5F-10413B7CD7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2780" y="1942735"/>
            <a:ext cx="3473327" cy="347332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3BA1DA5-A803-0251-5FBC-BB0025C28D6F}"/>
              </a:ext>
            </a:extLst>
          </p:cNvPr>
          <p:cNvSpPr txBox="1"/>
          <p:nvPr/>
        </p:nvSpPr>
        <p:spPr>
          <a:xfrm>
            <a:off x="5433646" y="2217059"/>
            <a:ext cx="6096000" cy="1815882"/>
          </a:xfrm>
          <a:prstGeom prst="rect">
            <a:avLst/>
          </a:prstGeom>
          <a:noFill/>
        </p:spPr>
        <p:txBody>
          <a:bodyPr wrap="square">
            <a:spAutoFit/>
          </a:bodyPr>
          <a:lstStyle/>
          <a:p>
            <a:r>
              <a:rPr lang="en-US" sz="2800" b="0" i="0" dirty="0">
                <a:solidFill>
                  <a:srgbClr val="1F1F1F"/>
                </a:solidFill>
                <a:effectLst/>
              </a:rPr>
              <a:t>We handle the process of billing all advertisers and networks for the ads on your site, to make sure you receive your payments.</a:t>
            </a:r>
            <a:endParaRPr lang="en-IN" sz="2800" dirty="0"/>
          </a:p>
        </p:txBody>
      </p:sp>
    </p:spTree>
    <p:extLst>
      <p:ext uri="{BB962C8B-B14F-4D97-AF65-F5344CB8AC3E}">
        <p14:creationId xmlns:p14="http://schemas.microsoft.com/office/powerpoint/2010/main" val="4135366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6F155-2B8A-8721-E1D6-482932C8AB0C}"/>
              </a:ext>
            </a:extLst>
          </p:cNvPr>
          <p:cNvSpPr>
            <a:spLocks noGrp="1"/>
          </p:cNvSpPr>
          <p:nvPr>
            <p:ph type="title"/>
          </p:nvPr>
        </p:nvSpPr>
        <p:spPr/>
        <p:txBody>
          <a:bodyPr/>
          <a:lstStyle/>
          <a:p>
            <a:r>
              <a:rPr lang="en-IN" b="1" i="0" dirty="0">
                <a:solidFill>
                  <a:srgbClr val="000000"/>
                </a:solidFill>
                <a:effectLst/>
              </a:rPr>
              <a:t>How to Create a money-making strategy?</a:t>
            </a:r>
            <a:endParaRPr lang="en-IN" b="1" dirty="0"/>
          </a:p>
        </p:txBody>
      </p:sp>
      <p:sp>
        <p:nvSpPr>
          <p:cNvPr id="3" name="Content Placeholder 2">
            <a:extLst>
              <a:ext uri="{FF2B5EF4-FFF2-40B4-BE49-F238E27FC236}">
                <a16:creationId xmlns:a16="http://schemas.microsoft.com/office/drawing/2014/main" id="{5E770618-2A0A-C5CE-8ECB-55F09F950266}"/>
              </a:ext>
            </a:extLst>
          </p:cNvPr>
          <p:cNvSpPr>
            <a:spLocks noGrp="1"/>
          </p:cNvSpPr>
          <p:nvPr>
            <p:ph idx="1"/>
          </p:nvPr>
        </p:nvSpPr>
        <p:spPr/>
        <p:txBody>
          <a:bodyPr/>
          <a:lstStyle/>
          <a:p>
            <a:r>
              <a:rPr lang="en-IN" i="0" dirty="0">
                <a:solidFill>
                  <a:srgbClr val="000000"/>
                </a:solidFill>
                <a:effectLst/>
              </a:rPr>
              <a:t>Focus your content</a:t>
            </a:r>
          </a:p>
          <a:p>
            <a:r>
              <a:rPr lang="en-IN" i="0" dirty="0">
                <a:solidFill>
                  <a:srgbClr val="000000"/>
                </a:solidFill>
                <a:effectLst/>
              </a:rPr>
              <a:t>Advertise yourself</a:t>
            </a:r>
          </a:p>
          <a:p>
            <a:r>
              <a:rPr lang="en-US" i="0" dirty="0">
                <a:solidFill>
                  <a:srgbClr val="000000"/>
                </a:solidFill>
                <a:effectLst/>
              </a:rPr>
              <a:t>Place ads in visible places</a:t>
            </a:r>
          </a:p>
          <a:p>
            <a:r>
              <a:rPr lang="en-IN" i="0" dirty="0">
                <a:solidFill>
                  <a:srgbClr val="000000"/>
                </a:solidFill>
                <a:effectLst/>
              </a:rPr>
              <a:t>Don’t break the rules</a:t>
            </a:r>
          </a:p>
          <a:p>
            <a:endParaRPr lang="en-IN" dirty="0"/>
          </a:p>
        </p:txBody>
      </p:sp>
    </p:spTree>
    <p:extLst>
      <p:ext uri="{BB962C8B-B14F-4D97-AF65-F5344CB8AC3E}">
        <p14:creationId xmlns:p14="http://schemas.microsoft.com/office/powerpoint/2010/main" val="1255222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3066F-BA8A-E1CA-4341-25135BF9C175}"/>
              </a:ext>
            </a:extLst>
          </p:cNvPr>
          <p:cNvSpPr>
            <a:spLocks noGrp="1"/>
          </p:cNvSpPr>
          <p:nvPr>
            <p:ph type="title"/>
          </p:nvPr>
        </p:nvSpPr>
        <p:spPr/>
        <p:txBody>
          <a:bodyPr>
            <a:normAutofit/>
          </a:bodyPr>
          <a:lstStyle/>
          <a:p>
            <a:pPr marL="342900" lvl="0" indent="-342900"/>
            <a:r>
              <a:rPr lang="en-IN" b="1" u="none" strike="noStrike" dirty="0">
                <a:solidFill>
                  <a:srgbClr val="000000"/>
                </a:solidFill>
                <a:effectLst/>
                <a:ea typeface="Calibri" panose="020F0502020204030204" pitchFamily="34" charset="0"/>
              </a:rPr>
              <a:t>How to create an </a:t>
            </a:r>
            <a:r>
              <a:rPr lang="en-IN" b="1" u="none" strike="noStrike" dirty="0" err="1">
                <a:solidFill>
                  <a:srgbClr val="000000"/>
                </a:solidFill>
                <a:effectLst/>
                <a:ea typeface="Calibri" panose="020F0502020204030204" pitchFamily="34" charset="0"/>
              </a:rPr>
              <a:t>Adsense</a:t>
            </a:r>
            <a:r>
              <a:rPr lang="en-IN" b="1" u="none" strike="noStrike" dirty="0">
                <a:solidFill>
                  <a:srgbClr val="000000"/>
                </a:solidFill>
                <a:effectLst/>
                <a:ea typeface="Calibri" panose="020F0502020204030204" pitchFamily="34" charset="0"/>
              </a:rPr>
              <a:t> account?</a:t>
            </a:r>
            <a:endParaRPr lang="en-IN" sz="8800" b="1" dirty="0"/>
          </a:p>
        </p:txBody>
      </p:sp>
      <p:sp>
        <p:nvSpPr>
          <p:cNvPr id="3" name="Content Placeholder 2">
            <a:extLst>
              <a:ext uri="{FF2B5EF4-FFF2-40B4-BE49-F238E27FC236}">
                <a16:creationId xmlns:a16="http://schemas.microsoft.com/office/drawing/2014/main" id="{E8B7D05E-FC68-67C3-0ACF-7CC8B4F15E50}"/>
              </a:ext>
            </a:extLst>
          </p:cNvPr>
          <p:cNvSpPr>
            <a:spLocks noGrp="1"/>
          </p:cNvSpPr>
          <p:nvPr>
            <p:ph idx="1"/>
          </p:nvPr>
        </p:nvSpPr>
        <p:spPr/>
        <p:txBody>
          <a:bodyPr/>
          <a:lstStyle/>
          <a:p>
            <a:pPr algn="l" fontAlgn="base">
              <a:buFont typeface="+mj-lt"/>
              <a:buAutoNum type="arabicPeriod"/>
            </a:pPr>
            <a:r>
              <a:rPr lang="en-US" b="0" i="0" dirty="0">
                <a:solidFill>
                  <a:srgbClr val="1F1F1F"/>
                </a:solidFill>
                <a:effectLst/>
              </a:rPr>
              <a:t>Visit </a:t>
            </a:r>
            <a:r>
              <a:rPr lang="en-US" b="0" i="0" u="none" strike="noStrike" dirty="0">
                <a:solidFill>
                  <a:srgbClr val="0B57D0"/>
                </a:solidFill>
                <a:effectLst/>
                <a:hlinkClick r:id="rId2"/>
              </a:rPr>
              <a:t>https://www.google.com/adsense/start</a:t>
            </a:r>
            <a:r>
              <a:rPr lang="en-US" b="0" i="0" dirty="0">
                <a:solidFill>
                  <a:srgbClr val="1F1F1F"/>
                </a:solidFill>
                <a:effectLst/>
              </a:rPr>
              <a:t>.</a:t>
            </a:r>
          </a:p>
          <a:p>
            <a:pPr algn="l" fontAlgn="base">
              <a:buFont typeface="+mj-lt"/>
              <a:buAutoNum type="arabicPeriod"/>
            </a:pPr>
            <a:r>
              <a:rPr lang="en-US" b="0" i="0" dirty="0">
                <a:solidFill>
                  <a:srgbClr val="1F1F1F"/>
                </a:solidFill>
                <a:effectLst/>
              </a:rPr>
              <a:t>Click </a:t>
            </a:r>
            <a:r>
              <a:rPr lang="en-US" b="1" i="0" dirty="0">
                <a:solidFill>
                  <a:srgbClr val="1F1F1F"/>
                </a:solidFill>
                <a:effectLst/>
              </a:rPr>
              <a:t>Get started</a:t>
            </a:r>
            <a:r>
              <a:rPr lang="en-US" b="0" i="0" dirty="0">
                <a:solidFill>
                  <a:srgbClr val="1F1F1F"/>
                </a:solidFill>
                <a:effectLst/>
              </a:rPr>
              <a:t>.</a:t>
            </a:r>
          </a:p>
          <a:p>
            <a:pPr algn="l" fontAlgn="base">
              <a:buFont typeface="+mj-lt"/>
              <a:buAutoNum type="arabicPeriod"/>
            </a:pPr>
            <a:r>
              <a:rPr lang="en-US" b="0" i="0" dirty="0">
                <a:solidFill>
                  <a:srgbClr val="1F1F1F"/>
                </a:solidFill>
                <a:effectLst/>
              </a:rPr>
              <a:t>Sign in to your Google Account.</a:t>
            </a:r>
          </a:p>
          <a:p>
            <a:pPr algn="l" fontAlgn="base">
              <a:buFont typeface="+mj-lt"/>
              <a:buAutoNum type="arabicPeriod"/>
            </a:pPr>
            <a:r>
              <a:rPr lang="en-US" b="0" i="0" dirty="0">
                <a:solidFill>
                  <a:srgbClr val="1F1F1F"/>
                </a:solidFill>
                <a:effectLst/>
              </a:rPr>
              <a:t>Enter the URL of the site that you want to show ads on.</a:t>
            </a:r>
            <a:r>
              <a:rPr lang="en-US" b="0" i="0" dirty="0">
                <a:solidFill>
                  <a:srgbClr val="1F1F1F"/>
                </a:solidFill>
                <a:effectLst/>
                <a:latin typeface="Google Sans Text"/>
              </a:rPr>
              <a:t> </a:t>
            </a:r>
          </a:p>
          <a:p>
            <a:pPr algn="l" fontAlgn="base">
              <a:buFont typeface="+mj-lt"/>
              <a:buAutoNum type="arabicPeriod"/>
            </a:pPr>
            <a:r>
              <a:rPr lang="en-US" b="0" i="0" dirty="0">
                <a:solidFill>
                  <a:srgbClr val="1F1F1F"/>
                </a:solidFill>
                <a:effectLst/>
              </a:rPr>
              <a:t>Choose whether you'd like AdSense to send you customized help and performance suggestions. Google recommend that you choose </a:t>
            </a:r>
            <a:r>
              <a:rPr lang="en-US" b="1" i="0" dirty="0">
                <a:solidFill>
                  <a:srgbClr val="1F1F1F"/>
                </a:solidFill>
                <a:effectLst/>
              </a:rPr>
              <a:t>Yes</a:t>
            </a:r>
            <a:r>
              <a:rPr lang="en-US" b="0" i="0" dirty="0">
                <a:solidFill>
                  <a:srgbClr val="1F1F1F"/>
                </a:solidFill>
                <a:effectLst/>
              </a:rPr>
              <a:t> so</a:t>
            </a:r>
            <a:r>
              <a:rPr lang="en-US" dirty="0">
                <a:solidFill>
                  <a:srgbClr val="1F1F1F"/>
                </a:solidFill>
              </a:rPr>
              <a:t> they</a:t>
            </a:r>
            <a:r>
              <a:rPr lang="en-US" b="0" i="0" dirty="0">
                <a:solidFill>
                  <a:srgbClr val="1F1F1F"/>
                </a:solidFill>
                <a:effectLst/>
              </a:rPr>
              <a:t> can help you get more out of AdSense. You can </a:t>
            </a:r>
            <a:r>
              <a:rPr lang="en-US" b="0" i="0" u="none" strike="noStrike" dirty="0">
                <a:effectLst/>
              </a:rPr>
              <a:t>change your contact settings</a:t>
            </a:r>
            <a:r>
              <a:rPr lang="en-US" b="0" i="0" dirty="0">
                <a:effectLst/>
              </a:rPr>
              <a:t> </a:t>
            </a:r>
            <a:r>
              <a:rPr lang="en-US" b="0" i="0" dirty="0">
                <a:solidFill>
                  <a:srgbClr val="1F1F1F"/>
                </a:solidFill>
                <a:effectLst/>
              </a:rPr>
              <a:t>later.</a:t>
            </a:r>
          </a:p>
          <a:p>
            <a:pPr algn="l" fontAlgn="base">
              <a:buFont typeface="+mj-lt"/>
              <a:buAutoNum type="arabicPeriod"/>
            </a:pPr>
            <a:r>
              <a:rPr lang="en-US" b="0" i="0" dirty="0">
                <a:solidFill>
                  <a:srgbClr val="1F1F1F"/>
                </a:solidFill>
                <a:effectLst/>
              </a:rPr>
              <a:t>Select your payment country or territory</a:t>
            </a:r>
          </a:p>
          <a:p>
            <a:pPr algn="l" fontAlgn="base">
              <a:buFont typeface="+mj-lt"/>
              <a:buAutoNum type="arabicPeriod"/>
            </a:pPr>
            <a:endParaRPr lang="en-US" b="0" i="0" dirty="0">
              <a:solidFill>
                <a:srgbClr val="1F1F1F"/>
              </a:solidFill>
              <a:effectLst/>
            </a:endParaRPr>
          </a:p>
          <a:p>
            <a:pPr marL="0" indent="0">
              <a:buNone/>
            </a:pPr>
            <a:endParaRPr lang="en-IN" dirty="0"/>
          </a:p>
        </p:txBody>
      </p:sp>
    </p:spTree>
    <p:extLst>
      <p:ext uri="{BB962C8B-B14F-4D97-AF65-F5344CB8AC3E}">
        <p14:creationId xmlns:p14="http://schemas.microsoft.com/office/powerpoint/2010/main" val="2250222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70A95C-DCED-C1BA-5F32-9ABD91E991B3}"/>
              </a:ext>
            </a:extLst>
          </p:cNvPr>
          <p:cNvSpPr>
            <a:spLocks noGrp="1"/>
          </p:cNvSpPr>
          <p:nvPr>
            <p:ph idx="1"/>
          </p:nvPr>
        </p:nvSpPr>
        <p:spPr>
          <a:xfrm>
            <a:off x="838200" y="1078523"/>
            <a:ext cx="10515600" cy="5098440"/>
          </a:xfrm>
        </p:spPr>
        <p:txBody>
          <a:bodyPr/>
          <a:lstStyle/>
          <a:p>
            <a:pPr marL="0" indent="0" algn="l" fontAlgn="base">
              <a:buNone/>
            </a:pPr>
            <a:r>
              <a:rPr lang="en-US" dirty="0">
                <a:solidFill>
                  <a:srgbClr val="1F1F1F"/>
                </a:solidFill>
              </a:rPr>
              <a:t>7. </a:t>
            </a:r>
            <a:r>
              <a:rPr lang="en-US" i="0" dirty="0">
                <a:solidFill>
                  <a:srgbClr val="1F1F1F"/>
                </a:solidFill>
                <a:effectLst/>
              </a:rPr>
              <a:t>Review and accept the </a:t>
            </a:r>
            <a:r>
              <a:rPr lang="en-US" i="0" u="none" strike="noStrike" dirty="0">
                <a:effectLst/>
              </a:rPr>
              <a:t>AdSense Terms and Conditions</a:t>
            </a:r>
            <a:r>
              <a:rPr lang="en-US" i="0" dirty="0">
                <a:effectLst/>
              </a:rPr>
              <a:t>.</a:t>
            </a:r>
          </a:p>
          <a:p>
            <a:pPr marL="0" indent="0" algn="l" fontAlgn="base">
              <a:buNone/>
            </a:pPr>
            <a:r>
              <a:rPr lang="en-US" dirty="0">
                <a:solidFill>
                  <a:srgbClr val="1F1F1F"/>
                </a:solidFill>
              </a:rPr>
              <a:t>8.</a:t>
            </a:r>
            <a:r>
              <a:rPr lang="en-US" i="0" dirty="0">
                <a:solidFill>
                  <a:srgbClr val="1F1F1F"/>
                </a:solidFill>
                <a:effectLst/>
              </a:rPr>
              <a:t> Click Start using AdSense</a:t>
            </a:r>
          </a:p>
          <a:p>
            <a:pPr marL="0" indent="0">
              <a:buNone/>
            </a:pPr>
            <a:endParaRPr lang="en-IN" dirty="0"/>
          </a:p>
        </p:txBody>
      </p:sp>
      <p:pic>
        <p:nvPicPr>
          <p:cNvPr id="11266" name="Picture 2" descr="4 Ways To Create AdSense Account Without Website - LoveUMarketing">
            <a:extLst>
              <a:ext uri="{FF2B5EF4-FFF2-40B4-BE49-F238E27FC236}">
                <a16:creationId xmlns:a16="http://schemas.microsoft.com/office/drawing/2014/main" id="{FFADBA2F-CCA3-7941-DE13-A5CDB7FDBA4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8224"/>
          <a:stretch/>
        </p:blipFill>
        <p:spPr bwMode="auto">
          <a:xfrm>
            <a:off x="7766540" y="3944816"/>
            <a:ext cx="3979983" cy="27725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2303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CA721-03EB-AE69-1CA1-4FD7ECB87233}"/>
              </a:ext>
            </a:extLst>
          </p:cNvPr>
          <p:cNvSpPr>
            <a:spLocks noGrp="1"/>
          </p:cNvSpPr>
          <p:nvPr>
            <p:ph type="title"/>
          </p:nvPr>
        </p:nvSpPr>
        <p:spPr/>
        <p:txBody>
          <a:bodyPr/>
          <a:lstStyle/>
          <a:p>
            <a:r>
              <a:rPr lang="en-US" b="1" dirty="0"/>
              <a:t>What is Sellers. </a:t>
            </a:r>
            <a:r>
              <a:rPr lang="en-US" b="1" dirty="0" err="1"/>
              <a:t>Json</a:t>
            </a:r>
            <a:r>
              <a:rPr lang="en-US" b="1" dirty="0"/>
              <a:t>?</a:t>
            </a:r>
            <a:endParaRPr lang="en-IN" b="1" dirty="0"/>
          </a:p>
        </p:txBody>
      </p:sp>
      <p:sp>
        <p:nvSpPr>
          <p:cNvPr id="3" name="Content Placeholder 2">
            <a:extLst>
              <a:ext uri="{FF2B5EF4-FFF2-40B4-BE49-F238E27FC236}">
                <a16:creationId xmlns:a16="http://schemas.microsoft.com/office/drawing/2014/main" id="{683FF05B-EBD0-23F3-3224-10139EA72B85}"/>
              </a:ext>
            </a:extLst>
          </p:cNvPr>
          <p:cNvSpPr>
            <a:spLocks noGrp="1"/>
          </p:cNvSpPr>
          <p:nvPr>
            <p:ph idx="1"/>
          </p:nvPr>
        </p:nvSpPr>
        <p:spPr/>
        <p:txBody>
          <a:bodyPr/>
          <a:lstStyle/>
          <a:p>
            <a:r>
              <a:rPr lang="en-US" i="0" dirty="0">
                <a:solidFill>
                  <a:srgbClr val="202124"/>
                </a:solidFill>
                <a:effectLst/>
              </a:rPr>
              <a:t>Sellers. </a:t>
            </a:r>
            <a:r>
              <a:rPr lang="en-US" i="0" dirty="0" err="1">
                <a:solidFill>
                  <a:srgbClr val="202124"/>
                </a:solidFill>
                <a:effectLst/>
              </a:rPr>
              <a:t>json</a:t>
            </a:r>
            <a:r>
              <a:rPr lang="en-US" i="0" dirty="0">
                <a:solidFill>
                  <a:srgbClr val="202124"/>
                </a:solidFill>
                <a:effectLst/>
              </a:rPr>
              <a:t> is an IAB provided standard to allow buyers to discover and verify the entities who are either direct sellers of or intermediaries in the selected digital advertising opportunity for purchase. This includes verifying publisher identities, including the name, domain name, and seller ID.</a:t>
            </a:r>
            <a:endParaRPr lang="en-IN" dirty="0"/>
          </a:p>
        </p:txBody>
      </p:sp>
      <p:pic>
        <p:nvPicPr>
          <p:cNvPr id="3074" name="Picture 2" descr="sellers json code review primis">
            <a:extLst>
              <a:ext uri="{FF2B5EF4-FFF2-40B4-BE49-F238E27FC236}">
                <a16:creationId xmlns:a16="http://schemas.microsoft.com/office/drawing/2014/main" id="{3B06D906-BDD9-0124-9E9D-6CABDA2F9F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9514" y="3920264"/>
            <a:ext cx="5138165" cy="2690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9670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A3AB3-C907-B6F3-520E-F865C414A94D}"/>
              </a:ext>
            </a:extLst>
          </p:cNvPr>
          <p:cNvSpPr>
            <a:spLocks noGrp="1"/>
          </p:cNvSpPr>
          <p:nvPr>
            <p:ph type="title"/>
          </p:nvPr>
        </p:nvSpPr>
        <p:spPr/>
        <p:txBody>
          <a:bodyPr/>
          <a:lstStyle/>
          <a:p>
            <a:r>
              <a:rPr lang="en-US" b="1" i="0" dirty="0">
                <a:effectLst/>
              </a:rPr>
              <a:t>4 Reasons Why </a:t>
            </a:r>
            <a:r>
              <a:rPr lang="en-US" b="1" i="0" dirty="0" err="1">
                <a:effectLst/>
              </a:rPr>
              <a:t>Sellers.json</a:t>
            </a:r>
            <a:r>
              <a:rPr lang="en-US" b="1" i="0" dirty="0">
                <a:effectLst/>
              </a:rPr>
              <a:t> Is So Important</a:t>
            </a:r>
            <a:endParaRPr lang="en-IN" b="1" dirty="0"/>
          </a:p>
        </p:txBody>
      </p:sp>
      <p:sp>
        <p:nvSpPr>
          <p:cNvPr id="3" name="Content Placeholder 2">
            <a:extLst>
              <a:ext uri="{FF2B5EF4-FFF2-40B4-BE49-F238E27FC236}">
                <a16:creationId xmlns:a16="http://schemas.microsoft.com/office/drawing/2014/main" id="{B4641875-1740-2221-3194-D191B4E1218F}"/>
              </a:ext>
            </a:extLst>
          </p:cNvPr>
          <p:cNvSpPr>
            <a:spLocks noGrp="1"/>
          </p:cNvSpPr>
          <p:nvPr>
            <p:ph idx="1"/>
          </p:nvPr>
        </p:nvSpPr>
        <p:spPr/>
        <p:txBody>
          <a:bodyPr/>
          <a:lstStyle/>
          <a:p>
            <a:r>
              <a:rPr lang="en-US" i="0" dirty="0">
                <a:effectLst/>
              </a:rPr>
              <a:t>Transparency</a:t>
            </a:r>
          </a:p>
          <a:p>
            <a:r>
              <a:rPr lang="en-IN" i="0" dirty="0">
                <a:effectLst/>
              </a:rPr>
              <a:t>Supply Path Optimization (SPO)</a:t>
            </a:r>
          </a:p>
          <a:p>
            <a:r>
              <a:rPr lang="en-US" i="0" dirty="0">
                <a:effectLst/>
              </a:rPr>
              <a:t>Publishers Receive Much Needed Ad Revenue</a:t>
            </a:r>
          </a:p>
          <a:p>
            <a:r>
              <a:rPr lang="en-IN" i="0" dirty="0">
                <a:effectLst/>
              </a:rPr>
              <a:t>Focusing on Value</a:t>
            </a:r>
          </a:p>
          <a:p>
            <a:endParaRPr lang="en-IN" b="1" i="0" dirty="0">
              <a:solidFill>
                <a:srgbClr val="022242"/>
              </a:solidFill>
              <a:effectLst/>
              <a:latin typeface="hurme"/>
            </a:endParaRPr>
          </a:p>
          <a:p>
            <a:pPr marL="0" indent="0">
              <a:buNone/>
            </a:pPr>
            <a:endParaRPr lang="en-IN" dirty="0"/>
          </a:p>
        </p:txBody>
      </p:sp>
    </p:spTree>
    <p:extLst>
      <p:ext uri="{BB962C8B-B14F-4D97-AF65-F5344CB8AC3E}">
        <p14:creationId xmlns:p14="http://schemas.microsoft.com/office/powerpoint/2010/main" val="646927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B8EA0-13CD-115D-2BFF-57DE7CD6FBA3}"/>
              </a:ext>
            </a:extLst>
          </p:cNvPr>
          <p:cNvSpPr>
            <a:spLocks noGrp="1"/>
          </p:cNvSpPr>
          <p:nvPr>
            <p:ph type="title"/>
          </p:nvPr>
        </p:nvSpPr>
        <p:spPr/>
        <p:txBody>
          <a:bodyPr/>
          <a:lstStyle/>
          <a:p>
            <a:r>
              <a:rPr lang="en-US" b="1" dirty="0"/>
              <a:t>How Does Sellers. </a:t>
            </a:r>
            <a:r>
              <a:rPr lang="en-US" b="1" dirty="0" err="1"/>
              <a:t>Json</a:t>
            </a:r>
            <a:r>
              <a:rPr lang="en-US" b="1" dirty="0"/>
              <a:t> Work?</a:t>
            </a:r>
            <a:endParaRPr lang="en-IN" b="1" dirty="0"/>
          </a:p>
        </p:txBody>
      </p:sp>
      <p:pic>
        <p:nvPicPr>
          <p:cNvPr id="4098" name="Picture 2" descr="Sellers.json: An Essential Guide For Publishers - Automatad">
            <a:extLst>
              <a:ext uri="{FF2B5EF4-FFF2-40B4-BE49-F238E27FC236}">
                <a16:creationId xmlns:a16="http://schemas.microsoft.com/office/drawing/2014/main" id="{20C4FC24-46F0-3481-A383-CCF4BCDC7D1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81917" y="1690688"/>
            <a:ext cx="8867178" cy="4640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0854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07D30-1C4B-366C-20CD-0EAF74398D1E}"/>
              </a:ext>
            </a:extLst>
          </p:cNvPr>
          <p:cNvSpPr>
            <a:spLocks noGrp="1"/>
          </p:cNvSpPr>
          <p:nvPr>
            <p:ph type="title"/>
          </p:nvPr>
        </p:nvSpPr>
        <p:spPr/>
        <p:txBody>
          <a:bodyPr/>
          <a:lstStyle/>
          <a:p>
            <a:r>
              <a:rPr lang="en-US" b="1" dirty="0" err="1"/>
              <a:t>Ads.Txt</a:t>
            </a:r>
            <a:endParaRPr lang="en-IN" b="1" dirty="0"/>
          </a:p>
        </p:txBody>
      </p:sp>
      <p:sp>
        <p:nvSpPr>
          <p:cNvPr id="3" name="Content Placeholder 2">
            <a:extLst>
              <a:ext uri="{FF2B5EF4-FFF2-40B4-BE49-F238E27FC236}">
                <a16:creationId xmlns:a16="http://schemas.microsoft.com/office/drawing/2014/main" id="{6940EA80-B5B5-D9D5-773A-EE60C081BE31}"/>
              </a:ext>
            </a:extLst>
          </p:cNvPr>
          <p:cNvSpPr>
            <a:spLocks noGrp="1"/>
          </p:cNvSpPr>
          <p:nvPr>
            <p:ph idx="1"/>
          </p:nvPr>
        </p:nvSpPr>
        <p:spPr/>
        <p:txBody>
          <a:bodyPr/>
          <a:lstStyle/>
          <a:p>
            <a:r>
              <a:rPr lang="en-US" b="0" i="0" dirty="0">
                <a:effectLst/>
              </a:rPr>
              <a:t>Ads.txt is an initiative developed by the </a:t>
            </a:r>
            <a:r>
              <a:rPr lang="en-US" b="0" i="0" u="none" strike="noStrike" dirty="0">
                <a:effectLst/>
              </a:rPr>
              <a:t>IAB Tech Lab</a:t>
            </a:r>
            <a:r>
              <a:rPr lang="en-US" b="0" i="0" dirty="0">
                <a:effectLst/>
              </a:rPr>
              <a:t>, aimed at combating certain types of ad fraud, mainly domain spoofing and illegitimate inventory arbitrage, and </a:t>
            </a:r>
            <a:r>
              <a:rPr lang="en-US" b="0" i="0" u="none" strike="noStrike" dirty="0">
                <a:effectLst/>
              </a:rPr>
              <a:t>providing transparency</a:t>
            </a:r>
            <a:r>
              <a:rPr lang="en-US" b="0" i="0" dirty="0">
                <a:effectLst/>
              </a:rPr>
              <a:t> in what is a highly opaque industry.</a:t>
            </a:r>
          </a:p>
          <a:p>
            <a:r>
              <a:rPr lang="en-IN" b="0" i="0" dirty="0">
                <a:effectLst/>
              </a:rPr>
              <a:t>Released in May 2017</a:t>
            </a:r>
            <a:endParaRPr lang="en-IN" dirty="0"/>
          </a:p>
        </p:txBody>
      </p:sp>
    </p:spTree>
    <p:extLst>
      <p:ext uri="{BB962C8B-B14F-4D97-AF65-F5344CB8AC3E}">
        <p14:creationId xmlns:p14="http://schemas.microsoft.com/office/powerpoint/2010/main" val="76672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41383-2156-5C08-9086-CDD30E614330}"/>
              </a:ext>
            </a:extLst>
          </p:cNvPr>
          <p:cNvSpPr>
            <a:spLocks noGrp="1"/>
          </p:cNvSpPr>
          <p:nvPr>
            <p:ph type="title"/>
          </p:nvPr>
        </p:nvSpPr>
        <p:spPr/>
        <p:txBody>
          <a:bodyPr/>
          <a:lstStyle/>
          <a:p>
            <a:r>
              <a:rPr lang="en-IN" b="1" i="0" dirty="0">
                <a:effectLst/>
              </a:rPr>
              <a:t>Common ads.txt errors</a:t>
            </a:r>
            <a:endParaRPr lang="en-IN" b="1" dirty="0"/>
          </a:p>
        </p:txBody>
      </p:sp>
      <p:sp>
        <p:nvSpPr>
          <p:cNvPr id="3" name="Content Placeholder 2">
            <a:extLst>
              <a:ext uri="{FF2B5EF4-FFF2-40B4-BE49-F238E27FC236}">
                <a16:creationId xmlns:a16="http://schemas.microsoft.com/office/drawing/2014/main" id="{F5934781-87B5-784A-F394-EA9579BBF01E}"/>
              </a:ext>
            </a:extLst>
          </p:cNvPr>
          <p:cNvSpPr>
            <a:spLocks noGrp="1"/>
          </p:cNvSpPr>
          <p:nvPr>
            <p:ph idx="1"/>
          </p:nvPr>
        </p:nvSpPr>
        <p:spPr/>
        <p:txBody>
          <a:bodyPr/>
          <a:lstStyle/>
          <a:p>
            <a:pPr marL="0" indent="0">
              <a:buNone/>
            </a:pPr>
            <a:r>
              <a:rPr lang="en-US" b="0" i="0" dirty="0">
                <a:effectLst/>
              </a:rPr>
              <a:t>1. Ads.txt file is not found</a:t>
            </a:r>
          </a:p>
          <a:p>
            <a:pPr marL="0" indent="0">
              <a:buNone/>
            </a:pPr>
            <a:r>
              <a:rPr lang="en-US" b="0" i="0" dirty="0">
                <a:effectLst/>
              </a:rPr>
              <a:t>2. Google Publisher ID is incorrectly formatted or missing</a:t>
            </a:r>
          </a:p>
          <a:p>
            <a:pPr marL="0" indent="0">
              <a:buNone/>
            </a:pPr>
            <a:r>
              <a:rPr lang="en-US" b="0" i="0" dirty="0">
                <a:effectLst/>
              </a:rPr>
              <a:t>3. Ads.txt has been uploaded but AdSense is still asking to create one</a:t>
            </a:r>
          </a:p>
          <a:p>
            <a:pPr marL="0" indent="0">
              <a:buNone/>
            </a:pPr>
            <a:r>
              <a:rPr lang="en-US" b="0" i="0" dirty="0">
                <a:effectLst/>
              </a:rPr>
              <a:t>4. Ads.txt has not been uploaded to the root domain of your website</a:t>
            </a:r>
          </a:p>
          <a:p>
            <a:pPr marL="0" indent="0">
              <a:buNone/>
            </a:pPr>
            <a:r>
              <a:rPr lang="en-IN" b="0" i="0" dirty="0">
                <a:effectLst/>
              </a:rPr>
              <a:t>5. Ads.txt file contains syntax errors</a:t>
            </a:r>
          </a:p>
          <a:p>
            <a:pPr marL="0" indent="0">
              <a:buNone/>
            </a:pPr>
            <a:r>
              <a:rPr lang="en-US" dirty="0"/>
              <a:t>6. Ads.txt file has not been validated</a:t>
            </a:r>
          </a:p>
          <a:p>
            <a:pPr marL="0" indent="0">
              <a:buNone/>
            </a:pPr>
            <a:endParaRPr lang="en-IN" b="0" i="0" dirty="0">
              <a:effectLst/>
            </a:endParaRPr>
          </a:p>
          <a:p>
            <a:endParaRPr lang="en-IN" dirty="0"/>
          </a:p>
        </p:txBody>
      </p:sp>
    </p:spTree>
    <p:extLst>
      <p:ext uri="{BB962C8B-B14F-4D97-AF65-F5344CB8AC3E}">
        <p14:creationId xmlns:p14="http://schemas.microsoft.com/office/powerpoint/2010/main" val="1805461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12174-CC29-8D7A-11C0-3439CFCDD53C}"/>
              </a:ext>
            </a:extLst>
          </p:cNvPr>
          <p:cNvSpPr>
            <a:spLocks noGrp="1"/>
          </p:cNvSpPr>
          <p:nvPr>
            <p:ph type="title"/>
          </p:nvPr>
        </p:nvSpPr>
        <p:spPr/>
        <p:txBody>
          <a:bodyPr/>
          <a:lstStyle/>
          <a:p>
            <a:r>
              <a:rPr lang="en-US" b="1" i="0" dirty="0">
                <a:effectLst/>
              </a:rPr>
              <a:t>Best practices for managing ads.txt</a:t>
            </a:r>
            <a:endParaRPr lang="en-IN" b="1" dirty="0"/>
          </a:p>
        </p:txBody>
      </p:sp>
      <p:sp>
        <p:nvSpPr>
          <p:cNvPr id="3" name="Content Placeholder 2">
            <a:extLst>
              <a:ext uri="{FF2B5EF4-FFF2-40B4-BE49-F238E27FC236}">
                <a16:creationId xmlns:a16="http://schemas.microsoft.com/office/drawing/2014/main" id="{FC8C5AF8-AF8D-88F1-3BA5-D4F423B20D91}"/>
              </a:ext>
            </a:extLst>
          </p:cNvPr>
          <p:cNvSpPr>
            <a:spLocks noGrp="1"/>
          </p:cNvSpPr>
          <p:nvPr>
            <p:ph idx="1"/>
          </p:nvPr>
        </p:nvSpPr>
        <p:spPr/>
        <p:txBody>
          <a:bodyPr/>
          <a:lstStyle/>
          <a:p>
            <a:pPr marL="0" indent="0">
              <a:buNone/>
            </a:pPr>
            <a:r>
              <a:rPr lang="en-US" b="0" i="0" dirty="0">
                <a:effectLst/>
              </a:rPr>
              <a:t>1. Regularly review ads.txt files</a:t>
            </a:r>
          </a:p>
          <a:p>
            <a:pPr marL="0" indent="0">
              <a:buNone/>
            </a:pPr>
            <a:r>
              <a:rPr lang="en-IN" b="0" i="0" dirty="0">
                <a:effectLst/>
              </a:rPr>
              <a:t>2. Do not assume</a:t>
            </a:r>
          </a:p>
          <a:p>
            <a:pPr marL="0" indent="0">
              <a:buNone/>
            </a:pPr>
            <a:r>
              <a:rPr lang="en-IN" b="0" i="0" dirty="0">
                <a:effectLst/>
              </a:rPr>
              <a:t>3. List companies carefully</a:t>
            </a:r>
          </a:p>
          <a:p>
            <a:pPr marL="0" indent="0">
              <a:buNone/>
            </a:pPr>
            <a:r>
              <a:rPr lang="en-US" b="0" i="0" dirty="0">
                <a:effectLst/>
              </a:rPr>
              <a:t>4. Only add partners that matter</a:t>
            </a:r>
          </a:p>
          <a:p>
            <a:pPr marL="0" indent="0">
              <a:buNone/>
            </a:pPr>
            <a:r>
              <a:rPr lang="en-IN" b="0" i="0" dirty="0">
                <a:effectLst/>
              </a:rPr>
              <a:t>5. Invest in granular reporting</a:t>
            </a:r>
          </a:p>
          <a:p>
            <a:pPr marL="0" indent="0">
              <a:buNone/>
            </a:pPr>
            <a:r>
              <a:rPr lang="en-IN" b="0" i="0" dirty="0">
                <a:effectLst/>
              </a:rPr>
              <a:t>6. Automate</a:t>
            </a:r>
          </a:p>
          <a:p>
            <a:endParaRPr lang="en-IN" dirty="0"/>
          </a:p>
        </p:txBody>
      </p:sp>
    </p:spTree>
    <p:extLst>
      <p:ext uri="{BB962C8B-B14F-4D97-AF65-F5344CB8AC3E}">
        <p14:creationId xmlns:p14="http://schemas.microsoft.com/office/powerpoint/2010/main" val="3992658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31D1E-51FB-CCE2-12C7-EBB10CBBE903}"/>
              </a:ext>
            </a:extLst>
          </p:cNvPr>
          <p:cNvSpPr>
            <a:spLocks noGrp="1"/>
          </p:cNvSpPr>
          <p:nvPr>
            <p:ph type="title"/>
          </p:nvPr>
        </p:nvSpPr>
        <p:spPr/>
        <p:txBody>
          <a:bodyPr/>
          <a:lstStyle/>
          <a:p>
            <a:r>
              <a:rPr lang="en-US" b="1" dirty="0"/>
              <a:t>How Does Ads. Txt Work?</a:t>
            </a:r>
            <a:endParaRPr lang="en-IN" b="1" dirty="0"/>
          </a:p>
        </p:txBody>
      </p:sp>
      <p:pic>
        <p:nvPicPr>
          <p:cNvPr id="6146" name="Picture 2" descr="Ads.txt - Everything You Need To Know - Automatad">
            <a:extLst>
              <a:ext uri="{FF2B5EF4-FFF2-40B4-BE49-F238E27FC236}">
                <a16:creationId xmlns:a16="http://schemas.microsoft.com/office/drawing/2014/main" id="{EE15AAD2-B9E3-F710-CB24-DCD2DC3CE324}"/>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6368"/>
          <a:stretch/>
        </p:blipFill>
        <p:spPr bwMode="auto">
          <a:xfrm>
            <a:off x="838200" y="2286000"/>
            <a:ext cx="10515600" cy="3759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7403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844FF-95B3-3F8C-2FBF-4BF7E47A9B93}"/>
              </a:ext>
            </a:extLst>
          </p:cNvPr>
          <p:cNvSpPr>
            <a:spLocks noGrp="1"/>
          </p:cNvSpPr>
          <p:nvPr>
            <p:ph type="title"/>
          </p:nvPr>
        </p:nvSpPr>
        <p:spPr/>
        <p:txBody>
          <a:bodyPr/>
          <a:lstStyle/>
          <a:p>
            <a:r>
              <a:rPr lang="en-US" b="1" dirty="0"/>
              <a:t>Types of Ad Inventories</a:t>
            </a:r>
            <a:endParaRPr lang="en-IN" b="1" dirty="0"/>
          </a:p>
        </p:txBody>
      </p:sp>
      <p:sp>
        <p:nvSpPr>
          <p:cNvPr id="3" name="Content Placeholder 2">
            <a:extLst>
              <a:ext uri="{FF2B5EF4-FFF2-40B4-BE49-F238E27FC236}">
                <a16:creationId xmlns:a16="http://schemas.microsoft.com/office/drawing/2014/main" id="{8767076B-5A4F-0658-7800-94922BD8C0B7}"/>
              </a:ext>
            </a:extLst>
          </p:cNvPr>
          <p:cNvSpPr>
            <a:spLocks noGrp="1"/>
          </p:cNvSpPr>
          <p:nvPr>
            <p:ph idx="1"/>
          </p:nvPr>
        </p:nvSpPr>
        <p:spPr/>
        <p:txBody>
          <a:bodyPr>
            <a:normAutofit/>
          </a:bodyPr>
          <a:lstStyle/>
          <a:p>
            <a:r>
              <a:rPr lang="en-US" b="0" i="0" dirty="0">
                <a:solidFill>
                  <a:srgbClr val="1F1F1F"/>
                </a:solidFill>
                <a:effectLst/>
              </a:rPr>
              <a:t>Inventory type identifies the kind of inventory or medium in which an ad serves.</a:t>
            </a:r>
          </a:p>
          <a:p>
            <a:pPr algn="l"/>
            <a:r>
              <a:rPr lang="en-US" b="0" i="0" dirty="0">
                <a:solidFill>
                  <a:srgbClr val="1F1F1F"/>
                </a:solidFill>
                <a:effectLst/>
              </a:rPr>
              <a:t>Inventory types include:</a:t>
            </a:r>
          </a:p>
          <a:p>
            <a:pPr algn="l" fontAlgn="base">
              <a:buFont typeface="Wingdings" panose="05000000000000000000" pitchFamily="2" charset="2"/>
              <a:buChar char="ü"/>
            </a:pPr>
            <a:r>
              <a:rPr lang="en-US" b="0" i="0" dirty="0">
                <a:solidFill>
                  <a:srgbClr val="1F1F1F"/>
                </a:solidFill>
                <a:effectLst/>
              </a:rPr>
              <a:t>Display</a:t>
            </a:r>
          </a:p>
          <a:p>
            <a:pPr algn="l" fontAlgn="base">
              <a:buFont typeface="Wingdings" panose="05000000000000000000" pitchFamily="2" charset="2"/>
              <a:buChar char="ü"/>
            </a:pPr>
            <a:r>
              <a:rPr lang="en-US" b="0" i="0" dirty="0">
                <a:solidFill>
                  <a:srgbClr val="1F1F1F"/>
                </a:solidFill>
                <a:effectLst/>
              </a:rPr>
              <a:t>Mobile in-app</a:t>
            </a:r>
          </a:p>
          <a:p>
            <a:pPr algn="l" fontAlgn="base">
              <a:buFont typeface="Wingdings" panose="05000000000000000000" pitchFamily="2" charset="2"/>
              <a:buChar char="ü"/>
            </a:pPr>
            <a:r>
              <a:rPr lang="en-US" b="0" i="0" dirty="0">
                <a:solidFill>
                  <a:srgbClr val="1F1F1F"/>
                </a:solidFill>
                <a:effectLst/>
              </a:rPr>
              <a:t>In-stream video and audio</a:t>
            </a:r>
          </a:p>
          <a:p>
            <a:pPr algn="l" fontAlgn="base">
              <a:buFont typeface="Wingdings" panose="05000000000000000000" pitchFamily="2" charset="2"/>
              <a:buChar char="ü"/>
            </a:pPr>
            <a:r>
              <a:rPr lang="en-US" b="0" i="0" dirty="0">
                <a:solidFill>
                  <a:srgbClr val="1F1F1F"/>
                </a:solidFill>
                <a:effectLst/>
              </a:rPr>
              <a:t>Mobile in-app out-stream video</a:t>
            </a:r>
          </a:p>
          <a:p>
            <a:pPr algn="l" fontAlgn="base">
              <a:buFont typeface="Wingdings" panose="05000000000000000000" pitchFamily="2" charset="2"/>
              <a:buChar char="ü"/>
            </a:pPr>
            <a:r>
              <a:rPr lang="en-US" b="0" i="0" dirty="0">
                <a:solidFill>
                  <a:srgbClr val="1F1F1F"/>
                </a:solidFill>
                <a:effectLst/>
              </a:rPr>
              <a:t>Display out-stream video</a:t>
            </a:r>
          </a:p>
          <a:p>
            <a:endParaRPr lang="en-IN" dirty="0"/>
          </a:p>
        </p:txBody>
      </p:sp>
    </p:spTree>
    <p:extLst>
      <p:ext uri="{BB962C8B-B14F-4D97-AF65-F5344CB8AC3E}">
        <p14:creationId xmlns:p14="http://schemas.microsoft.com/office/powerpoint/2010/main" val="21894623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538</Words>
  <Application>Microsoft Office PowerPoint</Application>
  <PresentationFormat>Widescreen</PresentationFormat>
  <Paragraphs>57</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Google Sans</vt:lpstr>
      <vt:lpstr>Google Sans Text</vt:lpstr>
      <vt:lpstr>hurme</vt:lpstr>
      <vt:lpstr>Wingdings</vt:lpstr>
      <vt:lpstr>Office Theme</vt:lpstr>
      <vt:lpstr>PowerPoint Presentation</vt:lpstr>
      <vt:lpstr>What is Sellers. Json?</vt:lpstr>
      <vt:lpstr>4 Reasons Why Sellers.json Is So Important</vt:lpstr>
      <vt:lpstr>How Does Sellers. Json Work?</vt:lpstr>
      <vt:lpstr>Ads.Txt</vt:lpstr>
      <vt:lpstr>Common ads.txt errors</vt:lpstr>
      <vt:lpstr>Best practices for managing ads.txt</vt:lpstr>
      <vt:lpstr>How Does Ads. Txt Work?</vt:lpstr>
      <vt:lpstr>Types of Ad Inventories</vt:lpstr>
      <vt:lpstr>Google Adsense</vt:lpstr>
      <vt:lpstr>How AdSense works</vt:lpstr>
      <vt:lpstr>PowerPoint Presentation</vt:lpstr>
      <vt:lpstr>PowerPoint Presentation</vt:lpstr>
      <vt:lpstr>How to Create a money-making strategy?</vt:lpstr>
      <vt:lpstr>How to create an Adsense account?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Sanjay Parab</dc:creator>
  <cp:lastModifiedBy>Simaran Subhash Pathak</cp:lastModifiedBy>
  <cp:revision>1</cp:revision>
  <dcterms:created xsi:type="dcterms:W3CDTF">2022-06-21T04:52:18Z</dcterms:created>
  <dcterms:modified xsi:type="dcterms:W3CDTF">2022-12-01T04:22:09Z</dcterms:modified>
</cp:coreProperties>
</file>